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71" r:id="rId5"/>
    <p:sldId id="2147482164" r:id="rId6"/>
    <p:sldId id="2147481659" r:id="rId7"/>
    <p:sldId id="2147482166" r:id="rId8"/>
    <p:sldId id="274" r:id="rId9"/>
    <p:sldId id="275" r:id="rId10"/>
    <p:sldId id="5044" r:id="rId11"/>
    <p:sldId id="5045" r:id="rId12"/>
    <p:sldId id="5046" r:id="rId13"/>
    <p:sldId id="273" r:id="rId14"/>
    <p:sldId id="267" r:id="rId15"/>
  </p:sldIdLst>
  <p:sldSz cx="12192000" cy="6858000"/>
  <p:notesSz cx="6858000" cy="9144000"/>
  <p:custDataLst>
    <p:tags r:id="rId1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CB5F6E-85C5-5276-F9D6-DBFDEBCD66FE}" v="232" dt="2025-11-21T09:27:14.326"/>
    <p1510:client id="{5CC74B39-C975-E6F3-49F9-8E55FCE38DD1}" v="8" dt="2025-11-20T22:50:53.402"/>
    <p1510:client id="{E3350CF4-4D4C-48EC-BA2A-F52B681B6ADC}" v="68" dt="2025-11-21T11:47:56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436" autoAdjust="0"/>
  </p:normalViewPr>
  <p:slideViewPr>
    <p:cSldViewPr snapToGrid="0" showGuides="1">
      <p:cViewPr>
        <p:scale>
          <a:sx n="60" d="100"/>
          <a:sy n="60" d="100"/>
        </p:scale>
        <p:origin x="1140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nzalo Palacios" userId="S::gonzalo.palacios@flix.com::1476a56b-aeb5-4316-bff0-ad667aea6934" providerId="AD" clId="Web-{5CC74B39-C975-E6F3-49F9-8E55FCE38DD1}"/>
    <pc:docChg chg="addSld modSld">
      <pc:chgData name="Gonzalo Palacios" userId="S::gonzalo.palacios@flix.com::1476a56b-aeb5-4316-bff0-ad667aea6934" providerId="AD" clId="Web-{5CC74B39-C975-E6F3-49F9-8E55FCE38DD1}" dt="2025-11-20T22:50:50.777" v="5" actId="20577"/>
      <pc:docMkLst>
        <pc:docMk/>
      </pc:docMkLst>
      <pc:sldChg chg="add">
        <pc:chgData name="Gonzalo Palacios" userId="S::gonzalo.palacios@flix.com::1476a56b-aeb5-4316-bff0-ad667aea6934" providerId="AD" clId="Web-{5CC74B39-C975-E6F3-49F9-8E55FCE38DD1}" dt="2025-11-20T22:50:30.354" v="0"/>
        <pc:sldMkLst>
          <pc:docMk/>
          <pc:sldMk cId="1618973904" sldId="4119"/>
        </pc:sldMkLst>
      </pc:sldChg>
      <pc:sldChg chg="modSp add">
        <pc:chgData name="Gonzalo Palacios" userId="S::gonzalo.palacios@flix.com::1476a56b-aeb5-4316-bff0-ad667aea6934" providerId="AD" clId="Web-{5CC74B39-C975-E6F3-49F9-8E55FCE38DD1}" dt="2025-11-20T22:50:50.777" v="5" actId="20577"/>
        <pc:sldMkLst>
          <pc:docMk/>
          <pc:sldMk cId="1525113992" sldId="5043"/>
        </pc:sldMkLst>
        <pc:spChg chg="mod">
          <ac:chgData name="Gonzalo Palacios" userId="S::gonzalo.palacios@flix.com::1476a56b-aeb5-4316-bff0-ad667aea6934" providerId="AD" clId="Web-{5CC74B39-C975-E6F3-49F9-8E55FCE38DD1}" dt="2025-11-20T22:50:50.777" v="5" actId="20577"/>
          <ac:spMkLst>
            <pc:docMk/>
            <pc:sldMk cId="1525113992" sldId="5043"/>
            <ac:spMk id="102" creationId="{68F70196-5787-4D40-995B-9BD6E3051704}"/>
          </ac:spMkLst>
        </pc:spChg>
      </pc:sldChg>
      <pc:sldMasterChg chg="addSldLayout">
        <pc:chgData name="Gonzalo Palacios" userId="S::gonzalo.palacios@flix.com::1476a56b-aeb5-4316-bff0-ad667aea6934" providerId="AD" clId="Web-{5CC74B39-C975-E6F3-49F9-8E55FCE38DD1}" dt="2025-11-20T22:50:30.698" v="1"/>
        <pc:sldMasterMkLst>
          <pc:docMk/>
          <pc:sldMasterMk cId="2224004502" sldId="2147483648"/>
        </pc:sldMasterMkLst>
        <pc:sldLayoutChg chg="add">
          <pc:chgData name="Gonzalo Palacios" userId="S::gonzalo.palacios@flix.com::1476a56b-aeb5-4316-bff0-ad667aea6934" providerId="AD" clId="Web-{5CC74B39-C975-E6F3-49F9-8E55FCE38DD1}" dt="2025-11-20T22:50:30.354" v="0"/>
          <pc:sldLayoutMkLst>
            <pc:docMk/>
            <pc:sldMasterMk cId="2224004502" sldId="2147483648"/>
            <pc:sldLayoutMk cId="1384805460" sldId="2147483662"/>
          </pc:sldLayoutMkLst>
        </pc:sldLayoutChg>
        <pc:sldLayoutChg chg="add">
          <pc:chgData name="Gonzalo Palacios" userId="S::gonzalo.palacios@flix.com::1476a56b-aeb5-4316-bff0-ad667aea6934" providerId="AD" clId="Web-{5CC74B39-C975-E6F3-49F9-8E55FCE38DD1}" dt="2025-11-20T22:50:30.698" v="1"/>
          <pc:sldLayoutMkLst>
            <pc:docMk/>
            <pc:sldMasterMk cId="2224004502" sldId="2147483648"/>
            <pc:sldLayoutMk cId="4037502857" sldId="2147483663"/>
          </pc:sldLayoutMkLst>
        </pc:sldLayoutChg>
      </pc:sldMasterChg>
    </pc:docChg>
  </pc:docChgLst>
  <pc:docChgLst>
    <pc:chgData name="Gonzalo Palacios" userId="S::gonzalo.palacios@flix.com::1476a56b-aeb5-4316-bff0-ad667aea6934" providerId="AD" clId="Web-{13CB5F6E-85C5-5276-F9D6-DBFDEBCD66FE}"/>
    <pc:docChg chg="modSld">
      <pc:chgData name="Gonzalo Palacios" userId="S::gonzalo.palacios@flix.com::1476a56b-aeb5-4316-bff0-ad667aea6934" providerId="AD" clId="Web-{13CB5F6E-85C5-5276-F9D6-DBFDEBCD66FE}" dt="2025-11-21T09:27:14.326" v="229" actId="20577"/>
      <pc:docMkLst>
        <pc:docMk/>
      </pc:docMkLst>
      <pc:sldChg chg="modSp">
        <pc:chgData name="Gonzalo Palacios" userId="S::gonzalo.palacios@flix.com::1476a56b-aeb5-4316-bff0-ad667aea6934" providerId="AD" clId="Web-{13CB5F6E-85C5-5276-F9D6-DBFDEBCD66FE}" dt="2025-11-21T09:27:14.326" v="229" actId="20577"/>
        <pc:sldMkLst>
          <pc:docMk/>
          <pc:sldMk cId="674642155" sldId="267"/>
        </pc:sldMkLst>
        <pc:spChg chg="mod">
          <ac:chgData name="Gonzalo Palacios" userId="S::gonzalo.palacios@flix.com::1476a56b-aeb5-4316-bff0-ad667aea6934" providerId="AD" clId="Web-{13CB5F6E-85C5-5276-F9D6-DBFDEBCD66FE}" dt="2025-11-21T09:26:44.854" v="187" actId="20577"/>
          <ac:spMkLst>
            <pc:docMk/>
            <pc:sldMk cId="674642155" sldId="267"/>
            <ac:spMk id="2" creationId="{A89BEABE-F7F3-EBC0-0A01-6C5D6D10CCDD}"/>
          </ac:spMkLst>
        </pc:spChg>
        <pc:spChg chg="mod">
          <ac:chgData name="Gonzalo Palacios" userId="S::gonzalo.palacios@flix.com::1476a56b-aeb5-4316-bff0-ad667aea6934" providerId="AD" clId="Web-{13CB5F6E-85C5-5276-F9D6-DBFDEBCD66FE}" dt="2025-11-21T09:27:14.326" v="229" actId="20577"/>
          <ac:spMkLst>
            <pc:docMk/>
            <pc:sldMk cId="674642155" sldId="267"/>
            <ac:spMk id="3" creationId="{7D226FE8-4182-5E43-6E24-8CEFF296BD66}"/>
          </ac:spMkLst>
        </pc:spChg>
      </pc:sldChg>
      <pc:sldChg chg="addSp modSp">
        <pc:chgData name="Gonzalo Palacios" userId="S::gonzalo.palacios@flix.com::1476a56b-aeb5-4316-bff0-ad667aea6934" providerId="AD" clId="Web-{13CB5F6E-85C5-5276-F9D6-DBFDEBCD66FE}" dt="2025-11-21T09:26:16.225" v="175" actId="20577"/>
        <pc:sldMkLst>
          <pc:docMk/>
          <pc:sldMk cId="1716893257" sldId="273"/>
        </pc:sldMkLst>
        <pc:spChg chg="add mod">
          <ac:chgData name="Gonzalo Palacios" userId="S::gonzalo.palacios@flix.com::1476a56b-aeb5-4316-bff0-ad667aea6934" providerId="AD" clId="Web-{13CB5F6E-85C5-5276-F9D6-DBFDEBCD66FE}" dt="2025-11-21T09:26:16.225" v="175" actId="20577"/>
          <ac:spMkLst>
            <pc:docMk/>
            <pc:sldMk cId="1716893257" sldId="273"/>
            <ac:spMk id="6" creationId="{8FC4DCBD-7D11-9B96-8333-A233A7B369FF}"/>
          </ac:spMkLst>
        </pc:spChg>
        <pc:picChg chg="add mod">
          <ac:chgData name="Gonzalo Palacios" userId="S::gonzalo.palacios@flix.com::1476a56b-aeb5-4316-bff0-ad667aea6934" providerId="AD" clId="Web-{13CB5F6E-85C5-5276-F9D6-DBFDEBCD66FE}" dt="2025-11-21T09:25:53.612" v="173" actId="14100"/>
          <ac:picMkLst>
            <pc:docMk/>
            <pc:sldMk cId="1716893257" sldId="273"/>
            <ac:picMk id="7" creationId="{32D58B9E-9965-19F5-9902-0E7DAB88FBCB}"/>
          </ac:picMkLst>
        </pc:picChg>
      </pc:sldChg>
      <pc:sldChg chg="modSp">
        <pc:chgData name="Gonzalo Palacios" userId="S::gonzalo.palacios@flix.com::1476a56b-aeb5-4316-bff0-ad667aea6934" providerId="AD" clId="Web-{13CB5F6E-85C5-5276-F9D6-DBFDEBCD66FE}" dt="2025-11-21T09:18:15.240" v="2" actId="1076"/>
        <pc:sldMkLst>
          <pc:docMk/>
          <pc:sldMk cId="1618973904" sldId="4119"/>
        </pc:sldMkLst>
        <pc:spChg chg="mod">
          <ac:chgData name="Gonzalo Palacios" userId="S::gonzalo.palacios@flix.com::1476a56b-aeb5-4316-bff0-ad667aea6934" providerId="AD" clId="Web-{13CB5F6E-85C5-5276-F9D6-DBFDEBCD66FE}" dt="2025-11-21T09:17:51.770" v="1" actId="1076"/>
          <ac:spMkLst>
            <pc:docMk/>
            <pc:sldMk cId="1618973904" sldId="4119"/>
            <ac:spMk id="33" creationId="{26DA4652-CEEF-47AC-A2A6-0798918803AC}"/>
          </ac:spMkLst>
        </pc:spChg>
        <pc:spChg chg="mod">
          <ac:chgData name="Gonzalo Palacios" userId="S::gonzalo.palacios@flix.com::1476a56b-aeb5-4316-bff0-ad667aea6934" providerId="AD" clId="Web-{13CB5F6E-85C5-5276-F9D6-DBFDEBCD66FE}" dt="2025-11-21T09:18:15.240" v="2" actId="1076"/>
          <ac:spMkLst>
            <pc:docMk/>
            <pc:sldMk cId="1618973904" sldId="4119"/>
            <ac:spMk id="187" creationId="{FE61921E-4B54-4FC8-B9E2-715F3A661EDD}"/>
          </ac:spMkLst>
        </pc:spChg>
      </pc:sldChg>
    </pc:docChg>
  </pc:docChgLst>
  <pc:docChgLst>
    <pc:chgData name="Paula Figari" userId="9b4353fc-490c-4c31-bce2-45632678f86e" providerId="ADAL" clId="{15709F28-75F4-4783-B599-4E7981074976}"/>
    <pc:docChg chg="undo custSel addSld delSld modSld">
      <pc:chgData name="Paula Figari" userId="9b4353fc-490c-4c31-bce2-45632678f86e" providerId="ADAL" clId="{15709F28-75F4-4783-B599-4E7981074976}" dt="2025-11-21T11:48:44.286" v="2360" actId="20577"/>
      <pc:docMkLst>
        <pc:docMk/>
      </pc:docMkLst>
      <pc:sldChg chg="add del">
        <pc:chgData name="Paula Figari" userId="9b4353fc-490c-4c31-bce2-45632678f86e" providerId="ADAL" clId="{15709F28-75F4-4783-B599-4E7981074976}" dt="2025-11-21T11:03:32.138" v="1824" actId="47"/>
        <pc:sldMkLst>
          <pc:docMk/>
          <pc:sldMk cId="1302182728" sldId="263"/>
        </pc:sldMkLst>
      </pc:sldChg>
      <pc:sldChg chg="modSp add del mod">
        <pc:chgData name="Paula Figari" userId="9b4353fc-490c-4c31-bce2-45632678f86e" providerId="ADAL" clId="{15709F28-75F4-4783-B599-4E7981074976}" dt="2025-11-21T11:06:44.844" v="1842" actId="20577"/>
        <pc:sldMkLst>
          <pc:docMk/>
          <pc:sldMk cId="674642155" sldId="267"/>
        </pc:sldMkLst>
        <pc:spChg chg="mod">
          <ac:chgData name="Paula Figari" userId="9b4353fc-490c-4c31-bce2-45632678f86e" providerId="ADAL" clId="{15709F28-75F4-4783-B599-4E7981074976}" dt="2025-11-21T09:54:36.604" v="109" actId="20577"/>
          <ac:spMkLst>
            <pc:docMk/>
            <pc:sldMk cId="674642155" sldId="267"/>
            <ac:spMk id="2" creationId="{A89BEABE-F7F3-EBC0-0A01-6C5D6D10CCDD}"/>
          </ac:spMkLst>
        </pc:spChg>
        <pc:spChg chg="mod">
          <ac:chgData name="Paula Figari" userId="9b4353fc-490c-4c31-bce2-45632678f86e" providerId="ADAL" clId="{15709F28-75F4-4783-B599-4E7981074976}" dt="2025-11-21T11:06:44.844" v="1842" actId="20577"/>
          <ac:spMkLst>
            <pc:docMk/>
            <pc:sldMk cId="674642155" sldId="267"/>
            <ac:spMk id="3" creationId="{7D226FE8-4182-5E43-6E24-8CEFF296BD66}"/>
          </ac:spMkLst>
        </pc:spChg>
        <pc:picChg chg="mod">
          <ac:chgData name="Paula Figari" userId="9b4353fc-490c-4c31-bce2-45632678f86e" providerId="ADAL" clId="{15709F28-75F4-4783-B599-4E7981074976}" dt="2025-11-21T11:06:22.143" v="1827" actId="14826"/>
          <ac:picMkLst>
            <pc:docMk/>
            <pc:sldMk cId="674642155" sldId="267"/>
            <ac:picMk id="12" creationId="{0D214A04-A255-201B-56C5-318E555D18AB}"/>
          </ac:picMkLst>
        </pc:picChg>
      </pc:sldChg>
      <pc:sldChg chg="add del">
        <pc:chgData name="Paula Figari" userId="9b4353fc-490c-4c31-bce2-45632678f86e" providerId="ADAL" clId="{15709F28-75F4-4783-B599-4E7981074976}" dt="2025-11-21T11:03:34.560" v="1826" actId="47"/>
        <pc:sldMkLst>
          <pc:docMk/>
          <pc:sldMk cId="1335129944" sldId="268"/>
        </pc:sldMkLst>
      </pc:sldChg>
      <pc:sldChg chg="del">
        <pc:chgData name="Paula Figari" userId="9b4353fc-490c-4c31-bce2-45632678f86e" providerId="ADAL" clId="{15709F28-75F4-4783-B599-4E7981074976}" dt="2025-11-21T11:03:33.771" v="1825" actId="47"/>
        <pc:sldMkLst>
          <pc:docMk/>
          <pc:sldMk cId="226884405" sldId="272"/>
        </pc:sldMkLst>
      </pc:sldChg>
      <pc:sldChg chg="addSp delSp modSp mod">
        <pc:chgData name="Paula Figari" userId="9b4353fc-490c-4c31-bce2-45632678f86e" providerId="ADAL" clId="{15709F28-75F4-4783-B599-4E7981074976}" dt="2025-11-21T11:48:44.286" v="2360" actId="20577"/>
        <pc:sldMkLst>
          <pc:docMk/>
          <pc:sldMk cId="1716893257" sldId="273"/>
        </pc:sldMkLst>
        <pc:spChg chg="mod">
          <ac:chgData name="Paula Figari" userId="9b4353fc-490c-4c31-bce2-45632678f86e" providerId="ADAL" clId="{15709F28-75F4-4783-B599-4E7981074976}" dt="2025-11-21T10:37:47.617" v="1258"/>
          <ac:spMkLst>
            <pc:docMk/>
            <pc:sldMk cId="1716893257" sldId="273"/>
            <ac:spMk id="2" creationId="{83C35F3D-6B7B-1404-C073-E53DFE6A6228}"/>
          </ac:spMkLst>
        </pc:spChg>
        <pc:spChg chg="mod">
          <ac:chgData name="Paula Figari" userId="9b4353fc-490c-4c31-bce2-45632678f86e" providerId="ADAL" clId="{15709F28-75F4-4783-B599-4E7981074976}" dt="2025-11-21T11:48:44.286" v="2360" actId="20577"/>
          <ac:spMkLst>
            <pc:docMk/>
            <pc:sldMk cId="1716893257" sldId="273"/>
            <ac:spMk id="3" creationId="{A1A84553-3E14-B659-5D34-FA355E66B1E6}"/>
          </ac:spMkLst>
        </pc:spChg>
        <pc:spChg chg="del">
          <ac:chgData name="Paula Figari" userId="9b4353fc-490c-4c31-bce2-45632678f86e" providerId="ADAL" clId="{15709F28-75F4-4783-B599-4E7981074976}" dt="2025-11-21T09:53:49.462" v="106" actId="478"/>
          <ac:spMkLst>
            <pc:docMk/>
            <pc:sldMk cId="1716893257" sldId="273"/>
            <ac:spMk id="4" creationId="{BB130D81-339B-C3BD-6C85-0852B1985E4C}"/>
          </ac:spMkLst>
        </pc:spChg>
        <pc:spChg chg="mod ord">
          <ac:chgData name="Paula Figari" userId="9b4353fc-490c-4c31-bce2-45632678f86e" providerId="ADAL" clId="{15709F28-75F4-4783-B599-4E7981074976}" dt="2025-11-21T11:44:55.117" v="2323" actId="403"/>
          <ac:spMkLst>
            <pc:docMk/>
            <pc:sldMk cId="1716893257" sldId="273"/>
            <ac:spMk id="6" creationId="{8FC4DCBD-7D11-9B96-8333-A233A7B369FF}"/>
          </ac:spMkLst>
        </pc:spChg>
        <pc:spChg chg="add mod ord">
          <ac:chgData name="Paula Figari" userId="9b4353fc-490c-4c31-bce2-45632678f86e" providerId="ADAL" clId="{15709F28-75F4-4783-B599-4E7981074976}" dt="2025-11-21T11:43:32.815" v="2306" actId="171"/>
          <ac:spMkLst>
            <pc:docMk/>
            <pc:sldMk cId="1716893257" sldId="273"/>
            <ac:spMk id="8" creationId="{3EF1BBDD-9C53-C699-86CD-47BB51E9690A}"/>
          </ac:spMkLst>
        </pc:spChg>
        <pc:spChg chg="add mod">
          <ac:chgData name="Paula Figari" userId="9b4353fc-490c-4c31-bce2-45632678f86e" providerId="ADAL" clId="{15709F28-75F4-4783-B599-4E7981074976}" dt="2025-11-21T11:44:23.352" v="2315" actId="1076"/>
          <ac:spMkLst>
            <pc:docMk/>
            <pc:sldMk cId="1716893257" sldId="273"/>
            <ac:spMk id="9" creationId="{5349A5CB-2E2B-BA4D-60FB-78B632AF7B74}"/>
          </ac:spMkLst>
        </pc:spChg>
        <pc:spChg chg="add mod">
          <ac:chgData name="Paula Figari" userId="9b4353fc-490c-4c31-bce2-45632678f86e" providerId="ADAL" clId="{15709F28-75F4-4783-B599-4E7981074976}" dt="2025-11-21T11:44:41.865" v="2321" actId="1076"/>
          <ac:spMkLst>
            <pc:docMk/>
            <pc:sldMk cId="1716893257" sldId="273"/>
            <ac:spMk id="10" creationId="{255D4A76-F56E-F8FD-9C40-A9DCE2C80DE0}"/>
          </ac:spMkLst>
        </pc:spChg>
        <pc:spChg chg="add mod">
          <ac:chgData name="Paula Figari" userId="9b4353fc-490c-4c31-bce2-45632678f86e" providerId="ADAL" clId="{15709F28-75F4-4783-B599-4E7981074976}" dt="2025-11-21T11:44:46.164" v="2322" actId="1076"/>
          <ac:spMkLst>
            <pc:docMk/>
            <pc:sldMk cId="1716893257" sldId="273"/>
            <ac:spMk id="11" creationId="{4DE5FAA4-6552-286E-8277-5E1C8559C1BF}"/>
          </ac:spMkLst>
        </pc:spChg>
        <pc:picChg chg="add mod">
          <ac:chgData name="Paula Figari" userId="9b4353fc-490c-4c31-bce2-45632678f86e" providerId="ADAL" clId="{15709F28-75F4-4783-B599-4E7981074976}" dt="2025-11-21T10:43:46.077" v="1294" actId="14100"/>
          <ac:picMkLst>
            <pc:docMk/>
            <pc:sldMk cId="1716893257" sldId="273"/>
            <ac:picMk id="5" creationId="{A7DB5907-9736-C24A-6FB0-42C6222FF82D}"/>
          </ac:picMkLst>
        </pc:picChg>
        <pc:picChg chg="del mod">
          <ac:chgData name="Paula Figari" userId="9b4353fc-490c-4c31-bce2-45632678f86e" providerId="ADAL" clId="{15709F28-75F4-4783-B599-4E7981074976}" dt="2025-11-21T10:41:47.511" v="1272" actId="478"/>
          <ac:picMkLst>
            <pc:docMk/>
            <pc:sldMk cId="1716893257" sldId="273"/>
            <ac:picMk id="7" creationId="{32D58B9E-9965-19F5-9902-0E7DAB88FBCB}"/>
          </ac:picMkLst>
        </pc:picChg>
      </pc:sldChg>
      <pc:sldChg chg="addSp delSp modSp mod modNotesTx">
        <pc:chgData name="Paula Figari" userId="9b4353fc-490c-4c31-bce2-45632678f86e" providerId="ADAL" clId="{15709F28-75F4-4783-B599-4E7981074976}" dt="2025-11-21T11:42:59.454" v="2302" actId="1076"/>
        <pc:sldMkLst>
          <pc:docMk/>
          <pc:sldMk cId="3351702518" sldId="274"/>
        </pc:sldMkLst>
        <pc:spChg chg="mod">
          <ac:chgData name="Paula Figari" userId="9b4353fc-490c-4c31-bce2-45632678f86e" providerId="ADAL" clId="{15709F28-75F4-4783-B599-4E7981074976}" dt="2025-11-21T11:28:50.472" v="1959" actId="207"/>
          <ac:spMkLst>
            <pc:docMk/>
            <pc:sldMk cId="3351702518" sldId="274"/>
            <ac:spMk id="2" creationId="{E38A5CD7-F688-1412-8C45-81062F46E979}"/>
          </ac:spMkLst>
        </pc:spChg>
        <pc:spChg chg="mod ord">
          <ac:chgData name="Paula Figari" userId="9b4353fc-490c-4c31-bce2-45632678f86e" providerId="ADAL" clId="{15709F28-75F4-4783-B599-4E7981074976}" dt="2025-11-21T11:42:45.191" v="2300" actId="1076"/>
          <ac:spMkLst>
            <pc:docMk/>
            <pc:sldMk cId="3351702518" sldId="274"/>
            <ac:spMk id="3" creationId="{DE0E8F67-C09A-8436-65B9-0539CDE030ED}"/>
          </ac:spMkLst>
        </pc:spChg>
        <pc:spChg chg="add mod">
          <ac:chgData name="Paula Figari" userId="9b4353fc-490c-4c31-bce2-45632678f86e" providerId="ADAL" clId="{15709F28-75F4-4783-B599-4E7981074976}" dt="2025-11-21T11:42:34.504" v="2297" actId="1076"/>
          <ac:spMkLst>
            <pc:docMk/>
            <pc:sldMk cId="3351702518" sldId="274"/>
            <ac:spMk id="4" creationId="{4A9DD192-395E-C771-0993-54273FCE9550}"/>
          </ac:spMkLst>
        </pc:spChg>
        <pc:spChg chg="del">
          <ac:chgData name="Paula Figari" userId="9b4353fc-490c-4c31-bce2-45632678f86e" providerId="ADAL" clId="{15709F28-75F4-4783-B599-4E7981074976}" dt="2025-11-21T09:52:33.869" v="96" actId="478"/>
          <ac:spMkLst>
            <pc:docMk/>
            <pc:sldMk cId="3351702518" sldId="274"/>
            <ac:spMk id="4" creationId="{53AE5C6B-08E6-8342-A04B-5F6279D5C049}"/>
          </ac:spMkLst>
        </pc:spChg>
        <pc:spChg chg="add mod ord">
          <ac:chgData name="Paula Figari" userId="9b4353fc-490c-4c31-bce2-45632678f86e" providerId="ADAL" clId="{15709F28-75F4-4783-B599-4E7981074976}" dt="2025-11-21T11:42:30.011" v="2296" actId="1076"/>
          <ac:spMkLst>
            <pc:docMk/>
            <pc:sldMk cId="3351702518" sldId="274"/>
            <ac:spMk id="5" creationId="{7F29217C-4C7F-AB0D-13B9-7EE838B67317}"/>
          </ac:spMkLst>
        </pc:spChg>
        <pc:spChg chg="del mod">
          <ac:chgData name="Paula Figari" userId="9b4353fc-490c-4c31-bce2-45632678f86e" providerId="ADAL" clId="{15709F28-75F4-4783-B599-4E7981074976}" dt="2025-11-21T10:45:51.856" v="1318" actId="478"/>
          <ac:spMkLst>
            <pc:docMk/>
            <pc:sldMk cId="3351702518" sldId="274"/>
            <ac:spMk id="6" creationId="{2C1A6EB6-F42A-9BC0-A1F9-BAC0E0486B4A}"/>
          </ac:spMkLst>
        </pc:spChg>
        <pc:picChg chg="mod">
          <ac:chgData name="Paula Figari" userId="9b4353fc-490c-4c31-bce2-45632678f86e" providerId="ADAL" clId="{15709F28-75F4-4783-B599-4E7981074976}" dt="2025-11-21T11:42:59.454" v="2302" actId="1076"/>
          <ac:picMkLst>
            <pc:docMk/>
            <pc:sldMk cId="3351702518" sldId="274"/>
            <ac:picMk id="8" creationId="{81BB756F-E639-0B4C-6794-ADDA43529571}"/>
          </ac:picMkLst>
        </pc:picChg>
      </pc:sldChg>
      <pc:sldChg chg="addSp delSp modSp mod modNotesTx">
        <pc:chgData name="Paula Figari" userId="9b4353fc-490c-4c31-bce2-45632678f86e" providerId="ADAL" clId="{15709F28-75F4-4783-B599-4E7981074976}" dt="2025-11-21T11:38:21.358" v="2247" actId="478"/>
        <pc:sldMkLst>
          <pc:docMk/>
          <pc:sldMk cId="4281243003" sldId="275"/>
        </pc:sldMkLst>
        <pc:spChg chg="mod">
          <ac:chgData name="Paula Figari" userId="9b4353fc-490c-4c31-bce2-45632678f86e" providerId="ADAL" clId="{15709F28-75F4-4783-B599-4E7981074976}" dt="2025-11-21T10:02:24.183" v="144" actId="20577"/>
          <ac:spMkLst>
            <pc:docMk/>
            <pc:sldMk cId="4281243003" sldId="275"/>
            <ac:spMk id="2" creationId="{5504E097-92CD-B31A-B36F-0906DBE6F4EB}"/>
          </ac:spMkLst>
        </pc:spChg>
        <pc:spChg chg="mod">
          <ac:chgData name="Paula Figari" userId="9b4353fc-490c-4c31-bce2-45632678f86e" providerId="ADAL" clId="{15709F28-75F4-4783-B599-4E7981074976}" dt="2025-11-21T10:53:36.997" v="1363" actId="1076"/>
          <ac:spMkLst>
            <pc:docMk/>
            <pc:sldMk cId="4281243003" sldId="275"/>
            <ac:spMk id="3" creationId="{123D3AD9-2347-C5F0-C8D8-CA2807A6E281}"/>
          </ac:spMkLst>
        </pc:spChg>
        <pc:spChg chg="add del mod">
          <ac:chgData name="Paula Figari" userId="9b4353fc-490c-4c31-bce2-45632678f86e" providerId="ADAL" clId="{15709F28-75F4-4783-B599-4E7981074976}" dt="2025-11-21T11:38:21.358" v="2247" actId="478"/>
          <ac:spMkLst>
            <pc:docMk/>
            <pc:sldMk cId="4281243003" sldId="275"/>
            <ac:spMk id="4" creationId="{F717BB2E-D569-6675-E0CC-E780E155DAA3}"/>
          </ac:spMkLst>
        </pc:spChg>
        <pc:spChg chg="del">
          <ac:chgData name="Paula Figari" userId="9b4353fc-490c-4c31-bce2-45632678f86e" providerId="ADAL" clId="{15709F28-75F4-4783-B599-4E7981074976}" dt="2025-11-21T09:56:10.158" v="115" actId="478"/>
          <ac:spMkLst>
            <pc:docMk/>
            <pc:sldMk cId="4281243003" sldId="275"/>
            <ac:spMk id="5" creationId="{3DD8BD0B-B195-80EC-AE31-FBFB98A4025A}"/>
          </ac:spMkLst>
        </pc:spChg>
        <pc:picChg chg="add mod modCrop">
          <ac:chgData name="Paula Figari" userId="9b4353fc-490c-4c31-bce2-45632678f86e" providerId="ADAL" clId="{15709F28-75F4-4783-B599-4E7981074976}" dt="2025-11-21T10:53:27.611" v="1361" actId="1076"/>
          <ac:picMkLst>
            <pc:docMk/>
            <pc:sldMk cId="4281243003" sldId="275"/>
            <ac:picMk id="6" creationId="{A501093C-0A25-F305-45E0-0536E174C593}"/>
          </ac:picMkLst>
        </pc:picChg>
      </pc:sldChg>
      <pc:sldChg chg="addSp delSp modSp del mod">
        <pc:chgData name="Paula Figari" userId="9b4353fc-490c-4c31-bce2-45632678f86e" providerId="ADAL" clId="{15709F28-75F4-4783-B599-4E7981074976}" dt="2025-11-21T11:23:44.915" v="1933" actId="47"/>
        <pc:sldMkLst>
          <pc:docMk/>
          <pc:sldMk cId="1618973904" sldId="4119"/>
        </pc:sldMkLst>
        <pc:spChg chg="mod">
          <ac:chgData name="Paula Figari" userId="9b4353fc-490c-4c31-bce2-45632678f86e" providerId="ADAL" clId="{15709F28-75F4-4783-B599-4E7981074976}" dt="2025-11-21T09:51:39.913" v="95" actId="20577"/>
          <ac:spMkLst>
            <pc:docMk/>
            <pc:sldMk cId="1618973904" sldId="4119"/>
            <ac:spMk id="4" creationId="{E6972C7F-4556-4D9A-AE08-4F2338DDA673}"/>
          </ac:spMkLst>
        </pc:spChg>
        <pc:spChg chg="mod">
          <ac:chgData name="Paula Figari" userId="9b4353fc-490c-4c31-bce2-45632678f86e" providerId="ADAL" clId="{15709F28-75F4-4783-B599-4E7981074976}" dt="2025-11-21T09:51:30.165" v="84" actId="20577"/>
          <ac:spMkLst>
            <pc:docMk/>
            <pc:sldMk cId="1618973904" sldId="4119"/>
            <ac:spMk id="187" creationId="{FE61921E-4B54-4FC8-B9E2-715F3A661EDD}"/>
          </ac:spMkLst>
        </pc:spChg>
        <pc:grpChg chg="mod">
          <ac:chgData name="Paula Figari" userId="9b4353fc-490c-4c31-bce2-45632678f86e" providerId="ADAL" clId="{15709F28-75F4-4783-B599-4E7981074976}" dt="2025-11-21T11:11:48.128" v="1880" actId="962"/>
          <ac:grpSpMkLst>
            <pc:docMk/>
            <pc:sldMk cId="1618973904" sldId="4119"/>
            <ac:grpSpMk id="2" creationId="{942ABB6D-ED65-4B74-9592-2B9E9DE56D82}"/>
          </ac:grpSpMkLst>
        </pc:grpChg>
        <pc:picChg chg="del">
          <ac:chgData name="Paula Figari" userId="9b4353fc-490c-4c31-bce2-45632678f86e" providerId="ADAL" clId="{15709F28-75F4-4783-B599-4E7981074976}" dt="2025-11-21T11:11:25.099" v="1874" actId="478"/>
          <ac:picMkLst>
            <pc:docMk/>
            <pc:sldMk cId="1618973904" sldId="4119"/>
            <ac:picMk id="6" creationId="{E105E967-81AA-4E2E-B671-821DE6A44C31}"/>
          </ac:picMkLst>
        </pc:picChg>
        <pc:picChg chg="add mod">
          <ac:chgData name="Paula Figari" userId="9b4353fc-490c-4c31-bce2-45632678f86e" providerId="ADAL" clId="{15709F28-75F4-4783-B599-4E7981074976}" dt="2025-11-21T11:13:57.399" v="1887" actId="1076"/>
          <ac:picMkLst>
            <pc:docMk/>
            <pc:sldMk cId="1618973904" sldId="4119"/>
            <ac:picMk id="7" creationId="{C636F86F-FC2F-CFCB-9C19-B4F2EDF74328}"/>
          </ac:picMkLst>
        </pc:picChg>
        <pc:picChg chg="add mod">
          <ac:chgData name="Paula Figari" userId="9b4353fc-490c-4c31-bce2-45632678f86e" providerId="ADAL" clId="{15709F28-75F4-4783-B599-4E7981074976}" dt="2025-11-21T11:13:39.988" v="1884" actId="1076"/>
          <ac:picMkLst>
            <pc:docMk/>
            <pc:sldMk cId="1618973904" sldId="4119"/>
            <ac:picMk id="8" creationId="{8AC74B4D-B249-EE6D-CDB2-46D2A782ADE8}"/>
          </ac:picMkLst>
        </pc:picChg>
        <pc:picChg chg="add mod">
          <ac:chgData name="Paula Figari" userId="9b4353fc-490c-4c31-bce2-45632678f86e" providerId="ADAL" clId="{15709F28-75F4-4783-B599-4E7981074976}" dt="2025-11-21T11:13:53.855" v="1886" actId="1076"/>
          <ac:picMkLst>
            <pc:docMk/>
            <pc:sldMk cId="1618973904" sldId="4119"/>
            <ac:picMk id="9" creationId="{688B438A-F997-0D81-4C1D-DF48D0919B7E}"/>
          </ac:picMkLst>
        </pc:picChg>
        <pc:picChg chg="del">
          <ac:chgData name="Paula Figari" userId="9b4353fc-490c-4c31-bce2-45632678f86e" providerId="ADAL" clId="{15709F28-75F4-4783-B599-4E7981074976}" dt="2025-11-21T11:13:36.431" v="1883" actId="478"/>
          <ac:picMkLst>
            <pc:docMk/>
            <pc:sldMk cId="1618973904" sldId="4119"/>
            <ac:picMk id="277" creationId="{EA481C01-1398-45AA-A692-83C8F4CAD16D}"/>
          </ac:picMkLst>
        </pc:picChg>
        <pc:picChg chg="del">
          <ac:chgData name="Paula Figari" userId="9b4353fc-490c-4c31-bce2-45632678f86e" providerId="ADAL" clId="{15709F28-75F4-4783-B599-4E7981074976}" dt="2025-11-21T11:11:50.893" v="1881" actId="478"/>
          <ac:picMkLst>
            <pc:docMk/>
            <pc:sldMk cId="1618973904" sldId="4119"/>
            <ac:picMk id="278" creationId="{8BED74DE-FDF1-4EA6-8155-8462EBC845E7}"/>
          </ac:picMkLst>
        </pc:picChg>
      </pc:sldChg>
      <pc:sldChg chg="modSp del mod">
        <pc:chgData name="Paula Figari" userId="9b4353fc-490c-4c31-bce2-45632678f86e" providerId="ADAL" clId="{15709F28-75F4-4783-B599-4E7981074976}" dt="2025-11-21T11:25:02.943" v="1937" actId="47"/>
        <pc:sldMkLst>
          <pc:docMk/>
          <pc:sldMk cId="1525113992" sldId="5043"/>
        </pc:sldMkLst>
        <pc:spChg chg="mod">
          <ac:chgData name="Paula Figari" userId="9b4353fc-490c-4c31-bce2-45632678f86e" providerId="ADAL" clId="{15709F28-75F4-4783-B599-4E7981074976}" dt="2025-11-21T11:18:31.392" v="1922" actId="14100"/>
          <ac:spMkLst>
            <pc:docMk/>
            <pc:sldMk cId="1525113992" sldId="5043"/>
            <ac:spMk id="96" creationId="{B1743D00-C100-4B5E-985D-4E2813742067}"/>
          </ac:spMkLst>
        </pc:spChg>
        <pc:spChg chg="mod">
          <ac:chgData name="Paula Figari" userId="9b4353fc-490c-4c31-bce2-45632678f86e" providerId="ADAL" clId="{15709F28-75F4-4783-B599-4E7981074976}" dt="2025-11-21T11:17:42.487" v="1902" actId="20577"/>
          <ac:spMkLst>
            <pc:docMk/>
            <pc:sldMk cId="1525113992" sldId="5043"/>
            <ac:spMk id="127" creationId="{940712A6-4995-4CFD-A9F9-27C92B69B6FB}"/>
          </ac:spMkLst>
        </pc:spChg>
        <pc:spChg chg="mod">
          <ac:chgData name="Paula Figari" userId="9b4353fc-490c-4c31-bce2-45632678f86e" providerId="ADAL" clId="{15709F28-75F4-4783-B599-4E7981074976}" dt="2025-11-21T11:18:05.266" v="1910" actId="20577"/>
          <ac:spMkLst>
            <pc:docMk/>
            <pc:sldMk cId="1525113992" sldId="5043"/>
            <ac:spMk id="188" creationId="{A8DB4B9B-A1E0-4F86-B4E9-63B0D7ED5AEB}"/>
          </ac:spMkLst>
        </pc:spChg>
      </pc:sldChg>
      <pc:sldChg chg="addSp delSp modSp add mod modClrScheme chgLayout">
        <pc:chgData name="Paula Figari" userId="9b4353fc-490c-4c31-bce2-45632678f86e" providerId="ADAL" clId="{15709F28-75F4-4783-B599-4E7981074976}" dt="2025-11-21T11:48:27.291" v="2357" actId="1076"/>
        <pc:sldMkLst>
          <pc:docMk/>
          <pc:sldMk cId="824815446" sldId="5044"/>
        </pc:sldMkLst>
        <pc:spChg chg="mod">
          <ac:chgData name="Paula Figari" userId="9b4353fc-490c-4c31-bce2-45632678f86e" providerId="ADAL" clId="{15709F28-75F4-4783-B599-4E7981074976}" dt="2025-11-21T11:07:59.903" v="1850" actId="26606"/>
          <ac:spMkLst>
            <pc:docMk/>
            <pc:sldMk cId="824815446" sldId="5044"/>
            <ac:spMk id="2" creationId="{6D869359-07D3-DB1A-C848-1CB807FC8507}"/>
          </ac:spMkLst>
        </pc:spChg>
        <pc:spChg chg="mod ord">
          <ac:chgData name="Paula Figari" userId="9b4353fc-490c-4c31-bce2-45632678f86e" providerId="ADAL" clId="{15709F28-75F4-4783-B599-4E7981074976}" dt="2025-11-21T11:48:27.291" v="2357" actId="1076"/>
          <ac:spMkLst>
            <pc:docMk/>
            <pc:sldMk cId="824815446" sldId="5044"/>
            <ac:spMk id="3" creationId="{98019821-63E6-A738-23DC-9606A048FE53}"/>
          </ac:spMkLst>
        </pc:spChg>
        <pc:spChg chg="del">
          <ac:chgData name="Paula Figari" userId="9b4353fc-490c-4c31-bce2-45632678f86e" providerId="ADAL" clId="{15709F28-75F4-4783-B599-4E7981074976}" dt="2025-11-21T10:19:19.539" v="596" actId="478"/>
          <ac:spMkLst>
            <pc:docMk/>
            <pc:sldMk cId="824815446" sldId="5044"/>
            <ac:spMk id="5" creationId="{006F46B7-E30D-F1E9-C655-88E9568A74B4}"/>
          </ac:spMkLst>
        </pc:spChg>
        <pc:spChg chg="add mod">
          <ac:chgData name="Paula Figari" userId="9b4353fc-490c-4c31-bce2-45632678f86e" providerId="ADAL" clId="{15709F28-75F4-4783-B599-4E7981074976}" dt="2025-11-21T11:47:46.252" v="2354"/>
          <ac:spMkLst>
            <pc:docMk/>
            <pc:sldMk cId="824815446" sldId="5044"/>
            <ac:spMk id="11" creationId="{F6CBC91E-E9CA-9525-C718-D47BE2682F8E}"/>
          </ac:spMkLst>
        </pc:spChg>
        <pc:spChg chg="add mod">
          <ac:chgData name="Paula Figari" userId="9b4353fc-490c-4c31-bce2-45632678f86e" providerId="ADAL" clId="{15709F28-75F4-4783-B599-4E7981074976}" dt="2025-11-21T11:47:56.059" v="2355"/>
          <ac:spMkLst>
            <pc:docMk/>
            <pc:sldMk cId="824815446" sldId="5044"/>
            <ac:spMk id="12" creationId="{CA669A34-A4D4-DFFA-2025-E077CB4C2BC9}"/>
          </ac:spMkLst>
        </pc:spChg>
        <pc:spChg chg="add del">
          <ac:chgData name="Paula Figari" userId="9b4353fc-490c-4c31-bce2-45632678f86e" providerId="ADAL" clId="{15709F28-75F4-4783-B599-4E7981074976}" dt="2025-11-21T11:07:49.554" v="1848" actId="26606"/>
          <ac:spMkLst>
            <pc:docMk/>
            <pc:sldMk cId="824815446" sldId="5044"/>
            <ac:spMk id="15" creationId="{39D142F7-1F48-AD6B-B863-C712B4B2914A}"/>
          </ac:spMkLst>
        </pc:spChg>
        <pc:picChg chg="add del mod">
          <ac:chgData name="Paula Figari" userId="9b4353fc-490c-4c31-bce2-45632678f86e" providerId="ADAL" clId="{15709F28-75F4-4783-B599-4E7981074976}" dt="2025-11-21T10:24:29.558" v="626" actId="478"/>
          <ac:picMkLst>
            <pc:docMk/>
            <pc:sldMk cId="824815446" sldId="5044"/>
            <ac:picMk id="6" creationId="{3DABC00D-5D49-DE16-AF77-6402475D14DE}"/>
          </ac:picMkLst>
        </pc:picChg>
        <pc:picChg chg="add del mod">
          <ac:chgData name="Paula Figari" userId="9b4353fc-490c-4c31-bce2-45632678f86e" providerId="ADAL" clId="{15709F28-75F4-4783-B599-4E7981074976}" dt="2025-11-21T10:56:01.818" v="1611" actId="478"/>
          <ac:picMkLst>
            <pc:docMk/>
            <pc:sldMk cId="824815446" sldId="5044"/>
            <ac:picMk id="8" creationId="{A6E3B6C7-ABD4-AF0E-6159-92B7AB3E96CE}"/>
          </ac:picMkLst>
        </pc:picChg>
        <pc:picChg chg="add mod">
          <ac:chgData name="Paula Figari" userId="9b4353fc-490c-4c31-bce2-45632678f86e" providerId="ADAL" clId="{15709F28-75F4-4783-B599-4E7981074976}" dt="2025-11-21T11:16:13.786" v="1889" actId="1076"/>
          <ac:picMkLst>
            <pc:docMk/>
            <pc:sldMk cId="824815446" sldId="5044"/>
            <ac:picMk id="10" creationId="{736AC9F9-36DC-DA77-896D-B3927F19C0B1}"/>
          </ac:picMkLst>
        </pc:picChg>
      </pc:sldChg>
      <pc:sldChg chg="addSp delSp modSp add mod">
        <pc:chgData name="Paula Figari" userId="9b4353fc-490c-4c31-bce2-45632678f86e" providerId="ADAL" clId="{15709F28-75F4-4783-B599-4E7981074976}" dt="2025-11-21T11:48:32.224" v="2358" actId="1076"/>
        <pc:sldMkLst>
          <pc:docMk/>
          <pc:sldMk cId="1878627084" sldId="5045"/>
        </pc:sldMkLst>
        <pc:spChg chg="mod">
          <ac:chgData name="Paula Figari" userId="9b4353fc-490c-4c31-bce2-45632678f86e" providerId="ADAL" clId="{15709F28-75F4-4783-B599-4E7981074976}" dt="2025-11-21T10:36:28.534" v="1237" actId="21"/>
          <ac:spMkLst>
            <pc:docMk/>
            <pc:sldMk cId="1878627084" sldId="5045"/>
            <ac:spMk id="2" creationId="{8C928EE3-8BD4-AE73-DD94-CB0A74216B07}"/>
          </ac:spMkLst>
        </pc:spChg>
        <pc:spChg chg="mod ord">
          <ac:chgData name="Paula Figari" userId="9b4353fc-490c-4c31-bce2-45632678f86e" providerId="ADAL" clId="{15709F28-75F4-4783-B599-4E7981074976}" dt="2025-11-21T11:48:32.224" v="2358" actId="1076"/>
          <ac:spMkLst>
            <pc:docMk/>
            <pc:sldMk cId="1878627084" sldId="5045"/>
            <ac:spMk id="3" creationId="{3E928458-A978-B27C-CECE-F3442B6536AA}"/>
          </ac:spMkLst>
        </pc:spChg>
        <pc:spChg chg="del">
          <ac:chgData name="Paula Figari" userId="9b4353fc-490c-4c31-bce2-45632678f86e" providerId="ADAL" clId="{15709F28-75F4-4783-B599-4E7981074976}" dt="2025-11-21T10:30:50.570" v="1067" actId="478"/>
          <ac:spMkLst>
            <pc:docMk/>
            <pc:sldMk cId="1878627084" sldId="5045"/>
            <ac:spMk id="5" creationId="{F6B041F8-206A-79A5-6787-26EDBAB46E32}"/>
          </ac:spMkLst>
        </pc:spChg>
        <pc:spChg chg="add mod ord">
          <ac:chgData name="Paula Figari" userId="9b4353fc-490c-4c31-bce2-45632678f86e" providerId="ADAL" clId="{15709F28-75F4-4783-B599-4E7981074976}" dt="2025-11-21T11:46:40.008" v="2343" actId="14100"/>
          <ac:spMkLst>
            <pc:docMk/>
            <pc:sldMk cId="1878627084" sldId="5045"/>
            <ac:spMk id="7" creationId="{5A481D5C-3F74-9A6E-A0C2-8103A915FD18}"/>
          </ac:spMkLst>
        </pc:spChg>
        <pc:picChg chg="add mod modCrop">
          <ac:chgData name="Paula Figari" userId="9b4353fc-490c-4c31-bce2-45632678f86e" providerId="ADAL" clId="{15709F28-75F4-4783-B599-4E7981074976}" dt="2025-11-21T11:47:16.288" v="2350" actId="1076"/>
          <ac:picMkLst>
            <pc:docMk/>
            <pc:sldMk cId="1878627084" sldId="5045"/>
            <ac:picMk id="6" creationId="{F7B3B7BC-08F6-E2B0-75F6-3A0E6F11E3E2}"/>
          </ac:picMkLst>
        </pc:picChg>
      </pc:sldChg>
      <pc:sldChg chg="addSp delSp modSp add mod">
        <pc:chgData name="Paula Figari" userId="9b4353fc-490c-4c31-bce2-45632678f86e" providerId="ADAL" clId="{15709F28-75F4-4783-B599-4E7981074976}" dt="2025-11-21T11:48:36.230" v="2359" actId="1076"/>
        <pc:sldMkLst>
          <pc:docMk/>
          <pc:sldMk cId="4061746212" sldId="5046"/>
        </pc:sldMkLst>
        <pc:spChg chg="mod">
          <ac:chgData name="Paula Figari" userId="9b4353fc-490c-4c31-bce2-45632678f86e" providerId="ADAL" clId="{15709F28-75F4-4783-B599-4E7981074976}" dt="2025-11-21T10:36:32.880" v="1238"/>
          <ac:spMkLst>
            <pc:docMk/>
            <pc:sldMk cId="4061746212" sldId="5046"/>
            <ac:spMk id="2" creationId="{FF44898B-6D14-8808-8565-EE0FE85B3906}"/>
          </ac:spMkLst>
        </pc:spChg>
        <pc:spChg chg="mod ord">
          <ac:chgData name="Paula Figari" userId="9b4353fc-490c-4c31-bce2-45632678f86e" providerId="ADAL" clId="{15709F28-75F4-4783-B599-4E7981074976}" dt="2025-11-21T11:48:36.230" v="2359" actId="1076"/>
          <ac:spMkLst>
            <pc:docMk/>
            <pc:sldMk cId="4061746212" sldId="5046"/>
            <ac:spMk id="3" creationId="{E47BA8FD-2064-1D2E-A3C5-3D9D6A580C70}"/>
          </ac:spMkLst>
        </pc:spChg>
        <pc:spChg chg="del">
          <ac:chgData name="Paula Figari" userId="9b4353fc-490c-4c31-bce2-45632678f86e" providerId="ADAL" clId="{15709F28-75F4-4783-B599-4E7981074976}" dt="2025-11-21T10:34:37.213" v="1222" actId="478"/>
          <ac:spMkLst>
            <pc:docMk/>
            <pc:sldMk cId="4061746212" sldId="5046"/>
            <ac:spMk id="5" creationId="{19FF95B2-FD07-116C-738B-C3EE2868CF17}"/>
          </ac:spMkLst>
        </pc:spChg>
        <pc:spChg chg="add mod">
          <ac:chgData name="Paula Figari" userId="9b4353fc-490c-4c31-bce2-45632678f86e" providerId="ADAL" clId="{15709F28-75F4-4783-B599-4E7981074976}" dt="2025-11-21T11:45:40.705" v="2328" actId="1076"/>
          <ac:spMkLst>
            <pc:docMk/>
            <pc:sldMk cId="4061746212" sldId="5046"/>
            <ac:spMk id="9" creationId="{BBB73A42-2B83-E0D5-A6D7-7A01A91E4FE6}"/>
          </ac:spMkLst>
        </pc:spChg>
        <pc:picChg chg="add del mod">
          <ac:chgData name="Paula Figari" userId="9b4353fc-490c-4c31-bce2-45632678f86e" providerId="ADAL" clId="{15709F28-75F4-4783-B599-4E7981074976}" dt="2025-11-21T10:44:25.370" v="1298" actId="478"/>
          <ac:picMkLst>
            <pc:docMk/>
            <pc:sldMk cId="4061746212" sldId="5046"/>
            <ac:picMk id="6" creationId="{63375BF3-9B7E-73F8-A25B-F6D15FBC53E8}"/>
          </ac:picMkLst>
        </pc:picChg>
        <pc:picChg chg="add mod modCrop">
          <ac:chgData name="Paula Figari" userId="9b4353fc-490c-4c31-bce2-45632678f86e" providerId="ADAL" clId="{15709F28-75F4-4783-B599-4E7981074976}" dt="2025-11-21T11:45:49.745" v="2330" actId="732"/>
          <ac:picMkLst>
            <pc:docMk/>
            <pc:sldMk cId="4061746212" sldId="5046"/>
            <ac:picMk id="8" creationId="{8CF3A551-4F4C-C4DC-CFB9-602F0BB87986}"/>
          </ac:picMkLst>
        </pc:picChg>
      </pc:sldChg>
      <pc:sldChg chg="new del">
        <pc:chgData name="Paula Figari" userId="9b4353fc-490c-4c31-bce2-45632678f86e" providerId="ADAL" clId="{15709F28-75F4-4783-B599-4E7981074976}" dt="2025-11-21T10:44:57.833" v="1301" actId="47"/>
        <pc:sldMkLst>
          <pc:docMk/>
          <pc:sldMk cId="1556524309" sldId="5047"/>
        </pc:sldMkLst>
      </pc:sldChg>
      <pc:sldChg chg="modSp add mod">
        <pc:chgData name="Paula Figari" userId="9b4353fc-490c-4c31-bce2-45632678f86e" providerId="ADAL" clId="{15709F28-75F4-4783-B599-4E7981074976}" dt="2025-11-21T11:25:35.353" v="1939" actId="1076"/>
        <pc:sldMkLst>
          <pc:docMk/>
          <pc:sldMk cId="1948241880" sldId="2147481659"/>
        </pc:sldMkLst>
        <pc:spChg chg="mod">
          <ac:chgData name="Paula Figari" userId="9b4353fc-490c-4c31-bce2-45632678f86e" providerId="ADAL" clId="{15709F28-75F4-4783-B599-4E7981074976}" dt="2025-11-21T11:24:33.592" v="1936" actId="207"/>
          <ac:spMkLst>
            <pc:docMk/>
            <pc:sldMk cId="1948241880" sldId="2147481659"/>
            <ac:spMk id="2" creationId="{A0C78CDE-DEA4-8A0A-45D5-1C75FEF5399E}"/>
          </ac:spMkLst>
        </pc:spChg>
        <pc:spChg chg="mod">
          <ac:chgData name="Paula Figari" userId="9b4353fc-490c-4c31-bce2-45632678f86e" providerId="ADAL" clId="{15709F28-75F4-4783-B599-4E7981074976}" dt="2025-11-21T11:25:35.353" v="1939" actId="1076"/>
          <ac:spMkLst>
            <pc:docMk/>
            <pc:sldMk cId="1948241880" sldId="2147481659"/>
            <ac:spMk id="34" creationId="{59AA3C6E-57A3-C69B-BCC1-2D9699BACC1C}"/>
          </ac:spMkLst>
        </pc:spChg>
        <pc:picChg chg="mod">
          <ac:chgData name="Paula Figari" userId="9b4353fc-490c-4c31-bce2-45632678f86e" providerId="ADAL" clId="{15709F28-75F4-4783-B599-4E7981074976}" dt="2025-11-21T11:25:23.746" v="1938" actId="14100"/>
          <ac:picMkLst>
            <pc:docMk/>
            <pc:sldMk cId="1948241880" sldId="2147481659"/>
            <ac:picMk id="8" creationId="{E8B0AD0F-4881-4F4A-0B7E-E2BA97AE4FA7}"/>
          </ac:picMkLst>
        </pc:picChg>
      </pc:sldChg>
      <pc:sldChg chg="addSp modSp add mod">
        <pc:chgData name="Paula Figari" userId="9b4353fc-490c-4c31-bce2-45632678f86e" providerId="ADAL" clId="{15709F28-75F4-4783-B599-4E7981074976}" dt="2025-11-21T11:23:38.600" v="1932" actId="1076"/>
        <pc:sldMkLst>
          <pc:docMk/>
          <pc:sldMk cId="1594455393" sldId="2147482164"/>
        </pc:sldMkLst>
        <pc:spChg chg="mod">
          <ac:chgData name="Paula Figari" userId="9b4353fc-490c-4c31-bce2-45632678f86e" providerId="ADAL" clId="{15709F28-75F4-4783-B599-4E7981074976}" dt="2025-11-21T11:22:56.627" v="1925" actId="207"/>
          <ac:spMkLst>
            <pc:docMk/>
            <pc:sldMk cId="1594455393" sldId="2147482164"/>
            <ac:spMk id="15" creationId="{4D9A33B0-8C2A-6C3E-8E7C-BF8D3436CB47}"/>
          </ac:spMkLst>
        </pc:spChg>
        <pc:picChg chg="add mod">
          <ac:chgData name="Paula Figari" userId="9b4353fc-490c-4c31-bce2-45632678f86e" providerId="ADAL" clId="{15709F28-75F4-4783-B599-4E7981074976}" dt="2025-11-21T11:23:27.985" v="1929" actId="1076"/>
          <ac:picMkLst>
            <pc:docMk/>
            <pc:sldMk cId="1594455393" sldId="2147482164"/>
            <ac:picMk id="37" creationId="{6EA54F85-B729-9A6E-EF58-793601FD3E35}"/>
          </ac:picMkLst>
        </pc:picChg>
        <pc:picChg chg="add mod">
          <ac:chgData name="Paula Figari" userId="9b4353fc-490c-4c31-bce2-45632678f86e" providerId="ADAL" clId="{15709F28-75F4-4783-B599-4E7981074976}" dt="2025-11-21T11:23:38.600" v="1932" actId="1076"/>
          <ac:picMkLst>
            <pc:docMk/>
            <pc:sldMk cId="1594455393" sldId="2147482164"/>
            <ac:picMk id="49" creationId="{A0A4A7D8-920A-FEB9-0EF4-DE8FEB5D81D0}"/>
          </ac:picMkLst>
        </pc:picChg>
      </pc:sldChg>
      <pc:sldChg chg="addSp delSp modSp new del mod">
        <pc:chgData name="Paula Figari" userId="9b4353fc-490c-4c31-bce2-45632678f86e" providerId="ADAL" clId="{15709F28-75F4-4783-B599-4E7981074976}" dt="2025-11-21T11:35:06.328" v="2023" actId="47"/>
        <pc:sldMkLst>
          <pc:docMk/>
          <pc:sldMk cId="4161307967" sldId="2147482165"/>
        </pc:sldMkLst>
        <pc:spChg chg="mod">
          <ac:chgData name="Paula Figari" userId="9b4353fc-490c-4c31-bce2-45632678f86e" providerId="ADAL" clId="{15709F28-75F4-4783-B599-4E7981074976}" dt="2025-11-21T11:30:36.189" v="1977" actId="20577"/>
          <ac:spMkLst>
            <pc:docMk/>
            <pc:sldMk cId="4161307967" sldId="2147482165"/>
            <ac:spMk id="2" creationId="{67821C04-13EB-8CBC-3A64-780DC37EC88F}"/>
          </ac:spMkLst>
        </pc:spChg>
        <pc:spChg chg="del">
          <ac:chgData name="Paula Figari" userId="9b4353fc-490c-4c31-bce2-45632678f86e" providerId="ADAL" clId="{15709F28-75F4-4783-B599-4E7981074976}" dt="2025-11-21T11:30:55.079" v="1978"/>
          <ac:spMkLst>
            <pc:docMk/>
            <pc:sldMk cId="4161307967" sldId="2147482165"/>
            <ac:spMk id="3" creationId="{93A6EBBA-7445-7016-6FB9-7DCD2C30498B}"/>
          </ac:spMkLst>
        </pc:spChg>
        <pc:spChg chg="add del mod">
          <ac:chgData name="Paula Figari" userId="9b4353fc-490c-4c31-bce2-45632678f86e" providerId="ADAL" clId="{15709F28-75F4-4783-B599-4E7981074976}" dt="2025-11-21T11:31:55.312" v="1985" actId="478"/>
          <ac:spMkLst>
            <pc:docMk/>
            <pc:sldMk cId="4161307967" sldId="2147482165"/>
            <ac:spMk id="8" creationId="{9EB317B3-445D-FEF4-E6A5-1EF3191AFAAB}"/>
          </ac:spMkLst>
        </pc:spChg>
        <pc:picChg chg="add del mod">
          <ac:chgData name="Paula Figari" userId="9b4353fc-490c-4c31-bce2-45632678f86e" providerId="ADAL" clId="{15709F28-75F4-4783-B599-4E7981074976}" dt="2025-11-21T11:31:41.434" v="1982" actId="478"/>
          <ac:picMkLst>
            <pc:docMk/>
            <pc:sldMk cId="4161307967" sldId="2147482165"/>
            <ac:picMk id="5" creationId="{780DD4AC-71EB-18EF-7FF4-628F10C03502}"/>
          </ac:picMkLst>
        </pc:picChg>
        <pc:picChg chg="add mod modCrop">
          <ac:chgData name="Paula Figari" userId="9b4353fc-490c-4c31-bce2-45632678f86e" providerId="ADAL" clId="{15709F28-75F4-4783-B599-4E7981074976}" dt="2025-11-21T11:32:28.799" v="1992" actId="1076"/>
          <ac:picMkLst>
            <pc:docMk/>
            <pc:sldMk cId="4161307967" sldId="2147482165"/>
            <ac:picMk id="6" creationId="{7AD09024-9941-F217-A260-D213585D6E2D}"/>
          </ac:picMkLst>
        </pc:picChg>
      </pc:sldChg>
      <pc:sldChg chg="addSp delSp modSp add mod">
        <pc:chgData name="Paula Figari" userId="9b4353fc-490c-4c31-bce2-45632678f86e" providerId="ADAL" clId="{15709F28-75F4-4783-B599-4E7981074976}" dt="2025-11-21T11:41:40.924" v="2285" actId="1076"/>
        <pc:sldMkLst>
          <pc:docMk/>
          <pc:sldMk cId="4284283925" sldId="2147482166"/>
        </pc:sldMkLst>
        <pc:spChg chg="mod">
          <ac:chgData name="Paula Figari" userId="9b4353fc-490c-4c31-bce2-45632678f86e" providerId="ADAL" clId="{15709F28-75F4-4783-B599-4E7981074976}" dt="2025-11-21T11:40:32.361" v="2275" actId="20577"/>
          <ac:spMkLst>
            <pc:docMk/>
            <pc:sldMk cId="4284283925" sldId="2147482166"/>
            <ac:spMk id="2" creationId="{38456E7D-29DE-28F3-E195-5E28E14D18FC}"/>
          </ac:spMkLst>
        </pc:spChg>
        <pc:spChg chg="add mod">
          <ac:chgData name="Paula Figari" userId="9b4353fc-490c-4c31-bce2-45632678f86e" providerId="ADAL" clId="{15709F28-75F4-4783-B599-4E7981074976}" dt="2025-11-21T11:40:29.778" v="2272" actId="20577"/>
          <ac:spMkLst>
            <pc:docMk/>
            <pc:sldMk cId="4284283925" sldId="2147482166"/>
            <ac:spMk id="3" creationId="{B6A7F19E-445A-1D24-5BE8-59F53557571E}"/>
          </ac:spMkLst>
        </pc:spChg>
        <pc:spChg chg="add mod">
          <ac:chgData name="Paula Figari" userId="9b4353fc-490c-4c31-bce2-45632678f86e" providerId="ADAL" clId="{15709F28-75F4-4783-B599-4E7981074976}" dt="2025-11-21T11:39:08.370" v="2248"/>
          <ac:spMkLst>
            <pc:docMk/>
            <pc:sldMk cId="4284283925" sldId="2147482166"/>
            <ac:spMk id="4" creationId="{9F42245D-918D-DB61-07F6-1220E8D2182F}"/>
          </ac:spMkLst>
        </pc:spChg>
        <pc:spChg chg="add mod">
          <ac:chgData name="Paula Figari" userId="9b4353fc-490c-4c31-bce2-45632678f86e" providerId="ADAL" clId="{15709F28-75F4-4783-B599-4E7981074976}" dt="2025-11-21T11:40:07.235" v="2266" actId="1076"/>
          <ac:spMkLst>
            <pc:docMk/>
            <pc:sldMk cId="4284283925" sldId="2147482166"/>
            <ac:spMk id="6" creationId="{1B53AE5E-F754-7C20-57CE-B4EC7B2B57F7}"/>
          </ac:spMkLst>
        </pc:spChg>
        <pc:spChg chg="add del">
          <ac:chgData name="Paula Figari" userId="9b4353fc-490c-4c31-bce2-45632678f86e" providerId="ADAL" clId="{15709F28-75F4-4783-B599-4E7981074976}" dt="2025-11-21T11:34:36.258" v="2007" actId="478"/>
          <ac:spMkLst>
            <pc:docMk/>
            <pc:sldMk cId="4284283925" sldId="2147482166"/>
            <ac:spMk id="10" creationId="{1B319608-F496-596F-6B87-E16A5B86B3C1}"/>
          </ac:spMkLst>
        </pc:spChg>
        <pc:spChg chg="add mod">
          <ac:chgData name="Paula Figari" userId="9b4353fc-490c-4c31-bce2-45632678f86e" providerId="ADAL" clId="{15709F28-75F4-4783-B599-4E7981074976}" dt="2025-11-21T11:40:02.808" v="2265" actId="1076"/>
          <ac:spMkLst>
            <pc:docMk/>
            <pc:sldMk cId="4284283925" sldId="2147482166"/>
            <ac:spMk id="12" creationId="{99B8A78C-0630-8112-E956-D4298CA96443}"/>
          </ac:spMkLst>
        </pc:spChg>
        <pc:spChg chg="add mod">
          <ac:chgData name="Paula Figari" userId="9b4353fc-490c-4c31-bce2-45632678f86e" providerId="ADAL" clId="{15709F28-75F4-4783-B599-4E7981074976}" dt="2025-11-21T11:39:58.851" v="2264" actId="1076"/>
          <ac:spMkLst>
            <pc:docMk/>
            <pc:sldMk cId="4284283925" sldId="2147482166"/>
            <ac:spMk id="14" creationId="{CD72DDB2-7A53-ADC7-A7A3-278AD4E0AC7F}"/>
          </ac:spMkLst>
        </pc:spChg>
        <pc:spChg chg="del">
          <ac:chgData name="Paula Figari" userId="9b4353fc-490c-4c31-bce2-45632678f86e" providerId="ADAL" clId="{15709F28-75F4-4783-B599-4E7981074976}" dt="2025-11-21T11:32:57.433" v="1997" actId="478"/>
          <ac:spMkLst>
            <pc:docMk/>
            <pc:sldMk cId="4284283925" sldId="2147482166"/>
            <ac:spMk id="18" creationId="{4F853A31-7B0A-1F0E-039C-82412A4FA2D1}"/>
          </ac:spMkLst>
        </pc:spChg>
        <pc:spChg chg="add mod">
          <ac:chgData name="Paula Figari" userId="9b4353fc-490c-4c31-bce2-45632678f86e" providerId="ADAL" clId="{15709F28-75F4-4783-B599-4E7981074976}" dt="2025-11-21T11:39:56.544" v="2263" actId="1076"/>
          <ac:spMkLst>
            <pc:docMk/>
            <pc:sldMk cId="4284283925" sldId="2147482166"/>
            <ac:spMk id="19" creationId="{15411C3B-D358-4689-CD40-EE20370ECA10}"/>
          </ac:spMkLst>
        </pc:spChg>
        <pc:spChg chg="del mod">
          <ac:chgData name="Paula Figari" userId="9b4353fc-490c-4c31-bce2-45632678f86e" providerId="ADAL" clId="{15709F28-75F4-4783-B599-4E7981074976}" dt="2025-11-21T11:32:55.577" v="1996" actId="478"/>
          <ac:spMkLst>
            <pc:docMk/>
            <pc:sldMk cId="4284283925" sldId="2147482166"/>
            <ac:spMk id="31" creationId="{2136F0E3-B6E2-2A88-782D-B43F791C1297}"/>
          </ac:spMkLst>
        </pc:spChg>
        <pc:spChg chg="del">
          <ac:chgData name="Paula Figari" userId="9b4353fc-490c-4c31-bce2-45632678f86e" providerId="ADAL" clId="{15709F28-75F4-4783-B599-4E7981074976}" dt="2025-11-21T11:34:26.622" v="2002" actId="478"/>
          <ac:spMkLst>
            <pc:docMk/>
            <pc:sldMk cId="4284283925" sldId="2147482166"/>
            <ac:spMk id="32" creationId="{14EEAD3A-5AA7-49D2-6E11-F7252D22FE48}"/>
          </ac:spMkLst>
        </pc:spChg>
        <pc:spChg chg="del">
          <ac:chgData name="Paula Figari" userId="9b4353fc-490c-4c31-bce2-45632678f86e" providerId="ADAL" clId="{15709F28-75F4-4783-B599-4E7981074976}" dt="2025-11-21T11:34:45.388" v="2011" actId="478"/>
          <ac:spMkLst>
            <pc:docMk/>
            <pc:sldMk cId="4284283925" sldId="2147482166"/>
            <ac:spMk id="33" creationId="{6C1E667A-CE02-6836-96E5-1EA1287C8905}"/>
          </ac:spMkLst>
        </pc:spChg>
        <pc:spChg chg="del">
          <ac:chgData name="Paula Figari" userId="9b4353fc-490c-4c31-bce2-45632678f86e" providerId="ADAL" clId="{15709F28-75F4-4783-B599-4E7981074976}" dt="2025-11-21T11:34:30.435" v="2003" actId="478"/>
          <ac:spMkLst>
            <pc:docMk/>
            <pc:sldMk cId="4284283925" sldId="2147482166"/>
            <ac:spMk id="34" creationId="{DD12A90E-7B0D-8B9F-B57A-EC5FB3DEBC7C}"/>
          </ac:spMkLst>
        </pc:spChg>
        <pc:spChg chg="add del">
          <ac:chgData name="Paula Figari" userId="9b4353fc-490c-4c31-bce2-45632678f86e" providerId="ADAL" clId="{15709F28-75F4-4783-B599-4E7981074976}" dt="2025-11-21T11:34:40.076" v="2009" actId="478"/>
          <ac:spMkLst>
            <pc:docMk/>
            <pc:sldMk cId="4284283925" sldId="2147482166"/>
            <ac:spMk id="35" creationId="{24242242-9A17-C767-0282-4C7F7951FE05}"/>
          </ac:spMkLst>
        </pc:spChg>
        <pc:spChg chg="del">
          <ac:chgData name="Paula Figari" userId="9b4353fc-490c-4c31-bce2-45632678f86e" providerId="ADAL" clId="{15709F28-75F4-4783-B599-4E7981074976}" dt="2025-11-21T11:34:52.971" v="2016" actId="478"/>
          <ac:spMkLst>
            <pc:docMk/>
            <pc:sldMk cId="4284283925" sldId="2147482166"/>
            <ac:spMk id="36" creationId="{FDF7F36F-F18F-A398-DDD5-B4BF78566679}"/>
          </ac:spMkLst>
        </pc:spChg>
        <pc:spChg chg="del">
          <ac:chgData name="Paula Figari" userId="9b4353fc-490c-4c31-bce2-45632678f86e" providerId="ADAL" clId="{15709F28-75F4-4783-B599-4E7981074976}" dt="2025-11-21T11:34:50.086" v="2014" actId="478"/>
          <ac:spMkLst>
            <pc:docMk/>
            <pc:sldMk cId="4284283925" sldId="2147482166"/>
            <ac:spMk id="37" creationId="{236390EA-FD4E-6D97-493F-369E33BEF843}"/>
          </ac:spMkLst>
        </pc:spChg>
        <pc:picChg chg="mod">
          <ac:chgData name="Paula Figari" userId="9b4353fc-490c-4c31-bce2-45632678f86e" providerId="ADAL" clId="{15709F28-75F4-4783-B599-4E7981074976}" dt="2025-11-21T11:41:40.924" v="2285" actId="1076"/>
          <ac:picMkLst>
            <pc:docMk/>
            <pc:sldMk cId="4284283925" sldId="2147482166"/>
            <ac:picMk id="8" creationId="{681294B0-046E-7C1C-EFE2-B737545AD188}"/>
          </ac:picMkLst>
        </pc:picChg>
        <pc:picChg chg="del">
          <ac:chgData name="Paula Figari" userId="9b4353fc-490c-4c31-bce2-45632678f86e" providerId="ADAL" clId="{15709F28-75F4-4783-B599-4E7981074976}" dt="2025-11-21T11:32:54.220" v="1994" actId="478"/>
          <ac:picMkLst>
            <pc:docMk/>
            <pc:sldMk cId="4284283925" sldId="2147482166"/>
            <ac:picMk id="13" creationId="{C04B5528-FEB8-8C55-1F56-07BDF0F92B14}"/>
          </ac:picMkLst>
        </pc:picChg>
        <pc:picChg chg="del">
          <ac:chgData name="Paula Figari" userId="9b4353fc-490c-4c31-bce2-45632678f86e" providerId="ADAL" clId="{15709F28-75F4-4783-B599-4E7981074976}" dt="2025-11-21T11:34:23.720" v="2000" actId="478"/>
          <ac:picMkLst>
            <pc:docMk/>
            <pc:sldMk cId="4284283925" sldId="2147482166"/>
            <ac:picMk id="15" creationId="{D9F467E1-398A-5FF3-403C-AC366D95E2CE}"/>
          </ac:picMkLst>
        </pc:picChg>
        <pc:picChg chg="del">
          <ac:chgData name="Paula Figari" userId="9b4353fc-490c-4c31-bce2-45632678f86e" providerId="ADAL" clId="{15709F28-75F4-4783-B599-4E7981074976}" dt="2025-11-21T11:34:25.127" v="2001" actId="478"/>
          <ac:picMkLst>
            <pc:docMk/>
            <pc:sldMk cId="4284283925" sldId="2147482166"/>
            <ac:picMk id="16" creationId="{6905A68C-3D54-9D64-8B67-439FE5DFC6F0}"/>
          </ac:picMkLst>
        </pc:picChg>
        <pc:picChg chg="del">
          <ac:chgData name="Paula Figari" userId="9b4353fc-490c-4c31-bce2-45632678f86e" providerId="ADAL" clId="{15709F28-75F4-4783-B599-4E7981074976}" dt="2025-11-21T11:34:47.057" v="2012" actId="478"/>
          <ac:picMkLst>
            <pc:docMk/>
            <pc:sldMk cId="4284283925" sldId="2147482166"/>
            <ac:picMk id="17" creationId="{AEFF91E8-16A6-2C5C-BF3A-D30A008A17D5}"/>
          </ac:picMkLst>
        </pc:picChg>
        <pc:picChg chg="del">
          <ac:chgData name="Paula Figari" userId="9b4353fc-490c-4c31-bce2-45632678f86e" providerId="ADAL" clId="{15709F28-75F4-4783-B599-4E7981074976}" dt="2025-11-21T11:34:54.315" v="2017" actId="478"/>
          <ac:picMkLst>
            <pc:docMk/>
            <pc:sldMk cId="4284283925" sldId="2147482166"/>
            <ac:picMk id="23" creationId="{409C74E0-428D-4E0B-9E52-A1D246197980}"/>
          </ac:picMkLst>
        </pc:picChg>
        <pc:picChg chg="del">
          <ac:chgData name="Paula Figari" userId="9b4353fc-490c-4c31-bce2-45632678f86e" providerId="ADAL" clId="{15709F28-75F4-4783-B599-4E7981074976}" dt="2025-11-21T11:34:31.335" v="2004" actId="478"/>
          <ac:picMkLst>
            <pc:docMk/>
            <pc:sldMk cId="4284283925" sldId="2147482166"/>
            <ac:picMk id="24" creationId="{07218367-EF14-247A-48F0-5B6B07E8005D}"/>
          </ac:picMkLst>
        </pc:picChg>
        <pc:picChg chg="del">
          <ac:chgData name="Paula Figari" userId="9b4353fc-490c-4c31-bce2-45632678f86e" providerId="ADAL" clId="{15709F28-75F4-4783-B599-4E7981074976}" dt="2025-11-21T11:34:51.495" v="2015" actId="478"/>
          <ac:picMkLst>
            <pc:docMk/>
            <pc:sldMk cId="4284283925" sldId="2147482166"/>
            <ac:picMk id="25" creationId="{468CDFD3-D392-8B89-F182-4FF29A40A592}"/>
          </ac:picMkLst>
        </pc:picChg>
        <pc:picChg chg="del">
          <ac:chgData name="Paula Figari" userId="9b4353fc-490c-4c31-bce2-45632678f86e" providerId="ADAL" clId="{15709F28-75F4-4783-B599-4E7981074976}" dt="2025-11-21T11:34:48.095" v="2013" actId="478"/>
          <ac:picMkLst>
            <pc:docMk/>
            <pc:sldMk cId="4284283925" sldId="2147482166"/>
            <ac:picMk id="26" creationId="{8FD14F5A-77BF-69F9-A55E-E522A3B9A694}"/>
          </ac:picMkLst>
        </pc:picChg>
      </pc:sldChg>
      <pc:sldChg chg="add del">
        <pc:chgData name="Paula Figari" userId="9b4353fc-490c-4c31-bce2-45632678f86e" providerId="ADAL" clId="{15709F28-75F4-4783-B599-4E7981074976}" dt="2025-11-21T11:47:40.369" v="2353"/>
        <pc:sldMkLst>
          <pc:docMk/>
          <pc:sldMk cId="2969314150" sldId="2147482167"/>
        </pc:sldMkLst>
      </pc:sldChg>
      <pc:sldMasterChg chg="delSldLayout">
        <pc:chgData name="Paula Figari" userId="9b4353fc-490c-4c31-bce2-45632678f86e" providerId="ADAL" clId="{15709F28-75F4-4783-B599-4E7981074976}" dt="2025-11-21T11:23:44.915" v="1933" actId="47"/>
        <pc:sldMasterMkLst>
          <pc:docMk/>
          <pc:sldMasterMk cId="2224004502" sldId="2147483648"/>
        </pc:sldMasterMkLst>
        <pc:sldLayoutChg chg="del">
          <pc:chgData name="Paula Figari" userId="9b4353fc-490c-4c31-bce2-45632678f86e" providerId="ADAL" clId="{15709F28-75F4-4783-B599-4E7981074976}" dt="2025-11-21T11:23:44.915" v="1933" actId="47"/>
          <pc:sldLayoutMkLst>
            <pc:docMk/>
            <pc:sldMasterMk cId="2224004502" sldId="2147483648"/>
            <pc:sldLayoutMk cId="1384805460" sldId="214748366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58614-58FE-48DB-AF32-E6DB55FB0579}" type="datetimeFigureOut">
              <a:rPr lang="de-DE" smtClean="0"/>
              <a:t>21.11.2025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F4AEF-7EAD-455A-A51C-131C8A32F2DE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156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B72A0-717E-003F-C34B-11819316E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BC4CB78-1104-D01D-D8AD-A87087B68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911365B-5F05-F043-D6F8-8ED04F4DA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dirty="0"/>
              <a:t>El transporte no solo conecta lugares, sino personas con oportunidades.</a:t>
            </a:r>
          </a:p>
          <a:p>
            <a:r>
              <a:rPr lang="es-ES" dirty="0"/>
              <a:t>La conectividad urbana es un factor clave para el desarrollo individual y territorial. Estudio de Franco Basso, experto en transporte de la PUCV, encontró que Zonas periféricas tienen peor acceso a empleo y servicios. Pueden encontrar el estudio en </a:t>
            </a:r>
            <a:r>
              <a:rPr lang="es-ES" dirty="0" err="1"/>
              <a:t>Reseach</a:t>
            </a:r>
            <a:r>
              <a:rPr lang="es-ES" dirty="0"/>
              <a:t> Gate: https://www.researchgate.net/publication/342785605_Accessibility_to_opportunities_based_on_public_transport_gps-monitored_data_The_case_of_Santiago_Chile</a:t>
            </a:r>
          </a:p>
          <a:p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28C5B2-83C4-0317-7D74-F3B477B430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F4AEF-7EAD-455A-A51C-131C8A32F2D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556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dirty="0"/>
              <a:t>Hagamos el ejercicio de buscar para el viernes 19 de diciembre, previo a Navidad. Si hacemos ese mismo ejercicio hoy, la competencia no premia la anticipación, los precios ya están por sobre los 40 mil pesos el trayecto.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F4AEF-7EAD-455A-A51C-131C8A32F2D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4705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dirty="0"/>
              <a:t>El transporte no solo conecta lugares, sino personas con oportunidades.</a:t>
            </a:r>
          </a:p>
          <a:p>
            <a:r>
              <a:rPr lang="es-ES" dirty="0"/>
              <a:t>La conectividad urbana es un factor clave para el desarrollo individual y territorial.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F4AEF-7EAD-455A-A51C-131C8A32F2D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300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5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1.emf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1.emf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5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image" Target="../media/image1.emf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1.emf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11.jpeg"/><Relationship Id="rId10" Type="http://schemas.openxmlformats.org/officeDocument/2006/relationships/image" Target="../media/image12.png"/><Relationship Id="rId4" Type="http://schemas.openxmlformats.org/officeDocument/2006/relationships/image" Target="../media/image1.emf"/><Relationship Id="rId9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3.svg"/><Relationship Id="rId4" Type="http://schemas.openxmlformats.org/officeDocument/2006/relationships/image" Target="../media/image1.emf"/><Relationship Id="rId9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page+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BA50DCF8-D10B-F70B-A002-BC3C2CF105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156078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50DCF8-D10B-F70B-A002-BC3C2CF105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" name="Picture 40" descr="A green bus on a road&#10;&#10;Description automatically generated">
            <a:extLst>
              <a:ext uri="{FF2B5EF4-FFF2-40B4-BE49-F238E27FC236}">
                <a16:creationId xmlns:a16="http://schemas.microsoft.com/office/drawing/2014/main" id="{5EC4E296-9E96-F0BF-7E45-DFD4DE755F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3272" y="0"/>
            <a:ext cx="7348728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2A0815-6DA2-B410-84A8-EC6AB9E9965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78799" y="1612799"/>
            <a:ext cx="5138401" cy="2387600"/>
          </a:xfrm>
        </p:spPr>
        <p:txBody>
          <a:bodyPr vert="horz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886B02-7160-DDE4-8792-12F2012EAD2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78799" y="4227486"/>
            <a:ext cx="5138401" cy="1440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de-DE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6FAD92F4-E4D1-FBCC-920F-96661021B95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80578" y="479198"/>
            <a:ext cx="1147304" cy="392400"/>
          </a:xfrm>
          <a:prstGeom prst="rect">
            <a:avLst/>
          </a:prstGeom>
        </p:spPr>
      </p:pic>
      <p:pic>
        <p:nvPicPr>
          <p:cNvPr id="10" name="Google Shape;146;p27">
            <a:extLst>
              <a:ext uri="{FF2B5EF4-FFF2-40B4-BE49-F238E27FC236}">
                <a16:creationId xmlns:a16="http://schemas.microsoft.com/office/drawing/2014/main" id="{9B9D8754-3259-31B2-CD6E-8A0EC9797BC1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1193" y="5951686"/>
            <a:ext cx="1171027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47;p27">
            <a:extLst>
              <a:ext uri="{FF2B5EF4-FFF2-40B4-BE49-F238E27FC236}">
                <a16:creationId xmlns:a16="http://schemas.microsoft.com/office/drawing/2014/main" id="{B7B29D4A-6050-7C3D-5EB1-1CC86F61EE7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57888" y="5951686"/>
            <a:ext cx="1485500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8;p27">
            <a:extLst>
              <a:ext uri="{FF2B5EF4-FFF2-40B4-BE49-F238E27FC236}">
                <a16:creationId xmlns:a16="http://schemas.microsoft.com/office/drawing/2014/main" id="{E5020863-B0BF-7F4A-9F52-5FB43833CBC3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0">
            <a:alphaModFix/>
          </a:blip>
          <a:srcRect l="2524" t="39766" b="39766"/>
          <a:stretch/>
        </p:blipFill>
        <p:spPr>
          <a:xfrm>
            <a:off x="3749056" y="5894573"/>
            <a:ext cx="1148400" cy="34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9;p27">
            <a:extLst>
              <a:ext uri="{FF2B5EF4-FFF2-40B4-BE49-F238E27FC236}">
                <a16:creationId xmlns:a16="http://schemas.microsoft.com/office/drawing/2014/main" id="{431ECDEE-A1C9-ACA8-C291-DA47C5EB47AF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03123" y="5933686"/>
            <a:ext cx="892877" cy="2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Freeform: Shape 31">
            <a:extLst>
              <a:ext uri="{FF2B5EF4-FFF2-40B4-BE49-F238E27FC236}">
                <a16:creationId xmlns:a16="http://schemas.microsoft.com/office/drawing/2014/main" id="{C2A0297D-4E43-F9BB-CB19-F11460D644F8}"/>
              </a:ext>
            </a:extLst>
          </p:cNvPr>
          <p:cNvSpPr>
            <a:spLocks noChangeAspect="1"/>
          </p:cNvSpPr>
          <p:nvPr userDrawn="1"/>
        </p:nvSpPr>
        <p:spPr>
          <a:xfrm>
            <a:off x="5140800" y="0"/>
            <a:ext cx="6743924" cy="68580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ADE8FB-9C5A-D3AE-CAC3-B926AB73FDA7}"/>
              </a:ext>
            </a:extLst>
          </p:cNvPr>
          <p:cNvSpPr/>
          <p:nvPr userDrawn="1"/>
        </p:nvSpPr>
        <p:spPr>
          <a:xfrm>
            <a:off x="0" y="0"/>
            <a:ext cx="5715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600">
              <a:solidFill>
                <a:schemeClr val="bg1"/>
              </a:solidFill>
            </a:endParaRP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1E5124A5-EC55-9B99-3645-6B04916AF977}"/>
              </a:ext>
            </a:extLst>
          </p:cNvPr>
          <p:cNvSpPr txBox="1">
            <a:spLocks/>
          </p:cNvSpPr>
          <p:nvPr userDrawn="1"/>
        </p:nvSpPr>
        <p:spPr>
          <a:xfrm>
            <a:off x="478799" y="4227486"/>
            <a:ext cx="5138401" cy="14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1B51FAE-B98C-E353-5068-C3F7A4B40C4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80578" y="479198"/>
            <a:ext cx="1147304" cy="392400"/>
          </a:xfrm>
          <a:prstGeom prst="rect">
            <a:avLst/>
          </a:prstGeom>
        </p:spPr>
      </p:pic>
      <p:pic>
        <p:nvPicPr>
          <p:cNvPr id="16" name="Google Shape;146;p27">
            <a:extLst>
              <a:ext uri="{FF2B5EF4-FFF2-40B4-BE49-F238E27FC236}">
                <a16:creationId xmlns:a16="http://schemas.microsoft.com/office/drawing/2014/main" id="{213D322B-B8FB-B4E8-98E9-484433C7781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1193" y="5951686"/>
            <a:ext cx="1171027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47;p27">
            <a:extLst>
              <a:ext uri="{FF2B5EF4-FFF2-40B4-BE49-F238E27FC236}">
                <a16:creationId xmlns:a16="http://schemas.microsoft.com/office/drawing/2014/main" id="{A9598E73-3F33-5415-6023-ED6FFD36DA0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57888" y="5951686"/>
            <a:ext cx="1485500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48;p27">
            <a:extLst>
              <a:ext uri="{FF2B5EF4-FFF2-40B4-BE49-F238E27FC236}">
                <a16:creationId xmlns:a16="http://schemas.microsoft.com/office/drawing/2014/main" id="{4550FB0F-9AF6-051E-0110-6CB67F3A484B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0">
            <a:alphaModFix/>
          </a:blip>
          <a:srcRect l="2524" t="39766" b="39766"/>
          <a:stretch/>
        </p:blipFill>
        <p:spPr>
          <a:xfrm>
            <a:off x="3749056" y="5894573"/>
            <a:ext cx="1148400" cy="34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49;p27">
            <a:extLst>
              <a:ext uri="{FF2B5EF4-FFF2-40B4-BE49-F238E27FC236}">
                <a16:creationId xmlns:a16="http://schemas.microsoft.com/office/drawing/2014/main" id="{6F3EB3FB-4E97-5020-ACC7-D0FAB3F200B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03123" y="5933686"/>
            <a:ext cx="892877" cy="2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72;p29">
            <a:extLst>
              <a:ext uri="{FF2B5EF4-FFF2-40B4-BE49-F238E27FC236}">
                <a16:creationId xmlns:a16="http://schemas.microsoft.com/office/drawing/2014/main" id="{A5BFC76E-9356-765C-CE44-56DAD4C727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07276" y="0"/>
            <a:ext cx="7721600" cy="6858000"/>
          </a:xfrm>
          <a:custGeom>
            <a:avLst/>
            <a:gdLst/>
            <a:ahLst/>
            <a:cxnLst/>
            <a:rect l="l" t="t" r="r" b="b"/>
            <a:pathLst>
              <a:path w="187206" h="160747" extrusionOk="0">
                <a:moveTo>
                  <a:pt x="127408" y="7097"/>
                </a:moveTo>
                <a:lnTo>
                  <a:pt x="128241" y="6501"/>
                </a:lnTo>
                <a:cubicBezTo>
                  <a:pt x="134314" y="2119"/>
                  <a:pt x="141363" y="0"/>
                  <a:pt x="148388" y="0"/>
                </a:cubicBezTo>
                <a:lnTo>
                  <a:pt x="148388" y="0"/>
                </a:lnTo>
                <a:lnTo>
                  <a:pt x="0" y="0"/>
                </a:lnTo>
                <a:lnTo>
                  <a:pt x="0" y="160747"/>
                </a:lnTo>
                <a:lnTo>
                  <a:pt x="177442" y="160747"/>
                </a:lnTo>
                <a:lnTo>
                  <a:pt x="187206" y="147316"/>
                </a:lnTo>
                <a:lnTo>
                  <a:pt x="119811" y="54987"/>
                </a:lnTo>
                <a:cubicBezTo>
                  <a:pt x="108689" y="39722"/>
                  <a:pt x="112119" y="18170"/>
                  <a:pt x="127408" y="7097"/>
                </a:cubicBezTo>
                <a:close/>
              </a:path>
            </a:pathLst>
          </a:custGeom>
          <a:solidFill>
            <a:srgbClr val="73D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" name="Picture 14">
            <a:extLst>
              <a:ext uri="{FF2B5EF4-FFF2-40B4-BE49-F238E27FC236}">
                <a16:creationId xmlns:a16="http://schemas.microsoft.com/office/drawing/2014/main" id="{9150C113-91CA-F94A-9FCF-00BDF793958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78799" y="479198"/>
            <a:ext cx="1147304" cy="392400"/>
          </a:xfrm>
          <a:prstGeom prst="rect">
            <a:avLst/>
          </a:prstGeom>
        </p:spPr>
      </p:pic>
      <p:sp>
        <p:nvSpPr>
          <p:cNvPr id="27" name="Freeform: Shape 31">
            <a:extLst>
              <a:ext uri="{FF2B5EF4-FFF2-40B4-BE49-F238E27FC236}">
                <a16:creationId xmlns:a16="http://schemas.microsoft.com/office/drawing/2014/main" id="{F8569C50-472E-565A-8382-A6E0EEC153E8}"/>
              </a:ext>
            </a:extLst>
          </p:cNvPr>
          <p:cNvSpPr>
            <a:spLocks noChangeAspect="1"/>
          </p:cNvSpPr>
          <p:nvPr userDrawn="1"/>
        </p:nvSpPr>
        <p:spPr>
          <a:xfrm>
            <a:off x="5140800" y="0"/>
            <a:ext cx="6743924" cy="68580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9" name="Google Shape;146;p27">
            <a:extLst>
              <a:ext uri="{FF2B5EF4-FFF2-40B4-BE49-F238E27FC236}">
                <a16:creationId xmlns:a16="http://schemas.microsoft.com/office/drawing/2014/main" id="{9F5F898D-F39B-8493-F027-5E68AF7809A3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1193" y="5951686"/>
            <a:ext cx="1171027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47;p27">
            <a:extLst>
              <a:ext uri="{FF2B5EF4-FFF2-40B4-BE49-F238E27FC236}">
                <a16:creationId xmlns:a16="http://schemas.microsoft.com/office/drawing/2014/main" id="{FD33DB3A-5CC9-743A-CD58-1F92F53CA75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57888" y="5951686"/>
            <a:ext cx="1485500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48;p27">
            <a:extLst>
              <a:ext uri="{FF2B5EF4-FFF2-40B4-BE49-F238E27FC236}">
                <a16:creationId xmlns:a16="http://schemas.microsoft.com/office/drawing/2014/main" id="{97395756-40BF-49AF-C20D-A3903012248B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0">
            <a:alphaModFix/>
          </a:blip>
          <a:srcRect l="2524" t="39766" b="39766"/>
          <a:stretch/>
        </p:blipFill>
        <p:spPr>
          <a:xfrm>
            <a:off x="3749056" y="5894573"/>
            <a:ext cx="1148400" cy="34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49;p27">
            <a:extLst>
              <a:ext uri="{FF2B5EF4-FFF2-40B4-BE49-F238E27FC236}">
                <a16:creationId xmlns:a16="http://schemas.microsoft.com/office/drawing/2014/main" id="{F44862A3-6C36-CC6F-64D4-605BEF859C7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03123" y="5933686"/>
            <a:ext cx="892877" cy="262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0524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page_own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BA50DCF8-D10B-F70B-A002-BC3C2CF105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12969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50DCF8-D10B-F70B-A002-BC3C2CF105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58170B83-E92B-80AF-0293-265EFC69BD2F}"/>
              </a:ext>
            </a:extLst>
          </p:cNvPr>
          <p:cNvSpPr/>
          <p:nvPr userDrawn="1"/>
        </p:nvSpPr>
        <p:spPr>
          <a:xfrm rot="6840000">
            <a:off x="-530279" y="-1730471"/>
            <a:ext cx="9460067" cy="10561311"/>
          </a:xfrm>
          <a:custGeom>
            <a:avLst/>
            <a:gdLst>
              <a:gd name="connsiteX0" fmla="*/ 5465951 w 9460067"/>
              <a:gd name="connsiteY0" fmla="*/ 1087511 h 10561311"/>
              <a:gd name="connsiteX1" fmla="*/ 5697109 w 9460067"/>
              <a:gd name="connsiteY1" fmla="*/ 0 h 10561311"/>
              <a:gd name="connsiteX2" fmla="*/ 6031428 w 9460067"/>
              <a:gd name="connsiteY2" fmla="*/ 71062 h 10561311"/>
              <a:gd name="connsiteX3" fmla="*/ 6590394 w 9460067"/>
              <a:gd name="connsiteY3" fmla="*/ 1326518 h 10561311"/>
              <a:gd name="connsiteX4" fmla="*/ 3194973 w 9460067"/>
              <a:gd name="connsiteY4" fmla="*/ 10561311 h 10561311"/>
              <a:gd name="connsiteX5" fmla="*/ 1104997 w 9460067"/>
              <a:gd name="connsiteY5" fmla="*/ 5867148 h 10561311"/>
              <a:gd name="connsiteX6" fmla="*/ 1104997 w 9460067"/>
              <a:gd name="connsiteY6" fmla="*/ 5867148 h 10561311"/>
              <a:gd name="connsiteX7" fmla="*/ 0 w 9460067"/>
              <a:gd name="connsiteY7" fmla="*/ 3385284 h 10561311"/>
              <a:gd name="connsiteX8" fmla="*/ 1096870 w 9460067"/>
              <a:gd name="connsiteY8" fmla="*/ 2896926 h 10561311"/>
              <a:gd name="connsiteX9" fmla="*/ 1117404 w 9460067"/>
              <a:gd name="connsiteY9" fmla="*/ 2943045 h 10561311"/>
              <a:gd name="connsiteX10" fmla="*/ 1116145 w 9460067"/>
              <a:gd name="connsiteY10" fmla="*/ 2943852 h 10561311"/>
              <a:gd name="connsiteX11" fmla="*/ 621094 w 9460067"/>
              <a:gd name="connsiteY11" fmla="*/ 4768356 h 10561311"/>
              <a:gd name="connsiteX12" fmla="*/ 1553352 w 9460067"/>
              <a:gd name="connsiteY12" fmla="*/ 5591370 h 10561311"/>
              <a:gd name="connsiteX13" fmla="*/ 1668821 w 9460067"/>
              <a:gd name="connsiteY13" fmla="*/ 5616117 h 10561311"/>
              <a:gd name="connsiteX14" fmla="*/ 3237294 w 9460067"/>
              <a:gd name="connsiteY14" fmla="*/ 4917788 h 10561311"/>
              <a:gd name="connsiteX15" fmla="*/ 4709249 w 9460067"/>
              <a:gd name="connsiteY15" fmla="*/ 1897145 h 10561311"/>
              <a:gd name="connsiteX16" fmla="*/ 4963073 w 9460067"/>
              <a:gd name="connsiteY16" fmla="*/ 1970024 h 10561311"/>
              <a:gd name="connsiteX17" fmla="*/ 5428413 w 9460067"/>
              <a:gd name="connsiteY17" fmla="*/ 1167712 h 10561311"/>
              <a:gd name="connsiteX18" fmla="*/ 5433000 w 9460067"/>
              <a:gd name="connsiteY18" fmla="*/ 1146131 h 10561311"/>
              <a:gd name="connsiteX19" fmla="*/ 6622666 w 9460067"/>
              <a:gd name="connsiteY19" fmla="*/ 1399001 h 10561311"/>
              <a:gd name="connsiteX20" fmla="*/ 7181630 w 9460067"/>
              <a:gd name="connsiteY20" fmla="*/ 2654457 h 10561311"/>
              <a:gd name="connsiteX21" fmla="*/ 7181629 w 9460067"/>
              <a:gd name="connsiteY21" fmla="*/ 2654457 h 10561311"/>
              <a:gd name="connsiteX22" fmla="*/ 7370090 w 9460067"/>
              <a:gd name="connsiteY22" fmla="*/ 3077749 h 10561311"/>
              <a:gd name="connsiteX23" fmla="*/ 7370091 w 9460067"/>
              <a:gd name="connsiteY23" fmla="*/ 3077748 h 10561311"/>
              <a:gd name="connsiteX24" fmla="*/ 9460067 w 9460067"/>
              <a:gd name="connsiteY24" fmla="*/ 7771911 h 1056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460067" h="10561311">
                <a:moveTo>
                  <a:pt x="5465951" y="1087511"/>
                </a:moveTo>
                <a:lnTo>
                  <a:pt x="5697109" y="0"/>
                </a:lnTo>
                <a:lnTo>
                  <a:pt x="6031428" y="71062"/>
                </a:lnTo>
                <a:lnTo>
                  <a:pt x="6590394" y="1326518"/>
                </a:lnTo>
                <a:close/>
                <a:moveTo>
                  <a:pt x="3194973" y="10561311"/>
                </a:moveTo>
                <a:lnTo>
                  <a:pt x="1104997" y="5867148"/>
                </a:lnTo>
                <a:lnTo>
                  <a:pt x="1104997" y="5867148"/>
                </a:lnTo>
                <a:lnTo>
                  <a:pt x="0" y="3385284"/>
                </a:lnTo>
                <a:lnTo>
                  <a:pt x="1096870" y="2896926"/>
                </a:lnTo>
                <a:lnTo>
                  <a:pt x="1117404" y="2943045"/>
                </a:lnTo>
                <a:lnTo>
                  <a:pt x="1116145" y="2943852"/>
                </a:lnTo>
                <a:cubicBezTo>
                  <a:pt x="550193" y="3348508"/>
                  <a:pt x="327086" y="4108004"/>
                  <a:pt x="621094" y="4768356"/>
                </a:cubicBezTo>
                <a:cubicBezTo>
                  <a:pt x="804848" y="5181075"/>
                  <a:pt x="1152547" y="5469595"/>
                  <a:pt x="1553352" y="5591370"/>
                </a:cubicBezTo>
                <a:lnTo>
                  <a:pt x="1668821" y="5616117"/>
                </a:lnTo>
                <a:lnTo>
                  <a:pt x="3237294" y="4917788"/>
                </a:lnTo>
                <a:lnTo>
                  <a:pt x="4709249" y="1897145"/>
                </a:lnTo>
                <a:lnTo>
                  <a:pt x="4963073" y="1970024"/>
                </a:lnTo>
                <a:lnTo>
                  <a:pt x="5428413" y="1167712"/>
                </a:lnTo>
                <a:lnTo>
                  <a:pt x="5433000" y="1146131"/>
                </a:lnTo>
                <a:lnTo>
                  <a:pt x="6622666" y="1399001"/>
                </a:lnTo>
                <a:lnTo>
                  <a:pt x="7181630" y="2654457"/>
                </a:lnTo>
                <a:lnTo>
                  <a:pt x="7181629" y="2654457"/>
                </a:lnTo>
                <a:lnTo>
                  <a:pt x="7370090" y="3077749"/>
                </a:lnTo>
                <a:lnTo>
                  <a:pt x="7370091" y="3077748"/>
                </a:lnTo>
                <a:lnTo>
                  <a:pt x="9460067" y="777191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ctr"/>
            <a:endParaRPr lang="de-DE" sz="160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2A0815-6DA2-B410-84A8-EC6AB9E9965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78799" y="1612799"/>
            <a:ext cx="5138401" cy="2387600"/>
          </a:xfrm>
        </p:spPr>
        <p:txBody>
          <a:bodyPr vert="horz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886B02-7160-DDE4-8792-12F2012EAD2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78799" y="4227486"/>
            <a:ext cx="5138401" cy="1440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de-DE" dirty="0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6FAD92F4-E4D1-FBCC-920F-96661021B9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0578" y="479198"/>
            <a:ext cx="1147304" cy="392400"/>
          </a:xfrm>
          <a:prstGeom prst="rect">
            <a:avLst/>
          </a:prstGeom>
        </p:spPr>
      </p:pic>
      <p:pic>
        <p:nvPicPr>
          <p:cNvPr id="10" name="Google Shape;146;p27">
            <a:extLst>
              <a:ext uri="{FF2B5EF4-FFF2-40B4-BE49-F238E27FC236}">
                <a16:creationId xmlns:a16="http://schemas.microsoft.com/office/drawing/2014/main" id="{9B9D8754-3259-31B2-CD6E-8A0EC9797BC1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1193" y="5951686"/>
            <a:ext cx="1171027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47;p27">
            <a:extLst>
              <a:ext uri="{FF2B5EF4-FFF2-40B4-BE49-F238E27FC236}">
                <a16:creationId xmlns:a16="http://schemas.microsoft.com/office/drawing/2014/main" id="{B7B29D4A-6050-7C3D-5EB1-1CC86F61EE7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57888" y="5951686"/>
            <a:ext cx="1485500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8;p27">
            <a:extLst>
              <a:ext uri="{FF2B5EF4-FFF2-40B4-BE49-F238E27FC236}">
                <a16:creationId xmlns:a16="http://schemas.microsoft.com/office/drawing/2014/main" id="{E5020863-B0BF-7F4A-9F52-5FB43833CBC3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9">
            <a:alphaModFix/>
          </a:blip>
          <a:srcRect l="2524" t="39766" b="39766"/>
          <a:stretch/>
        </p:blipFill>
        <p:spPr>
          <a:xfrm>
            <a:off x="3749056" y="5894573"/>
            <a:ext cx="1148400" cy="34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9;p27">
            <a:extLst>
              <a:ext uri="{FF2B5EF4-FFF2-40B4-BE49-F238E27FC236}">
                <a16:creationId xmlns:a16="http://schemas.microsoft.com/office/drawing/2014/main" id="{431ECDEE-A1C9-ACA8-C291-DA47C5EB47AF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03123" y="5933686"/>
            <a:ext cx="892877" cy="2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reeform: Shape 6">
            <a:extLst>
              <a:ext uri="{FF2B5EF4-FFF2-40B4-BE49-F238E27FC236}">
                <a16:creationId xmlns:a16="http://schemas.microsoft.com/office/drawing/2014/main" id="{A5D296C1-F177-671F-3F57-FF13DF0A213B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4845920" y="0"/>
            <a:ext cx="7346080" cy="6858000"/>
          </a:xfrm>
          <a:custGeom>
            <a:avLst/>
            <a:gdLst>
              <a:gd name="connsiteX0" fmla="*/ 237997 w 5519598"/>
              <a:gd name="connsiteY0" fmla="*/ 434687 h 5152871"/>
              <a:gd name="connsiteX1" fmla="*/ 252832 w 5519598"/>
              <a:gd name="connsiteY1" fmla="*/ 517296 h 5152871"/>
              <a:gd name="connsiteX2" fmla="*/ 431315 w 5519598"/>
              <a:gd name="connsiteY2" fmla="*/ 908815 h 5152871"/>
              <a:gd name="connsiteX3" fmla="*/ 2557952 w 5519598"/>
              <a:gd name="connsiteY3" fmla="*/ 3832821 h 5152871"/>
              <a:gd name="connsiteX4" fmla="*/ 2136138 w 5519598"/>
              <a:gd name="connsiteY4" fmla="*/ 4415084 h 5152871"/>
              <a:gd name="connsiteX5" fmla="*/ 209411 w 5519598"/>
              <a:gd name="connsiteY5" fmla="*/ 1764722 h 5152871"/>
              <a:gd name="connsiteX6" fmla="*/ 217555 w 5519598"/>
              <a:gd name="connsiteY6" fmla="*/ 459494 h 5152871"/>
              <a:gd name="connsiteX7" fmla="*/ 1123811 w 5519598"/>
              <a:gd name="connsiteY7" fmla="*/ 0 h 5152871"/>
              <a:gd name="connsiteX8" fmla="*/ 5519598 w 5519598"/>
              <a:gd name="connsiteY8" fmla="*/ 0 h 5152871"/>
              <a:gd name="connsiteX9" fmla="*/ 5519598 w 5519598"/>
              <a:gd name="connsiteY9" fmla="*/ 5152871 h 5152871"/>
              <a:gd name="connsiteX10" fmla="*/ 4327980 w 5519598"/>
              <a:gd name="connsiteY10" fmla="*/ 5152871 h 5152871"/>
              <a:gd name="connsiteX11" fmla="*/ 5283091 w 5519598"/>
              <a:gd name="connsiteY11" fmla="*/ 3838530 h 5152871"/>
              <a:gd name="connsiteX12" fmla="*/ 3922424 w 5519598"/>
              <a:gd name="connsiteY12" fmla="*/ 1964045 h 5152871"/>
              <a:gd name="connsiteX13" fmla="*/ 2501131 w 5519598"/>
              <a:gd name="connsiteY13" fmla="*/ 9371 h 5152871"/>
              <a:gd name="connsiteX14" fmla="*/ 2442314 w 5519598"/>
              <a:gd name="connsiteY14" fmla="*/ 9371 h 5152871"/>
              <a:gd name="connsiteX15" fmla="*/ 3884364 w 5519598"/>
              <a:gd name="connsiteY15" fmla="*/ 1992591 h 5152871"/>
              <a:gd name="connsiteX16" fmla="*/ 5225048 w 5519598"/>
              <a:gd name="connsiteY16" fmla="*/ 3838530 h 5152871"/>
              <a:gd name="connsiteX17" fmla="*/ 4269900 w 5519598"/>
              <a:gd name="connsiteY17" fmla="*/ 5152871 h 5152871"/>
              <a:gd name="connsiteX18" fmla="*/ 2060243 w 5519598"/>
              <a:gd name="connsiteY18" fmla="*/ 5152871 h 5152871"/>
              <a:gd name="connsiteX19" fmla="*/ 2365871 w 5519598"/>
              <a:gd name="connsiteY19" fmla="*/ 4731100 h 5152871"/>
              <a:gd name="connsiteX20" fmla="*/ 2165690 w 5519598"/>
              <a:gd name="connsiteY20" fmla="*/ 4455736 h 5152871"/>
              <a:gd name="connsiteX21" fmla="*/ 2596964 w 5519598"/>
              <a:gd name="connsiteY21" fmla="*/ 3860415 h 5152871"/>
              <a:gd name="connsiteX22" fmla="*/ 2616945 w 5519598"/>
              <a:gd name="connsiteY22" fmla="*/ 3832821 h 5152871"/>
              <a:gd name="connsiteX23" fmla="*/ 2596964 w 5519598"/>
              <a:gd name="connsiteY23" fmla="*/ 3805227 h 5152871"/>
              <a:gd name="connsiteX24" fmla="*/ 470327 w 5519598"/>
              <a:gd name="connsiteY24" fmla="*/ 880269 h 5152871"/>
              <a:gd name="connsiteX25" fmla="*/ 282422 w 5519598"/>
              <a:gd name="connsiteY25" fmla="*/ 413990 h 5152871"/>
              <a:gd name="connsiteX26" fmla="*/ 279809 w 5519598"/>
              <a:gd name="connsiteY26" fmla="*/ 383946 h 5152871"/>
              <a:gd name="connsiteX27" fmla="*/ 286686 w 5519598"/>
              <a:gd name="connsiteY27" fmla="*/ 375599 h 5152871"/>
              <a:gd name="connsiteX28" fmla="*/ 452298 w 5519598"/>
              <a:gd name="connsiteY28" fmla="*/ 227521 h 5152871"/>
              <a:gd name="connsiteX29" fmla="*/ 478968 w 5519598"/>
              <a:gd name="connsiteY29" fmla="*/ 208402 h 5152871"/>
              <a:gd name="connsiteX30" fmla="*/ 1123811 w 5519598"/>
              <a:gd name="connsiteY30" fmla="*/ 0 h 5152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519598" h="5152871">
                <a:moveTo>
                  <a:pt x="237997" y="434687"/>
                </a:moveTo>
                <a:lnTo>
                  <a:pt x="252832" y="517296"/>
                </a:lnTo>
                <a:cubicBezTo>
                  <a:pt x="284485" y="654701"/>
                  <a:pt x="343538" y="787973"/>
                  <a:pt x="431315" y="908815"/>
                </a:cubicBezTo>
                <a:lnTo>
                  <a:pt x="2557952" y="3832821"/>
                </a:lnTo>
                <a:lnTo>
                  <a:pt x="2136138" y="4415084"/>
                </a:lnTo>
                <a:lnTo>
                  <a:pt x="209411" y="1764722"/>
                </a:lnTo>
                <a:cubicBezTo>
                  <a:pt x="-80030" y="1367038"/>
                  <a:pt x="-61989" y="835563"/>
                  <a:pt x="217555" y="459494"/>
                </a:cubicBezTo>
                <a:close/>
                <a:moveTo>
                  <a:pt x="1123811" y="0"/>
                </a:moveTo>
                <a:lnTo>
                  <a:pt x="5519598" y="0"/>
                </a:lnTo>
                <a:lnTo>
                  <a:pt x="5519598" y="5152871"/>
                </a:lnTo>
                <a:lnTo>
                  <a:pt x="4327980" y="5152871"/>
                </a:lnTo>
                <a:lnTo>
                  <a:pt x="5283091" y="3838530"/>
                </a:lnTo>
                <a:lnTo>
                  <a:pt x="3922424" y="1964045"/>
                </a:lnTo>
                <a:lnTo>
                  <a:pt x="2501131" y="9371"/>
                </a:lnTo>
                <a:lnTo>
                  <a:pt x="2442314" y="9371"/>
                </a:lnTo>
                <a:lnTo>
                  <a:pt x="3884364" y="1992591"/>
                </a:lnTo>
                <a:lnTo>
                  <a:pt x="5225048" y="3838530"/>
                </a:lnTo>
                <a:lnTo>
                  <a:pt x="4269900" y="5152871"/>
                </a:lnTo>
                <a:lnTo>
                  <a:pt x="2060243" y="5152871"/>
                </a:lnTo>
                <a:lnTo>
                  <a:pt x="2365871" y="4731100"/>
                </a:lnTo>
                <a:lnTo>
                  <a:pt x="2165690" y="4455736"/>
                </a:lnTo>
                <a:lnTo>
                  <a:pt x="2596964" y="3860415"/>
                </a:lnTo>
                <a:lnTo>
                  <a:pt x="2616945" y="3832821"/>
                </a:lnTo>
                <a:lnTo>
                  <a:pt x="2596964" y="3805227"/>
                </a:lnTo>
                <a:lnTo>
                  <a:pt x="470327" y="880269"/>
                </a:lnTo>
                <a:cubicBezTo>
                  <a:pt x="368634" y="740515"/>
                  <a:pt x="305225" y="581062"/>
                  <a:pt x="282422" y="413990"/>
                </a:cubicBezTo>
                <a:lnTo>
                  <a:pt x="279809" y="383946"/>
                </a:lnTo>
                <a:lnTo>
                  <a:pt x="286686" y="375599"/>
                </a:lnTo>
                <a:cubicBezTo>
                  <a:pt x="335840" y="321684"/>
                  <a:pt x="391100" y="271974"/>
                  <a:pt x="452298" y="227521"/>
                </a:cubicBezTo>
                <a:lnTo>
                  <a:pt x="478968" y="208402"/>
                </a:lnTo>
                <a:cubicBezTo>
                  <a:pt x="673279" y="67874"/>
                  <a:pt x="899021" y="0"/>
                  <a:pt x="1123811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1" name="Freeform: Shape 31">
            <a:extLst>
              <a:ext uri="{FF2B5EF4-FFF2-40B4-BE49-F238E27FC236}">
                <a16:creationId xmlns:a16="http://schemas.microsoft.com/office/drawing/2014/main" id="{C2A0297D-4E43-F9BB-CB19-F11460D644F8}"/>
              </a:ext>
            </a:extLst>
          </p:cNvPr>
          <p:cNvSpPr>
            <a:spLocks noChangeAspect="1"/>
          </p:cNvSpPr>
          <p:nvPr userDrawn="1"/>
        </p:nvSpPr>
        <p:spPr>
          <a:xfrm>
            <a:off x="5140800" y="0"/>
            <a:ext cx="6743924" cy="68580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17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 Page_Bus+Trai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BA50DCF8-D10B-F70B-A002-BC3C2CF105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54853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50DCF8-D10B-F70B-A002-BC3C2CF105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A green buses on a road&#10;&#10;Description automatically generated">
            <a:extLst>
              <a:ext uri="{FF2B5EF4-FFF2-40B4-BE49-F238E27FC236}">
                <a16:creationId xmlns:a16="http://schemas.microsoft.com/office/drawing/2014/main" id="{8ADA5FF7-43FA-CE16-861B-3C2A35BA103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087" y="-3600"/>
            <a:ext cx="8025000" cy="6861600"/>
          </a:xfrm>
          <a:prstGeom prst="rect">
            <a:avLst/>
          </a:prstGeom>
        </p:spPr>
      </p:pic>
      <p:sp>
        <p:nvSpPr>
          <p:cNvPr id="6" name="Google Shape;144;p27">
            <a:extLst>
              <a:ext uri="{FF2B5EF4-FFF2-40B4-BE49-F238E27FC236}">
                <a16:creationId xmlns:a16="http://schemas.microsoft.com/office/drawing/2014/main" id="{1461686D-F8F0-B576-5BC9-66C161B5B22F}"/>
              </a:ext>
            </a:extLst>
          </p:cNvPr>
          <p:cNvSpPr/>
          <p:nvPr userDrawn="1"/>
        </p:nvSpPr>
        <p:spPr>
          <a:xfrm>
            <a:off x="0" y="-9670"/>
            <a:ext cx="12192000" cy="6867670"/>
          </a:xfrm>
          <a:custGeom>
            <a:avLst/>
            <a:gdLst/>
            <a:ahLst/>
            <a:cxnLst/>
            <a:rect l="l" t="t" r="r" b="b"/>
            <a:pathLst>
              <a:path w="285798" h="160771" extrusionOk="0">
                <a:moveTo>
                  <a:pt x="0" y="0"/>
                </a:moveTo>
                <a:lnTo>
                  <a:pt x="0" y="160747"/>
                </a:lnTo>
                <a:lnTo>
                  <a:pt x="177442" y="160747"/>
                </a:lnTo>
                <a:lnTo>
                  <a:pt x="187206" y="147316"/>
                </a:lnTo>
                <a:lnTo>
                  <a:pt x="119811" y="54987"/>
                </a:lnTo>
                <a:cubicBezTo>
                  <a:pt x="108689" y="39746"/>
                  <a:pt x="112119" y="18194"/>
                  <a:pt x="127408" y="7120"/>
                </a:cubicBezTo>
                <a:lnTo>
                  <a:pt x="128241" y="6525"/>
                </a:lnTo>
                <a:cubicBezTo>
                  <a:pt x="134314" y="2143"/>
                  <a:pt x="141363" y="24"/>
                  <a:pt x="148388" y="24"/>
                </a:cubicBezTo>
                <a:cubicBezTo>
                  <a:pt x="159057" y="24"/>
                  <a:pt x="169583" y="4906"/>
                  <a:pt x="176322" y="14098"/>
                </a:cubicBezTo>
                <a:lnTo>
                  <a:pt x="230500" y="88327"/>
                </a:lnTo>
                <a:lnTo>
                  <a:pt x="273628" y="147506"/>
                </a:lnTo>
                <a:lnTo>
                  <a:pt x="263960" y="160771"/>
                </a:lnTo>
                <a:lnTo>
                  <a:pt x="285798" y="160771"/>
                </a:lnTo>
                <a:lnTo>
                  <a:pt x="285798" y="0"/>
                </a:lnTo>
                <a:close/>
              </a:path>
            </a:pathLst>
          </a:custGeom>
          <a:solidFill>
            <a:srgbClr val="73D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2A0815-6DA2-B410-84A8-EC6AB9E9965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78799" y="1612799"/>
            <a:ext cx="5138401" cy="2387600"/>
          </a:xfrm>
        </p:spPr>
        <p:txBody>
          <a:bodyPr vert="horz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886B02-7160-DDE4-8792-12F2012EAD2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78799" y="4227486"/>
            <a:ext cx="5138401" cy="1440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de-DE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6FAD92F4-E4D1-FBCC-920F-96661021B95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80578" y="479198"/>
            <a:ext cx="1147304" cy="392400"/>
          </a:xfrm>
          <a:prstGeom prst="rect">
            <a:avLst/>
          </a:prstGeom>
        </p:spPr>
      </p:pic>
      <p:pic>
        <p:nvPicPr>
          <p:cNvPr id="10" name="Google Shape;146;p27">
            <a:extLst>
              <a:ext uri="{FF2B5EF4-FFF2-40B4-BE49-F238E27FC236}">
                <a16:creationId xmlns:a16="http://schemas.microsoft.com/office/drawing/2014/main" id="{9B9D8754-3259-31B2-CD6E-8A0EC9797BC1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1193" y="5951686"/>
            <a:ext cx="1171027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47;p27">
            <a:extLst>
              <a:ext uri="{FF2B5EF4-FFF2-40B4-BE49-F238E27FC236}">
                <a16:creationId xmlns:a16="http://schemas.microsoft.com/office/drawing/2014/main" id="{B7B29D4A-6050-7C3D-5EB1-1CC86F61EE7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57888" y="5951686"/>
            <a:ext cx="1485500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8;p27">
            <a:extLst>
              <a:ext uri="{FF2B5EF4-FFF2-40B4-BE49-F238E27FC236}">
                <a16:creationId xmlns:a16="http://schemas.microsoft.com/office/drawing/2014/main" id="{E5020863-B0BF-7F4A-9F52-5FB43833CBC3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0">
            <a:alphaModFix/>
          </a:blip>
          <a:srcRect l="2524" t="39766" b="39766"/>
          <a:stretch/>
        </p:blipFill>
        <p:spPr>
          <a:xfrm>
            <a:off x="3749056" y="5894573"/>
            <a:ext cx="1148400" cy="34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9;p27">
            <a:extLst>
              <a:ext uri="{FF2B5EF4-FFF2-40B4-BE49-F238E27FC236}">
                <a16:creationId xmlns:a16="http://schemas.microsoft.com/office/drawing/2014/main" id="{431ECDEE-A1C9-ACA8-C291-DA47C5EB47AF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03123" y="5933686"/>
            <a:ext cx="892877" cy="2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reeform: Shape 31">
            <a:extLst>
              <a:ext uri="{FF2B5EF4-FFF2-40B4-BE49-F238E27FC236}">
                <a16:creationId xmlns:a16="http://schemas.microsoft.com/office/drawing/2014/main" id="{C2A0297D-4E43-F9BB-CB19-F11460D644F8}"/>
              </a:ext>
            </a:extLst>
          </p:cNvPr>
          <p:cNvSpPr>
            <a:spLocks noChangeAspect="1"/>
          </p:cNvSpPr>
          <p:nvPr userDrawn="1"/>
        </p:nvSpPr>
        <p:spPr>
          <a:xfrm>
            <a:off x="5140800" y="0"/>
            <a:ext cx="6747464" cy="68616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79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ver Page_own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BA50DCF8-D10B-F70B-A002-BC3C2CF105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83976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50DCF8-D10B-F70B-A002-BC3C2CF105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956BCAB0-0F40-B681-3F6A-2D72D13AAA43}"/>
              </a:ext>
            </a:extLst>
          </p:cNvPr>
          <p:cNvSpPr/>
          <p:nvPr userDrawn="1"/>
        </p:nvSpPr>
        <p:spPr>
          <a:xfrm rot="5400000">
            <a:off x="2667000" y="-2667000"/>
            <a:ext cx="6858001" cy="12192000"/>
          </a:xfrm>
          <a:custGeom>
            <a:avLst/>
            <a:gdLst>
              <a:gd name="connsiteX0" fmla="*/ 4975163 w 6858001"/>
              <a:gd name="connsiteY0" fmla="*/ 3762186 h 12192000"/>
              <a:gd name="connsiteX1" fmla="*/ 5628666 w 6858001"/>
              <a:gd name="connsiteY1" fmla="*/ 2862716 h 12192000"/>
              <a:gd name="connsiteX2" fmla="*/ 6858000 w 6858001"/>
              <a:gd name="connsiteY2" fmla="*/ 3755880 h 12192000"/>
              <a:gd name="connsiteX3" fmla="*/ 6858001 w 6858001"/>
              <a:gd name="connsiteY3" fmla="*/ 5130148 h 12192000"/>
              <a:gd name="connsiteX4" fmla="*/ 0 w 6858001"/>
              <a:gd name="connsiteY4" fmla="*/ 4012946 h 12192000"/>
              <a:gd name="connsiteX5" fmla="*/ 1 w 6858001"/>
              <a:gd name="connsiteY5" fmla="*/ 298800 h 12192000"/>
              <a:gd name="connsiteX6" fmla="*/ 0 w 6858001"/>
              <a:gd name="connsiteY6" fmla="*/ 298800 h 12192000"/>
              <a:gd name="connsiteX7" fmla="*/ 0 w 6858001"/>
              <a:gd name="connsiteY7" fmla="*/ 0 h 12192000"/>
              <a:gd name="connsiteX8" fmla="*/ 6858000 w 6858001"/>
              <a:gd name="connsiteY8" fmla="*/ 0 h 12192000"/>
              <a:gd name="connsiteX9" fmla="*/ 6858000 w 6858001"/>
              <a:gd name="connsiteY9" fmla="*/ 195027 h 12192000"/>
              <a:gd name="connsiteX10" fmla="*/ 6858001 w 6858001"/>
              <a:gd name="connsiteY10" fmla="*/ 195027 h 12192000"/>
              <a:gd name="connsiteX11" fmla="*/ 6858000 w 6858001"/>
              <a:gd name="connsiteY11" fmla="*/ 964239 h 12192000"/>
              <a:gd name="connsiteX12" fmla="*/ 6570279 w 6858001"/>
              <a:gd name="connsiteY12" fmla="*/ 1360253 h 12192000"/>
              <a:gd name="connsiteX13" fmla="*/ 5109315 w 6858001"/>
              <a:gd name="connsiteY13" fmla="*/ 298800 h 12192000"/>
              <a:gd name="connsiteX14" fmla="*/ 5107912 w 6858001"/>
              <a:gd name="connsiteY14" fmla="*/ 298800 h 12192000"/>
              <a:gd name="connsiteX15" fmla="*/ 5109353 w 6858001"/>
              <a:gd name="connsiteY15" fmla="*/ 300784 h 12192000"/>
              <a:gd name="connsiteX16" fmla="*/ 0 w 6858001"/>
              <a:gd name="connsiteY16" fmla="*/ 4100246 h 12192000"/>
              <a:gd name="connsiteX17" fmla="*/ 5104077 w 6858001"/>
              <a:gd name="connsiteY17" fmla="*/ 391918 h 12192000"/>
              <a:gd name="connsiteX18" fmla="*/ 5104599 w 6858001"/>
              <a:gd name="connsiteY18" fmla="*/ 392636 h 12192000"/>
              <a:gd name="connsiteX19" fmla="*/ 5108552 w 6858001"/>
              <a:gd name="connsiteY19" fmla="*/ 387195 h 12192000"/>
              <a:gd name="connsiteX20" fmla="*/ 6413415 w 6858001"/>
              <a:gd name="connsiteY20" fmla="*/ 1335234 h 12192000"/>
              <a:gd name="connsiteX21" fmla="*/ 5826363 w 6858001"/>
              <a:gd name="connsiteY21" fmla="*/ 2143243 h 12192000"/>
              <a:gd name="connsiteX22" fmla="*/ 5631988 w 6858001"/>
              <a:gd name="connsiteY22" fmla="*/ 2002021 h 12192000"/>
              <a:gd name="connsiteX23" fmla="*/ 22821 w 6858001"/>
              <a:gd name="connsiteY23" fmla="*/ 6077320 h 12192000"/>
              <a:gd name="connsiteX24" fmla="*/ 28215 w 6858001"/>
              <a:gd name="connsiteY24" fmla="*/ 6117763 h 12192000"/>
              <a:gd name="connsiteX25" fmla="*/ 594931 w 6858001"/>
              <a:gd name="connsiteY25" fmla="*/ 7043495 h 12192000"/>
              <a:gd name="connsiteX26" fmla="*/ 610438 w 6858001"/>
              <a:gd name="connsiteY26" fmla="*/ 7053599 h 12192000"/>
              <a:gd name="connsiteX27" fmla="*/ 2334091 w 6858001"/>
              <a:gd name="connsiteY27" fmla="*/ 7053599 h 12192000"/>
              <a:gd name="connsiteX28" fmla="*/ 4907394 w 6858001"/>
              <a:gd name="connsiteY28" fmla="*/ 4892802 h 12192000"/>
              <a:gd name="connsiteX29" fmla="*/ 4942245 w 6858001"/>
              <a:gd name="connsiteY29" fmla="*/ 4922067 h 12192000"/>
              <a:gd name="connsiteX30" fmla="*/ 5464358 w 6858001"/>
              <a:gd name="connsiteY30" fmla="*/ 4203441 h 12192000"/>
              <a:gd name="connsiteX31" fmla="*/ 6858000 w 6858001"/>
              <a:gd name="connsiteY31" fmla="*/ 5215982 h 12192000"/>
              <a:gd name="connsiteX32" fmla="*/ 6858001 w 6858001"/>
              <a:gd name="connsiteY32" fmla="*/ 6590251 h 12192000"/>
              <a:gd name="connsiteX33" fmla="*/ 6857999 w 6858001"/>
              <a:gd name="connsiteY33" fmla="*/ 6590250 h 12192000"/>
              <a:gd name="connsiteX34" fmla="*/ 6857999 w 6858001"/>
              <a:gd name="connsiteY34" fmla="*/ 7053599 h 12192000"/>
              <a:gd name="connsiteX35" fmla="*/ 6858000 w 6858001"/>
              <a:gd name="connsiteY35" fmla="*/ 7053599 h 12192000"/>
              <a:gd name="connsiteX36" fmla="*/ 6858000 w 6858001"/>
              <a:gd name="connsiteY36" fmla="*/ 12192000 h 12192000"/>
              <a:gd name="connsiteX37" fmla="*/ 0 w 6858001"/>
              <a:gd name="connsiteY37" fmla="*/ 12192000 h 12192000"/>
              <a:gd name="connsiteX38" fmla="*/ 0 w 6858001"/>
              <a:gd name="connsiteY38" fmla="*/ 7053599 h 12192000"/>
              <a:gd name="connsiteX39" fmla="*/ 1 w 6858001"/>
              <a:gd name="connsiteY39" fmla="*/ 7053599 h 12192000"/>
              <a:gd name="connsiteX40" fmla="*/ 1 w 6858001"/>
              <a:gd name="connsiteY40" fmla="*/ 6093900 h 12192000"/>
              <a:gd name="connsiteX41" fmla="*/ 0 w 6858001"/>
              <a:gd name="connsiteY41" fmla="*/ 6093901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858001" h="12192000">
                <a:moveTo>
                  <a:pt x="4975163" y="3762186"/>
                </a:moveTo>
                <a:lnTo>
                  <a:pt x="5628666" y="2862716"/>
                </a:lnTo>
                <a:lnTo>
                  <a:pt x="6858000" y="3755880"/>
                </a:lnTo>
                <a:lnTo>
                  <a:pt x="6858001" y="5130148"/>
                </a:lnTo>
                <a:close/>
                <a:moveTo>
                  <a:pt x="0" y="4012946"/>
                </a:moveTo>
                <a:lnTo>
                  <a:pt x="1" y="298800"/>
                </a:lnTo>
                <a:lnTo>
                  <a:pt x="0" y="298800"/>
                </a:lnTo>
                <a:lnTo>
                  <a:pt x="0" y="0"/>
                </a:lnTo>
                <a:lnTo>
                  <a:pt x="6858000" y="0"/>
                </a:lnTo>
                <a:lnTo>
                  <a:pt x="6858000" y="195027"/>
                </a:lnTo>
                <a:lnTo>
                  <a:pt x="6858001" y="195027"/>
                </a:lnTo>
                <a:lnTo>
                  <a:pt x="6858000" y="964239"/>
                </a:lnTo>
                <a:lnTo>
                  <a:pt x="6570279" y="1360253"/>
                </a:lnTo>
                <a:lnTo>
                  <a:pt x="5109315" y="298800"/>
                </a:lnTo>
                <a:lnTo>
                  <a:pt x="5107912" y="298800"/>
                </a:lnTo>
                <a:lnTo>
                  <a:pt x="5109353" y="300784"/>
                </a:lnTo>
                <a:close/>
                <a:moveTo>
                  <a:pt x="0" y="4100246"/>
                </a:moveTo>
                <a:lnTo>
                  <a:pt x="5104077" y="391918"/>
                </a:lnTo>
                <a:lnTo>
                  <a:pt x="5104599" y="392636"/>
                </a:lnTo>
                <a:lnTo>
                  <a:pt x="5108552" y="387195"/>
                </a:lnTo>
                <a:lnTo>
                  <a:pt x="6413415" y="1335234"/>
                </a:lnTo>
                <a:lnTo>
                  <a:pt x="5826363" y="2143243"/>
                </a:lnTo>
                <a:lnTo>
                  <a:pt x="5631988" y="2002021"/>
                </a:lnTo>
                <a:lnTo>
                  <a:pt x="22821" y="6077320"/>
                </a:lnTo>
                <a:lnTo>
                  <a:pt x="28215" y="6117763"/>
                </a:lnTo>
                <a:cubicBezTo>
                  <a:pt x="95377" y="6493757"/>
                  <a:pt x="303029" y="6821081"/>
                  <a:pt x="594931" y="7043495"/>
                </a:cubicBezTo>
                <a:lnTo>
                  <a:pt x="610438" y="7053599"/>
                </a:lnTo>
                <a:lnTo>
                  <a:pt x="2334091" y="7053599"/>
                </a:lnTo>
                <a:lnTo>
                  <a:pt x="4907394" y="4892802"/>
                </a:lnTo>
                <a:lnTo>
                  <a:pt x="4942245" y="4922067"/>
                </a:lnTo>
                <a:lnTo>
                  <a:pt x="5464358" y="4203441"/>
                </a:lnTo>
                <a:lnTo>
                  <a:pt x="6858000" y="5215982"/>
                </a:lnTo>
                <a:lnTo>
                  <a:pt x="6858001" y="6590251"/>
                </a:lnTo>
                <a:lnTo>
                  <a:pt x="6857999" y="6590250"/>
                </a:lnTo>
                <a:lnTo>
                  <a:pt x="6857999" y="7053599"/>
                </a:lnTo>
                <a:lnTo>
                  <a:pt x="6858000" y="7053599"/>
                </a:lnTo>
                <a:lnTo>
                  <a:pt x="6858000" y="12192000"/>
                </a:lnTo>
                <a:lnTo>
                  <a:pt x="0" y="12192000"/>
                </a:lnTo>
                <a:lnTo>
                  <a:pt x="0" y="7053599"/>
                </a:lnTo>
                <a:lnTo>
                  <a:pt x="1" y="7053599"/>
                </a:lnTo>
                <a:lnTo>
                  <a:pt x="1" y="6093900"/>
                </a:lnTo>
                <a:lnTo>
                  <a:pt x="0" y="609390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ctr"/>
            <a:endParaRPr lang="de-DE" sz="160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2A0815-6DA2-B410-84A8-EC6AB9E9965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78799" y="1612799"/>
            <a:ext cx="5138401" cy="2387600"/>
          </a:xfrm>
        </p:spPr>
        <p:txBody>
          <a:bodyPr vert="horz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886B02-7160-DDE4-8792-12F2012EAD2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78799" y="4227486"/>
            <a:ext cx="5138401" cy="1440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de-DE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6FAD92F4-E4D1-FBCC-920F-96661021B9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0578" y="479198"/>
            <a:ext cx="1147304" cy="392400"/>
          </a:xfrm>
          <a:prstGeom prst="rect">
            <a:avLst/>
          </a:prstGeom>
        </p:spPr>
      </p:pic>
      <p:pic>
        <p:nvPicPr>
          <p:cNvPr id="10" name="Google Shape;146;p27">
            <a:extLst>
              <a:ext uri="{FF2B5EF4-FFF2-40B4-BE49-F238E27FC236}">
                <a16:creationId xmlns:a16="http://schemas.microsoft.com/office/drawing/2014/main" id="{9B9D8754-3259-31B2-CD6E-8A0EC9797BC1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1193" y="5951686"/>
            <a:ext cx="1171027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47;p27">
            <a:extLst>
              <a:ext uri="{FF2B5EF4-FFF2-40B4-BE49-F238E27FC236}">
                <a16:creationId xmlns:a16="http://schemas.microsoft.com/office/drawing/2014/main" id="{B7B29D4A-6050-7C3D-5EB1-1CC86F61EE7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57888" y="5951686"/>
            <a:ext cx="1485500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8;p27">
            <a:extLst>
              <a:ext uri="{FF2B5EF4-FFF2-40B4-BE49-F238E27FC236}">
                <a16:creationId xmlns:a16="http://schemas.microsoft.com/office/drawing/2014/main" id="{E5020863-B0BF-7F4A-9F52-5FB43833CBC3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9">
            <a:alphaModFix/>
          </a:blip>
          <a:srcRect l="2524" t="39766" b="39766"/>
          <a:stretch/>
        </p:blipFill>
        <p:spPr>
          <a:xfrm>
            <a:off x="3749056" y="5894573"/>
            <a:ext cx="1148400" cy="34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9;p27">
            <a:extLst>
              <a:ext uri="{FF2B5EF4-FFF2-40B4-BE49-F238E27FC236}">
                <a16:creationId xmlns:a16="http://schemas.microsoft.com/office/drawing/2014/main" id="{431ECDEE-A1C9-ACA8-C291-DA47C5EB47AF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03123" y="5933686"/>
            <a:ext cx="892877" cy="2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Freeform: Shape 30">
            <a:extLst>
              <a:ext uri="{FF2B5EF4-FFF2-40B4-BE49-F238E27FC236}">
                <a16:creationId xmlns:a16="http://schemas.microsoft.com/office/drawing/2014/main" id="{545D5C7D-0288-46BA-A7F2-07150714DFA1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4845600" y="0"/>
            <a:ext cx="6840000" cy="6856693"/>
          </a:xfrm>
          <a:custGeom>
            <a:avLst/>
            <a:gdLst>
              <a:gd name="connsiteX0" fmla="*/ 4883461 w 5130978"/>
              <a:gd name="connsiteY0" fmla="*/ 4379096 h 5143500"/>
              <a:gd name="connsiteX1" fmla="*/ 5130978 w 5130978"/>
              <a:gd name="connsiteY1" fmla="*/ 4718685 h 5143500"/>
              <a:gd name="connsiteX2" fmla="*/ 4820463 w 5130978"/>
              <a:gd name="connsiteY2" fmla="*/ 5143500 h 5143500"/>
              <a:gd name="connsiteX3" fmla="*/ 4327980 w 5130978"/>
              <a:gd name="connsiteY3" fmla="*/ 5143500 h 5143500"/>
              <a:gd name="connsiteX4" fmla="*/ 239147 w 5130978"/>
              <a:gd name="connsiteY4" fmla="*/ 431722 h 5143500"/>
              <a:gd name="connsiteX5" fmla="*/ 252832 w 5130978"/>
              <a:gd name="connsiteY5" fmla="*/ 507925 h 5143500"/>
              <a:gd name="connsiteX6" fmla="*/ 431315 w 5130978"/>
              <a:gd name="connsiteY6" fmla="*/ 899444 h 5143500"/>
              <a:gd name="connsiteX7" fmla="*/ 2557952 w 5130978"/>
              <a:gd name="connsiteY7" fmla="*/ 3823450 h 5143500"/>
              <a:gd name="connsiteX8" fmla="*/ 2138521 w 5130978"/>
              <a:gd name="connsiteY8" fmla="*/ 4402423 h 5143500"/>
              <a:gd name="connsiteX9" fmla="*/ 209410 w 5130978"/>
              <a:gd name="connsiteY9" fmla="*/ 1759268 h 5143500"/>
              <a:gd name="connsiteX10" fmla="*/ 217554 w 5130978"/>
              <a:gd name="connsiteY10" fmla="*/ 457832 h 5143500"/>
              <a:gd name="connsiteX11" fmla="*/ 1123810 w 5130978"/>
              <a:gd name="connsiteY11" fmla="*/ 0 h 5143500"/>
              <a:gd name="connsiteX12" fmla="*/ 2017255 w 5130978"/>
              <a:gd name="connsiteY12" fmla="*/ 450533 h 5143500"/>
              <a:gd name="connsiteX13" fmla="*/ 3750805 w 5130978"/>
              <a:gd name="connsiteY13" fmla="*/ 2825115 h 5143500"/>
              <a:gd name="connsiteX14" fmla="*/ 4854388 w 5130978"/>
              <a:gd name="connsiteY14" fmla="*/ 4339209 h 5143500"/>
              <a:gd name="connsiteX15" fmla="*/ 4269900 w 5130978"/>
              <a:gd name="connsiteY15" fmla="*/ 5143500 h 5143500"/>
              <a:gd name="connsiteX16" fmla="*/ 2053450 w 5130978"/>
              <a:gd name="connsiteY16" fmla="*/ 5143500 h 5143500"/>
              <a:gd name="connsiteX17" fmla="*/ 2365870 w 5130978"/>
              <a:gd name="connsiteY17" fmla="*/ 4713923 h 5143500"/>
              <a:gd name="connsiteX18" fmla="*/ 2168132 w 5130978"/>
              <a:gd name="connsiteY18" fmla="*/ 4442994 h 5143500"/>
              <a:gd name="connsiteX19" fmla="*/ 2596964 w 5130978"/>
              <a:gd name="connsiteY19" fmla="*/ 3851044 h 5143500"/>
              <a:gd name="connsiteX20" fmla="*/ 2616945 w 5130978"/>
              <a:gd name="connsiteY20" fmla="*/ 3823450 h 5143500"/>
              <a:gd name="connsiteX21" fmla="*/ 2596964 w 5130978"/>
              <a:gd name="connsiteY21" fmla="*/ 3795856 h 5143500"/>
              <a:gd name="connsiteX22" fmla="*/ 470327 w 5130978"/>
              <a:gd name="connsiteY22" fmla="*/ 870898 h 5143500"/>
              <a:gd name="connsiteX23" fmla="*/ 282422 w 5130978"/>
              <a:gd name="connsiteY23" fmla="*/ 404619 h 5143500"/>
              <a:gd name="connsiteX24" fmla="*/ 280436 w 5130978"/>
              <a:gd name="connsiteY24" fmla="*/ 381794 h 5143500"/>
              <a:gd name="connsiteX25" fmla="*/ 286685 w 5130978"/>
              <a:gd name="connsiteY25" fmla="*/ 374238 h 5143500"/>
              <a:gd name="connsiteX26" fmla="*/ 452297 w 5130978"/>
              <a:gd name="connsiteY26" fmla="*/ 226695 h 5143500"/>
              <a:gd name="connsiteX27" fmla="*/ 478967 w 5130978"/>
              <a:gd name="connsiteY27" fmla="*/ 207645 h 5143500"/>
              <a:gd name="connsiteX28" fmla="*/ 1123810 w 5130978"/>
              <a:gd name="connsiteY28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30978" h="5143500">
                <a:moveTo>
                  <a:pt x="4883461" y="4379096"/>
                </a:moveTo>
                <a:lnTo>
                  <a:pt x="5130978" y="4718685"/>
                </a:lnTo>
                <a:lnTo>
                  <a:pt x="4820463" y="5143500"/>
                </a:lnTo>
                <a:lnTo>
                  <a:pt x="4327980" y="5143500"/>
                </a:lnTo>
                <a:close/>
                <a:moveTo>
                  <a:pt x="239147" y="431722"/>
                </a:moveTo>
                <a:lnTo>
                  <a:pt x="252832" y="507925"/>
                </a:lnTo>
                <a:cubicBezTo>
                  <a:pt x="284485" y="645330"/>
                  <a:pt x="343538" y="778602"/>
                  <a:pt x="431315" y="899444"/>
                </a:cubicBezTo>
                <a:lnTo>
                  <a:pt x="2557952" y="3823450"/>
                </a:lnTo>
                <a:lnTo>
                  <a:pt x="2138521" y="4402423"/>
                </a:lnTo>
                <a:lnTo>
                  <a:pt x="209410" y="1759268"/>
                </a:lnTo>
                <a:cubicBezTo>
                  <a:pt x="-80031" y="1362254"/>
                  <a:pt x="-61990" y="832563"/>
                  <a:pt x="217554" y="457832"/>
                </a:cubicBezTo>
                <a:close/>
                <a:moveTo>
                  <a:pt x="1123810" y="0"/>
                </a:moveTo>
                <a:cubicBezTo>
                  <a:pt x="1464805" y="0"/>
                  <a:pt x="1801990" y="156210"/>
                  <a:pt x="2017255" y="450533"/>
                </a:cubicBezTo>
                <a:lnTo>
                  <a:pt x="3750805" y="2825115"/>
                </a:lnTo>
                <a:lnTo>
                  <a:pt x="4854388" y="4339209"/>
                </a:lnTo>
                <a:lnTo>
                  <a:pt x="4269900" y="5143500"/>
                </a:lnTo>
                <a:lnTo>
                  <a:pt x="2053450" y="5143500"/>
                </a:lnTo>
                <a:lnTo>
                  <a:pt x="2365870" y="4713923"/>
                </a:lnTo>
                <a:lnTo>
                  <a:pt x="2168132" y="4442994"/>
                </a:lnTo>
                <a:lnTo>
                  <a:pt x="2596964" y="3851044"/>
                </a:lnTo>
                <a:lnTo>
                  <a:pt x="2616945" y="3823450"/>
                </a:lnTo>
                <a:lnTo>
                  <a:pt x="2596964" y="3795856"/>
                </a:lnTo>
                <a:lnTo>
                  <a:pt x="470327" y="870898"/>
                </a:lnTo>
                <a:cubicBezTo>
                  <a:pt x="368634" y="731144"/>
                  <a:pt x="305225" y="571691"/>
                  <a:pt x="282422" y="404619"/>
                </a:cubicBezTo>
                <a:lnTo>
                  <a:pt x="280436" y="381794"/>
                </a:lnTo>
                <a:lnTo>
                  <a:pt x="286685" y="374238"/>
                </a:lnTo>
                <a:cubicBezTo>
                  <a:pt x="335839" y="320516"/>
                  <a:pt x="391099" y="270986"/>
                  <a:pt x="452297" y="226695"/>
                </a:cubicBezTo>
                <a:lnTo>
                  <a:pt x="478967" y="207645"/>
                </a:lnTo>
                <a:cubicBezTo>
                  <a:pt x="673278" y="67628"/>
                  <a:pt x="899020" y="0"/>
                  <a:pt x="112381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Freeform: Shape 31">
            <a:extLst>
              <a:ext uri="{FF2B5EF4-FFF2-40B4-BE49-F238E27FC236}">
                <a16:creationId xmlns:a16="http://schemas.microsoft.com/office/drawing/2014/main" id="{C2A0297D-4E43-F9BB-CB19-F11460D644F8}"/>
              </a:ext>
            </a:extLst>
          </p:cNvPr>
          <p:cNvSpPr>
            <a:spLocks noChangeAspect="1"/>
          </p:cNvSpPr>
          <p:nvPr userDrawn="1"/>
        </p:nvSpPr>
        <p:spPr>
          <a:xfrm>
            <a:off x="5140800" y="0"/>
            <a:ext cx="6747464" cy="68616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80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ver Page_Tec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BA50DCF8-D10B-F70B-A002-BC3C2CF105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173635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50DCF8-D10B-F70B-A002-BC3C2CF105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A person pointing at a computer screen&#10;&#10;Description automatically generated">
            <a:extLst>
              <a:ext uri="{FF2B5EF4-FFF2-40B4-BE49-F238E27FC236}">
                <a16:creationId xmlns:a16="http://schemas.microsoft.com/office/drawing/2014/main" id="{16B5667E-CA5F-9CFC-0A26-20302E6428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10"/>
          <a:stretch/>
        </p:blipFill>
        <p:spPr>
          <a:xfrm>
            <a:off x="3443388" y="0"/>
            <a:ext cx="8748612" cy="6858000"/>
          </a:xfrm>
          <a:prstGeom prst="rect">
            <a:avLst/>
          </a:prstGeom>
        </p:spPr>
      </p:pic>
      <p:sp>
        <p:nvSpPr>
          <p:cNvPr id="6" name="Google Shape;144;p27">
            <a:extLst>
              <a:ext uri="{FF2B5EF4-FFF2-40B4-BE49-F238E27FC236}">
                <a16:creationId xmlns:a16="http://schemas.microsoft.com/office/drawing/2014/main" id="{E249AFAC-F0D0-D8FD-D4BE-414CA6A3A9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285798" h="160771" extrusionOk="0">
                <a:moveTo>
                  <a:pt x="0" y="0"/>
                </a:moveTo>
                <a:lnTo>
                  <a:pt x="0" y="160747"/>
                </a:lnTo>
                <a:lnTo>
                  <a:pt x="177442" y="160747"/>
                </a:lnTo>
                <a:lnTo>
                  <a:pt x="187206" y="147316"/>
                </a:lnTo>
                <a:lnTo>
                  <a:pt x="119811" y="54987"/>
                </a:lnTo>
                <a:cubicBezTo>
                  <a:pt x="108689" y="39746"/>
                  <a:pt x="112119" y="18194"/>
                  <a:pt x="127408" y="7120"/>
                </a:cubicBezTo>
                <a:lnTo>
                  <a:pt x="128241" y="6525"/>
                </a:lnTo>
                <a:cubicBezTo>
                  <a:pt x="134314" y="2143"/>
                  <a:pt x="141363" y="24"/>
                  <a:pt x="148388" y="24"/>
                </a:cubicBezTo>
                <a:cubicBezTo>
                  <a:pt x="159057" y="24"/>
                  <a:pt x="169583" y="4906"/>
                  <a:pt x="176322" y="14098"/>
                </a:cubicBezTo>
                <a:lnTo>
                  <a:pt x="230500" y="88327"/>
                </a:lnTo>
                <a:lnTo>
                  <a:pt x="273628" y="147506"/>
                </a:lnTo>
                <a:lnTo>
                  <a:pt x="263960" y="160771"/>
                </a:lnTo>
                <a:lnTo>
                  <a:pt x="285798" y="160771"/>
                </a:lnTo>
                <a:lnTo>
                  <a:pt x="285798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Freeform: Shape 31">
            <a:extLst>
              <a:ext uri="{FF2B5EF4-FFF2-40B4-BE49-F238E27FC236}">
                <a16:creationId xmlns:a16="http://schemas.microsoft.com/office/drawing/2014/main" id="{6D6473D7-7D76-3FE3-5FB6-5AA0CAEE555F}"/>
              </a:ext>
            </a:extLst>
          </p:cNvPr>
          <p:cNvSpPr>
            <a:spLocks noChangeAspect="1"/>
          </p:cNvSpPr>
          <p:nvPr userDrawn="1"/>
        </p:nvSpPr>
        <p:spPr>
          <a:xfrm>
            <a:off x="5140800" y="0"/>
            <a:ext cx="6743924" cy="68580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2A0815-6DA2-B410-84A8-EC6AB9E9965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78799" y="1612799"/>
            <a:ext cx="5138401" cy="2387600"/>
          </a:xfrm>
        </p:spPr>
        <p:txBody>
          <a:bodyPr vert="horz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886B02-7160-DDE4-8792-12F2012EAD2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78799" y="4227486"/>
            <a:ext cx="5138401" cy="1440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de-DE"/>
          </a:p>
        </p:txBody>
      </p:sp>
      <p:pic>
        <p:nvPicPr>
          <p:cNvPr id="10" name="Google Shape;146;p27">
            <a:extLst>
              <a:ext uri="{FF2B5EF4-FFF2-40B4-BE49-F238E27FC236}">
                <a16:creationId xmlns:a16="http://schemas.microsoft.com/office/drawing/2014/main" id="{9B9D8754-3259-31B2-CD6E-8A0EC9797BC1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193" y="5951686"/>
            <a:ext cx="1171027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47;p27">
            <a:extLst>
              <a:ext uri="{FF2B5EF4-FFF2-40B4-BE49-F238E27FC236}">
                <a16:creationId xmlns:a16="http://schemas.microsoft.com/office/drawing/2014/main" id="{B7B29D4A-6050-7C3D-5EB1-1CC86F61EE7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57888" y="5951686"/>
            <a:ext cx="1485500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8;p27">
            <a:extLst>
              <a:ext uri="{FF2B5EF4-FFF2-40B4-BE49-F238E27FC236}">
                <a16:creationId xmlns:a16="http://schemas.microsoft.com/office/drawing/2014/main" id="{E5020863-B0BF-7F4A-9F52-5FB43833CBC3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8">
            <a:alphaModFix/>
          </a:blip>
          <a:srcRect l="2524" t="39766" b="39766"/>
          <a:stretch/>
        </p:blipFill>
        <p:spPr>
          <a:xfrm>
            <a:off x="3749056" y="5894573"/>
            <a:ext cx="1148400" cy="34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9;p27">
            <a:extLst>
              <a:ext uri="{FF2B5EF4-FFF2-40B4-BE49-F238E27FC236}">
                <a16:creationId xmlns:a16="http://schemas.microsoft.com/office/drawing/2014/main" id="{431ECDEE-A1C9-ACA8-C291-DA47C5EB47AF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03123" y="5933686"/>
            <a:ext cx="892877" cy="2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Freeform: Shape 31">
            <a:extLst>
              <a:ext uri="{FF2B5EF4-FFF2-40B4-BE49-F238E27FC236}">
                <a16:creationId xmlns:a16="http://schemas.microsoft.com/office/drawing/2014/main" id="{C2A0297D-4E43-F9BB-CB19-F11460D644F8}"/>
              </a:ext>
            </a:extLst>
          </p:cNvPr>
          <p:cNvSpPr>
            <a:spLocks noChangeAspect="1"/>
          </p:cNvSpPr>
          <p:nvPr userDrawn="1"/>
        </p:nvSpPr>
        <p:spPr>
          <a:xfrm>
            <a:off x="5140800" y="0"/>
            <a:ext cx="6743924" cy="68580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3C15DD13-D995-590A-0B0F-C3B64E1A256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80578" y="479198"/>
            <a:ext cx="1147304" cy="3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247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ver Page_own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BA50DCF8-D10B-F70B-A002-BC3C2CF105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074092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50DCF8-D10B-F70B-A002-BC3C2CF105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B8E04018-B9D4-3F77-A6D8-227D15E753FA}"/>
              </a:ext>
            </a:extLst>
          </p:cNvPr>
          <p:cNvSpPr/>
          <p:nvPr userDrawn="1"/>
        </p:nvSpPr>
        <p:spPr>
          <a:xfrm rot="5400000">
            <a:off x="2667000" y="-2667000"/>
            <a:ext cx="6858001" cy="12192000"/>
          </a:xfrm>
          <a:custGeom>
            <a:avLst/>
            <a:gdLst>
              <a:gd name="connsiteX0" fmla="*/ 4975163 w 6858001"/>
              <a:gd name="connsiteY0" fmla="*/ 3762186 h 12192000"/>
              <a:gd name="connsiteX1" fmla="*/ 5628666 w 6858001"/>
              <a:gd name="connsiteY1" fmla="*/ 2862716 h 12192000"/>
              <a:gd name="connsiteX2" fmla="*/ 6858000 w 6858001"/>
              <a:gd name="connsiteY2" fmla="*/ 3755880 h 12192000"/>
              <a:gd name="connsiteX3" fmla="*/ 6858001 w 6858001"/>
              <a:gd name="connsiteY3" fmla="*/ 5130148 h 12192000"/>
              <a:gd name="connsiteX4" fmla="*/ 0 w 6858001"/>
              <a:gd name="connsiteY4" fmla="*/ 4012946 h 12192000"/>
              <a:gd name="connsiteX5" fmla="*/ 1 w 6858001"/>
              <a:gd name="connsiteY5" fmla="*/ 298800 h 12192000"/>
              <a:gd name="connsiteX6" fmla="*/ 0 w 6858001"/>
              <a:gd name="connsiteY6" fmla="*/ 298800 h 12192000"/>
              <a:gd name="connsiteX7" fmla="*/ 0 w 6858001"/>
              <a:gd name="connsiteY7" fmla="*/ 0 h 12192000"/>
              <a:gd name="connsiteX8" fmla="*/ 6858000 w 6858001"/>
              <a:gd name="connsiteY8" fmla="*/ 0 h 12192000"/>
              <a:gd name="connsiteX9" fmla="*/ 6858000 w 6858001"/>
              <a:gd name="connsiteY9" fmla="*/ 195027 h 12192000"/>
              <a:gd name="connsiteX10" fmla="*/ 6858001 w 6858001"/>
              <a:gd name="connsiteY10" fmla="*/ 195027 h 12192000"/>
              <a:gd name="connsiteX11" fmla="*/ 6858000 w 6858001"/>
              <a:gd name="connsiteY11" fmla="*/ 964239 h 12192000"/>
              <a:gd name="connsiteX12" fmla="*/ 6570279 w 6858001"/>
              <a:gd name="connsiteY12" fmla="*/ 1360253 h 12192000"/>
              <a:gd name="connsiteX13" fmla="*/ 5109315 w 6858001"/>
              <a:gd name="connsiteY13" fmla="*/ 298800 h 12192000"/>
              <a:gd name="connsiteX14" fmla="*/ 5107912 w 6858001"/>
              <a:gd name="connsiteY14" fmla="*/ 298800 h 12192000"/>
              <a:gd name="connsiteX15" fmla="*/ 5109353 w 6858001"/>
              <a:gd name="connsiteY15" fmla="*/ 300784 h 12192000"/>
              <a:gd name="connsiteX16" fmla="*/ 0 w 6858001"/>
              <a:gd name="connsiteY16" fmla="*/ 4100246 h 12192000"/>
              <a:gd name="connsiteX17" fmla="*/ 5104077 w 6858001"/>
              <a:gd name="connsiteY17" fmla="*/ 391918 h 12192000"/>
              <a:gd name="connsiteX18" fmla="*/ 5104599 w 6858001"/>
              <a:gd name="connsiteY18" fmla="*/ 392636 h 12192000"/>
              <a:gd name="connsiteX19" fmla="*/ 5108552 w 6858001"/>
              <a:gd name="connsiteY19" fmla="*/ 387195 h 12192000"/>
              <a:gd name="connsiteX20" fmla="*/ 6413415 w 6858001"/>
              <a:gd name="connsiteY20" fmla="*/ 1335234 h 12192000"/>
              <a:gd name="connsiteX21" fmla="*/ 5826363 w 6858001"/>
              <a:gd name="connsiteY21" fmla="*/ 2143243 h 12192000"/>
              <a:gd name="connsiteX22" fmla="*/ 5631988 w 6858001"/>
              <a:gd name="connsiteY22" fmla="*/ 2002021 h 12192000"/>
              <a:gd name="connsiteX23" fmla="*/ 22821 w 6858001"/>
              <a:gd name="connsiteY23" fmla="*/ 6077320 h 12192000"/>
              <a:gd name="connsiteX24" fmla="*/ 28215 w 6858001"/>
              <a:gd name="connsiteY24" fmla="*/ 6117763 h 12192000"/>
              <a:gd name="connsiteX25" fmla="*/ 594931 w 6858001"/>
              <a:gd name="connsiteY25" fmla="*/ 7043495 h 12192000"/>
              <a:gd name="connsiteX26" fmla="*/ 610438 w 6858001"/>
              <a:gd name="connsiteY26" fmla="*/ 7053599 h 12192000"/>
              <a:gd name="connsiteX27" fmla="*/ 2334091 w 6858001"/>
              <a:gd name="connsiteY27" fmla="*/ 7053599 h 12192000"/>
              <a:gd name="connsiteX28" fmla="*/ 4907394 w 6858001"/>
              <a:gd name="connsiteY28" fmla="*/ 4892802 h 12192000"/>
              <a:gd name="connsiteX29" fmla="*/ 4942245 w 6858001"/>
              <a:gd name="connsiteY29" fmla="*/ 4922067 h 12192000"/>
              <a:gd name="connsiteX30" fmla="*/ 5464358 w 6858001"/>
              <a:gd name="connsiteY30" fmla="*/ 4203441 h 12192000"/>
              <a:gd name="connsiteX31" fmla="*/ 6858000 w 6858001"/>
              <a:gd name="connsiteY31" fmla="*/ 5215982 h 12192000"/>
              <a:gd name="connsiteX32" fmla="*/ 6858001 w 6858001"/>
              <a:gd name="connsiteY32" fmla="*/ 6590251 h 12192000"/>
              <a:gd name="connsiteX33" fmla="*/ 6857999 w 6858001"/>
              <a:gd name="connsiteY33" fmla="*/ 6590250 h 12192000"/>
              <a:gd name="connsiteX34" fmla="*/ 6857999 w 6858001"/>
              <a:gd name="connsiteY34" fmla="*/ 7053599 h 12192000"/>
              <a:gd name="connsiteX35" fmla="*/ 6858000 w 6858001"/>
              <a:gd name="connsiteY35" fmla="*/ 7053599 h 12192000"/>
              <a:gd name="connsiteX36" fmla="*/ 6858000 w 6858001"/>
              <a:gd name="connsiteY36" fmla="*/ 12192000 h 12192000"/>
              <a:gd name="connsiteX37" fmla="*/ 0 w 6858001"/>
              <a:gd name="connsiteY37" fmla="*/ 12192000 h 12192000"/>
              <a:gd name="connsiteX38" fmla="*/ 0 w 6858001"/>
              <a:gd name="connsiteY38" fmla="*/ 7053599 h 12192000"/>
              <a:gd name="connsiteX39" fmla="*/ 1 w 6858001"/>
              <a:gd name="connsiteY39" fmla="*/ 7053599 h 12192000"/>
              <a:gd name="connsiteX40" fmla="*/ 1 w 6858001"/>
              <a:gd name="connsiteY40" fmla="*/ 6093900 h 12192000"/>
              <a:gd name="connsiteX41" fmla="*/ 0 w 6858001"/>
              <a:gd name="connsiteY41" fmla="*/ 6093901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858001" h="12192000">
                <a:moveTo>
                  <a:pt x="4975163" y="3762186"/>
                </a:moveTo>
                <a:lnTo>
                  <a:pt x="5628666" y="2862716"/>
                </a:lnTo>
                <a:lnTo>
                  <a:pt x="6858000" y="3755880"/>
                </a:lnTo>
                <a:lnTo>
                  <a:pt x="6858001" y="5130148"/>
                </a:lnTo>
                <a:close/>
                <a:moveTo>
                  <a:pt x="0" y="4012946"/>
                </a:moveTo>
                <a:lnTo>
                  <a:pt x="1" y="298800"/>
                </a:lnTo>
                <a:lnTo>
                  <a:pt x="0" y="298800"/>
                </a:lnTo>
                <a:lnTo>
                  <a:pt x="0" y="0"/>
                </a:lnTo>
                <a:lnTo>
                  <a:pt x="6858000" y="0"/>
                </a:lnTo>
                <a:lnTo>
                  <a:pt x="6858000" y="195027"/>
                </a:lnTo>
                <a:lnTo>
                  <a:pt x="6858001" y="195027"/>
                </a:lnTo>
                <a:lnTo>
                  <a:pt x="6858000" y="964239"/>
                </a:lnTo>
                <a:lnTo>
                  <a:pt x="6570279" y="1360253"/>
                </a:lnTo>
                <a:lnTo>
                  <a:pt x="5109315" y="298800"/>
                </a:lnTo>
                <a:lnTo>
                  <a:pt x="5107912" y="298800"/>
                </a:lnTo>
                <a:lnTo>
                  <a:pt x="5109353" y="300784"/>
                </a:lnTo>
                <a:close/>
                <a:moveTo>
                  <a:pt x="0" y="4100246"/>
                </a:moveTo>
                <a:lnTo>
                  <a:pt x="5104077" y="391918"/>
                </a:lnTo>
                <a:lnTo>
                  <a:pt x="5104599" y="392636"/>
                </a:lnTo>
                <a:lnTo>
                  <a:pt x="5108552" y="387195"/>
                </a:lnTo>
                <a:lnTo>
                  <a:pt x="6413415" y="1335234"/>
                </a:lnTo>
                <a:lnTo>
                  <a:pt x="5826363" y="2143243"/>
                </a:lnTo>
                <a:lnTo>
                  <a:pt x="5631988" y="2002021"/>
                </a:lnTo>
                <a:lnTo>
                  <a:pt x="22821" y="6077320"/>
                </a:lnTo>
                <a:lnTo>
                  <a:pt x="28215" y="6117763"/>
                </a:lnTo>
                <a:cubicBezTo>
                  <a:pt x="95377" y="6493757"/>
                  <a:pt x="303029" y="6821081"/>
                  <a:pt x="594931" y="7043495"/>
                </a:cubicBezTo>
                <a:lnTo>
                  <a:pt x="610438" y="7053599"/>
                </a:lnTo>
                <a:lnTo>
                  <a:pt x="2334091" y="7053599"/>
                </a:lnTo>
                <a:lnTo>
                  <a:pt x="4907394" y="4892802"/>
                </a:lnTo>
                <a:lnTo>
                  <a:pt x="4942245" y="4922067"/>
                </a:lnTo>
                <a:lnTo>
                  <a:pt x="5464358" y="4203441"/>
                </a:lnTo>
                <a:lnTo>
                  <a:pt x="6858000" y="5215982"/>
                </a:lnTo>
                <a:lnTo>
                  <a:pt x="6858001" y="6590251"/>
                </a:lnTo>
                <a:lnTo>
                  <a:pt x="6857999" y="6590250"/>
                </a:lnTo>
                <a:lnTo>
                  <a:pt x="6857999" y="7053599"/>
                </a:lnTo>
                <a:lnTo>
                  <a:pt x="6858000" y="7053599"/>
                </a:lnTo>
                <a:lnTo>
                  <a:pt x="6858000" y="12192000"/>
                </a:lnTo>
                <a:lnTo>
                  <a:pt x="0" y="12192000"/>
                </a:lnTo>
                <a:lnTo>
                  <a:pt x="0" y="7053599"/>
                </a:lnTo>
                <a:lnTo>
                  <a:pt x="1" y="7053599"/>
                </a:lnTo>
                <a:lnTo>
                  <a:pt x="1" y="6093900"/>
                </a:lnTo>
                <a:lnTo>
                  <a:pt x="0" y="609390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ctr"/>
            <a:endParaRPr lang="de-DE" sz="160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2A0815-6DA2-B410-84A8-EC6AB9E9965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78799" y="1612799"/>
            <a:ext cx="5138401" cy="2387600"/>
          </a:xfrm>
        </p:spPr>
        <p:txBody>
          <a:bodyPr vert="horz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886B02-7160-DDE4-8792-12F2012EAD2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478799" y="4227486"/>
            <a:ext cx="5138401" cy="1440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de-DE"/>
          </a:p>
        </p:txBody>
      </p:sp>
      <p:pic>
        <p:nvPicPr>
          <p:cNvPr id="10" name="Google Shape;146;p27">
            <a:extLst>
              <a:ext uri="{FF2B5EF4-FFF2-40B4-BE49-F238E27FC236}">
                <a16:creationId xmlns:a16="http://schemas.microsoft.com/office/drawing/2014/main" id="{9B9D8754-3259-31B2-CD6E-8A0EC9797BC1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193" y="5951686"/>
            <a:ext cx="1171027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47;p27">
            <a:extLst>
              <a:ext uri="{FF2B5EF4-FFF2-40B4-BE49-F238E27FC236}">
                <a16:creationId xmlns:a16="http://schemas.microsoft.com/office/drawing/2014/main" id="{B7B29D4A-6050-7C3D-5EB1-1CC86F61EE7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57888" y="5951686"/>
            <a:ext cx="1485500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8;p27">
            <a:extLst>
              <a:ext uri="{FF2B5EF4-FFF2-40B4-BE49-F238E27FC236}">
                <a16:creationId xmlns:a16="http://schemas.microsoft.com/office/drawing/2014/main" id="{E5020863-B0BF-7F4A-9F52-5FB43833CBC3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7">
            <a:alphaModFix/>
          </a:blip>
          <a:srcRect l="2524" t="39766" b="39766"/>
          <a:stretch/>
        </p:blipFill>
        <p:spPr>
          <a:xfrm>
            <a:off x="3749056" y="5894573"/>
            <a:ext cx="1148400" cy="34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9;p27">
            <a:extLst>
              <a:ext uri="{FF2B5EF4-FFF2-40B4-BE49-F238E27FC236}">
                <a16:creationId xmlns:a16="http://schemas.microsoft.com/office/drawing/2014/main" id="{431ECDEE-A1C9-ACA8-C291-DA47C5EB47AF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03123" y="5933686"/>
            <a:ext cx="892877" cy="2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Freeform: Shape 30">
            <a:extLst>
              <a:ext uri="{FF2B5EF4-FFF2-40B4-BE49-F238E27FC236}">
                <a16:creationId xmlns:a16="http://schemas.microsoft.com/office/drawing/2014/main" id="{545D5C7D-0288-46BA-A7F2-07150714DFA1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4845600" y="0"/>
            <a:ext cx="6840000" cy="6856693"/>
          </a:xfrm>
          <a:custGeom>
            <a:avLst/>
            <a:gdLst>
              <a:gd name="connsiteX0" fmla="*/ 4883461 w 5130978"/>
              <a:gd name="connsiteY0" fmla="*/ 4379096 h 5143500"/>
              <a:gd name="connsiteX1" fmla="*/ 5130978 w 5130978"/>
              <a:gd name="connsiteY1" fmla="*/ 4718685 h 5143500"/>
              <a:gd name="connsiteX2" fmla="*/ 4820463 w 5130978"/>
              <a:gd name="connsiteY2" fmla="*/ 5143500 h 5143500"/>
              <a:gd name="connsiteX3" fmla="*/ 4327980 w 5130978"/>
              <a:gd name="connsiteY3" fmla="*/ 5143500 h 5143500"/>
              <a:gd name="connsiteX4" fmla="*/ 239147 w 5130978"/>
              <a:gd name="connsiteY4" fmla="*/ 431722 h 5143500"/>
              <a:gd name="connsiteX5" fmla="*/ 252832 w 5130978"/>
              <a:gd name="connsiteY5" fmla="*/ 507925 h 5143500"/>
              <a:gd name="connsiteX6" fmla="*/ 431315 w 5130978"/>
              <a:gd name="connsiteY6" fmla="*/ 899444 h 5143500"/>
              <a:gd name="connsiteX7" fmla="*/ 2557952 w 5130978"/>
              <a:gd name="connsiteY7" fmla="*/ 3823450 h 5143500"/>
              <a:gd name="connsiteX8" fmla="*/ 2138521 w 5130978"/>
              <a:gd name="connsiteY8" fmla="*/ 4402423 h 5143500"/>
              <a:gd name="connsiteX9" fmla="*/ 209410 w 5130978"/>
              <a:gd name="connsiteY9" fmla="*/ 1759268 h 5143500"/>
              <a:gd name="connsiteX10" fmla="*/ 217554 w 5130978"/>
              <a:gd name="connsiteY10" fmla="*/ 457832 h 5143500"/>
              <a:gd name="connsiteX11" fmla="*/ 1123810 w 5130978"/>
              <a:gd name="connsiteY11" fmla="*/ 0 h 5143500"/>
              <a:gd name="connsiteX12" fmla="*/ 2017255 w 5130978"/>
              <a:gd name="connsiteY12" fmla="*/ 450533 h 5143500"/>
              <a:gd name="connsiteX13" fmla="*/ 3750805 w 5130978"/>
              <a:gd name="connsiteY13" fmla="*/ 2825115 h 5143500"/>
              <a:gd name="connsiteX14" fmla="*/ 4854388 w 5130978"/>
              <a:gd name="connsiteY14" fmla="*/ 4339209 h 5143500"/>
              <a:gd name="connsiteX15" fmla="*/ 4269900 w 5130978"/>
              <a:gd name="connsiteY15" fmla="*/ 5143500 h 5143500"/>
              <a:gd name="connsiteX16" fmla="*/ 2053450 w 5130978"/>
              <a:gd name="connsiteY16" fmla="*/ 5143500 h 5143500"/>
              <a:gd name="connsiteX17" fmla="*/ 2365870 w 5130978"/>
              <a:gd name="connsiteY17" fmla="*/ 4713923 h 5143500"/>
              <a:gd name="connsiteX18" fmla="*/ 2168132 w 5130978"/>
              <a:gd name="connsiteY18" fmla="*/ 4442994 h 5143500"/>
              <a:gd name="connsiteX19" fmla="*/ 2596964 w 5130978"/>
              <a:gd name="connsiteY19" fmla="*/ 3851044 h 5143500"/>
              <a:gd name="connsiteX20" fmla="*/ 2616945 w 5130978"/>
              <a:gd name="connsiteY20" fmla="*/ 3823450 h 5143500"/>
              <a:gd name="connsiteX21" fmla="*/ 2596964 w 5130978"/>
              <a:gd name="connsiteY21" fmla="*/ 3795856 h 5143500"/>
              <a:gd name="connsiteX22" fmla="*/ 470327 w 5130978"/>
              <a:gd name="connsiteY22" fmla="*/ 870898 h 5143500"/>
              <a:gd name="connsiteX23" fmla="*/ 282422 w 5130978"/>
              <a:gd name="connsiteY23" fmla="*/ 404619 h 5143500"/>
              <a:gd name="connsiteX24" fmla="*/ 280436 w 5130978"/>
              <a:gd name="connsiteY24" fmla="*/ 381794 h 5143500"/>
              <a:gd name="connsiteX25" fmla="*/ 286685 w 5130978"/>
              <a:gd name="connsiteY25" fmla="*/ 374238 h 5143500"/>
              <a:gd name="connsiteX26" fmla="*/ 452297 w 5130978"/>
              <a:gd name="connsiteY26" fmla="*/ 226695 h 5143500"/>
              <a:gd name="connsiteX27" fmla="*/ 478967 w 5130978"/>
              <a:gd name="connsiteY27" fmla="*/ 207645 h 5143500"/>
              <a:gd name="connsiteX28" fmla="*/ 1123810 w 5130978"/>
              <a:gd name="connsiteY28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30978" h="5143500">
                <a:moveTo>
                  <a:pt x="4883461" y="4379096"/>
                </a:moveTo>
                <a:lnTo>
                  <a:pt x="5130978" y="4718685"/>
                </a:lnTo>
                <a:lnTo>
                  <a:pt x="4820463" y="5143500"/>
                </a:lnTo>
                <a:lnTo>
                  <a:pt x="4327980" y="5143500"/>
                </a:lnTo>
                <a:close/>
                <a:moveTo>
                  <a:pt x="239147" y="431722"/>
                </a:moveTo>
                <a:lnTo>
                  <a:pt x="252832" y="507925"/>
                </a:lnTo>
                <a:cubicBezTo>
                  <a:pt x="284485" y="645330"/>
                  <a:pt x="343538" y="778602"/>
                  <a:pt x="431315" y="899444"/>
                </a:cubicBezTo>
                <a:lnTo>
                  <a:pt x="2557952" y="3823450"/>
                </a:lnTo>
                <a:lnTo>
                  <a:pt x="2138521" y="4402423"/>
                </a:lnTo>
                <a:lnTo>
                  <a:pt x="209410" y="1759268"/>
                </a:lnTo>
                <a:cubicBezTo>
                  <a:pt x="-80031" y="1362254"/>
                  <a:pt x="-61990" y="832563"/>
                  <a:pt x="217554" y="457832"/>
                </a:cubicBezTo>
                <a:close/>
                <a:moveTo>
                  <a:pt x="1123810" y="0"/>
                </a:moveTo>
                <a:cubicBezTo>
                  <a:pt x="1464805" y="0"/>
                  <a:pt x="1801990" y="156210"/>
                  <a:pt x="2017255" y="450533"/>
                </a:cubicBezTo>
                <a:lnTo>
                  <a:pt x="3750805" y="2825115"/>
                </a:lnTo>
                <a:lnTo>
                  <a:pt x="4854388" y="4339209"/>
                </a:lnTo>
                <a:lnTo>
                  <a:pt x="4269900" y="5143500"/>
                </a:lnTo>
                <a:lnTo>
                  <a:pt x="2053450" y="5143500"/>
                </a:lnTo>
                <a:lnTo>
                  <a:pt x="2365870" y="4713923"/>
                </a:lnTo>
                <a:lnTo>
                  <a:pt x="2168132" y="4442994"/>
                </a:lnTo>
                <a:lnTo>
                  <a:pt x="2596964" y="3851044"/>
                </a:lnTo>
                <a:lnTo>
                  <a:pt x="2616945" y="3823450"/>
                </a:lnTo>
                <a:lnTo>
                  <a:pt x="2596964" y="3795856"/>
                </a:lnTo>
                <a:lnTo>
                  <a:pt x="470327" y="870898"/>
                </a:lnTo>
                <a:cubicBezTo>
                  <a:pt x="368634" y="731144"/>
                  <a:pt x="305225" y="571691"/>
                  <a:pt x="282422" y="404619"/>
                </a:cubicBezTo>
                <a:lnTo>
                  <a:pt x="280436" y="381794"/>
                </a:lnTo>
                <a:lnTo>
                  <a:pt x="286685" y="374238"/>
                </a:lnTo>
                <a:cubicBezTo>
                  <a:pt x="335839" y="320516"/>
                  <a:pt x="391099" y="270986"/>
                  <a:pt x="452297" y="226695"/>
                </a:cubicBezTo>
                <a:lnTo>
                  <a:pt x="478967" y="207645"/>
                </a:lnTo>
                <a:cubicBezTo>
                  <a:pt x="673278" y="67628"/>
                  <a:pt x="899020" y="0"/>
                  <a:pt x="112381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1" name="Freeform: Shape 31">
            <a:extLst>
              <a:ext uri="{FF2B5EF4-FFF2-40B4-BE49-F238E27FC236}">
                <a16:creationId xmlns:a16="http://schemas.microsoft.com/office/drawing/2014/main" id="{C2A0297D-4E43-F9BB-CB19-F11460D644F8}"/>
              </a:ext>
            </a:extLst>
          </p:cNvPr>
          <p:cNvSpPr>
            <a:spLocks noChangeAspect="1"/>
          </p:cNvSpPr>
          <p:nvPr userDrawn="1"/>
        </p:nvSpPr>
        <p:spPr>
          <a:xfrm>
            <a:off x="5140800" y="0"/>
            <a:ext cx="6743924" cy="68580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3C15DD13-D995-590A-0B0F-C3B64E1A256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0578" y="479198"/>
            <a:ext cx="1147304" cy="3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34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0BDE043-7AF3-13D1-88FF-3A52DFD63C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08840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BDE043-7AF3-13D1-88FF-3A52DFD63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0D47291-092A-69FC-CFFA-9DE9E1AB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s-ES"/>
              <a:t>Haga clic para modificar el estilo de título del patrón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951117-CB24-72A2-4BF1-B339CCAE9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3E89283-D740-B531-4340-3D51DD15C1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798" y="6489524"/>
            <a:ext cx="4320000" cy="138499"/>
          </a:xfrm>
        </p:spPr>
        <p:txBody>
          <a:bodyPr wrap="square" anchor="b">
            <a:noAutofit/>
          </a:bodyPr>
          <a:lstStyle>
            <a:lvl1pPr>
              <a:defRPr sz="900"/>
            </a:lvl1pPr>
          </a:lstStyle>
          <a:p>
            <a:pPr lvl="0"/>
            <a:r>
              <a:rPr lang="de-DE" err="1"/>
              <a:t>Footnote</a:t>
            </a:r>
            <a:r>
              <a:rPr lang="de-DE"/>
              <a:t> </a:t>
            </a:r>
            <a:r>
              <a:rPr lang="de-DE" err="1"/>
              <a:t>Roboto</a:t>
            </a:r>
            <a:r>
              <a:rPr lang="de-DE"/>
              <a:t> </a:t>
            </a:r>
            <a:r>
              <a:rPr lang="de-DE" err="1"/>
              <a:t>regular</a:t>
            </a:r>
            <a:r>
              <a:rPr lang="de-DE"/>
              <a:t> 9pt</a:t>
            </a:r>
          </a:p>
        </p:txBody>
      </p:sp>
    </p:spTree>
    <p:extLst>
      <p:ext uri="{BB962C8B-B14F-4D97-AF65-F5344CB8AC3E}">
        <p14:creationId xmlns:p14="http://schemas.microsoft.com/office/powerpoint/2010/main" val="2186569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E4E3B5F-3E6D-201E-2B18-25925FF115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07248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4E3B5F-3E6D-201E-2B18-25925FF115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3E8B22E6-B11F-6A7F-54CD-1C8BD729C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799" y="478800"/>
            <a:ext cx="11233775" cy="775597"/>
          </a:xfrm>
        </p:spPr>
        <p:txBody>
          <a:bodyPr vert="horz"/>
          <a:lstStyle/>
          <a:p>
            <a:r>
              <a:rPr lang="es-ES"/>
              <a:t>Haga clic para modificar el estilo de título del patrón</a:t>
            </a:r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2F480C6-AF3F-D659-ABB2-54AAEBA859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798" y="6489524"/>
            <a:ext cx="4320000" cy="138499"/>
          </a:xfrm>
        </p:spPr>
        <p:txBody>
          <a:bodyPr wrap="square" anchor="b">
            <a:noAutofit/>
          </a:bodyPr>
          <a:lstStyle>
            <a:lvl1pPr>
              <a:defRPr sz="900"/>
            </a:lvl1pPr>
          </a:lstStyle>
          <a:p>
            <a:pPr lvl="0"/>
            <a:r>
              <a:rPr lang="de-DE" err="1"/>
              <a:t>Footnote</a:t>
            </a:r>
            <a:r>
              <a:rPr lang="de-DE"/>
              <a:t> </a:t>
            </a:r>
            <a:r>
              <a:rPr lang="de-DE" err="1"/>
              <a:t>Roboto</a:t>
            </a:r>
            <a:r>
              <a:rPr lang="de-DE"/>
              <a:t> </a:t>
            </a:r>
            <a:r>
              <a:rPr lang="de-DE" err="1"/>
              <a:t>regular</a:t>
            </a:r>
            <a:r>
              <a:rPr lang="de-DE"/>
              <a:t> 9pt</a:t>
            </a:r>
          </a:p>
        </p:txBody>
      </p:sp>
    </p:spTree>
    <p:extLst>
      <p:ext uri="{BB962C8B-B14F-4D97-AF65-F5344CB8AC3E}">
        <p14:creationId xmlns:p14="http://schemas.microsoft.com/office/powerpoint/2010/main" val="1973024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C9F90A-0A1E-DAF5-FF3D-0848A2F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799" y="478800"/>
            <a:ext cx="11233775" cy="775597"/>
          </a:xfrm>
        </p:spPr>
        <p:txBody>
          <a:bodyPr vert="horz"/>
          <a:lstStyle/>
          <a:p>
            <a:r>
              <a:rPr lang="es-ES"/>
              <a:t>Haga clic para modificar el estilo de título del patrón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0790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18DB81-54BC-4FFE-846F-1B7CACFBA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443072"/>
            <a:ext cx="11066585" cy="7308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3750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BA50DCF8-D10B-F70B-A002-BC3C2CF105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45239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50DCF8-D10B-F70B-A002-BC3C2CF105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D1B005A6-CF69-19C9-17D4-AEBFE7DDB701}"/>
              </a:ext>
            </a:extLst>
          </p:cNvPr>
          <p:cNvSpPr/>
          <p:nvPr userDrawn="1"/>
        </p:nvSpPr>
        <p:spPr>
          <a:xfrm rot="5400000">
            <a:off x="2667000" y="-2667000"/>
            <a:ext cx="6858001" cy="12192000"/>
          </a:xfrm>
          <a:custGeom>
            <a:avLst/>
            <a:gdLst>
              <a:gd name="connsiteX0" fmla="*/ 4975163 w 6858001"/>
              <a:gd name="connsiteY0" fmla="*/ 3762186 h 12192000"/>
              <a:gd name="connsiteX1" fmla="*/ 5628666 w 6858001"/>
              <a:gd name="connsiteY1" fmla="*/ 2862716 h 12192000"/>
              <a:gd name="connsiteX2" fmla="*/ 6858000 w 6858001"/>
              <a:gd name="connsiteY2" fmla="*/ 3755880 h 12192000"/>
              <a:gd name="connsiteX3" fmla="*/ 6858001 w 6858001"/>
              <a:gd name="connsiteY3" fmla="*/ 5130148 h 12192000"/>
              <a:gd name="connsiteX4" fmla="*/ 0 w 6858001"/>
              <a:gd name="connsiteY4" fmla="*/ 4012946 h 12192000"/>
              <a:gd name="connsiteX5" fmla="*/ 1 w 6858001"/>
              <a:gd name="connsiteY5" fmla="*/ 298800 h 12192000"/>
              <a:gd name="connsiteX6" fmla="*/ 0 w 6858001"/>
              <a:gd name="connsiteY6" fmla="*/ 298800 h 12192000"/>
              <a:gd name="connsiteX7" fmla="*/ 0 w 6858001"/>
              <a:gd name="connsiteY7" fmla="*/ 0 h 12192000"/>
              <a:gd name="connsiteX8" fmla="*/ 6858000 w 6858001"/>
              <a:gd name="connsiteY8" fmla="*/ 0 h 12192000"/>
              <a:gd name="connsiteX9" fmla="*/ 6858000 w 6858001"/>
              <a:gd name="connsiteY9" fmla="*/ 195027 h 12192000"/>
              <a:gd name="connsiteX10" fmla="*/ 6858001 w 6858001"/>
              <a:gd name="connsiteY10" fmla="*/ 195027 h 12192000"/>
              <a:gd name="connsiteX11" fmla="*/ 6858000 w 6858001"/>
              <a:gd name="connsiteY11" fmla="*/ 964239 h 12192000"/>
              <a:gd name="connsiteX12" fmla="*/ 6570279 w 6858001"/>
              <a:gd name="connsiteY12" fmla="*/ 1360253 h 12192000"/>
              <a:gd name="connsiteX13" fmla="*/ 5109315 w 6858001"/>
              <a:gd name="connsiteY13" fmla="*/ 298800 h 12192000"/>
              <a:gd name="connsiteX14" fmla="*/ 5107912 w 6858001"/>
              <a:gd name="connsiteY14" fmla="*/ 298800 h 12192000"/>
              <a:gd name="connsiteX15" fmla="*/ 5109353 w 6858001"/>
              <a:gd name="connsiteY15" fmla="*/ 300784 h 12192000"/>
              <a:gd name="connsiteX16" fmla="*/ 0 w 6858001"/>
              <a:gd name="connsiteY16" fmla="*/ 4100246 h 12192000"/>
              <a:gd name="connsiteX17" fmla="*/ 5104077 w 6858001"/>
              <a:gd name="connsiteY17" fmla="*/ 391918 h 12192000"/>
              <a:gd name="connsiteX18" fmla="*/ 5104599 w 6858001"/>
              <a:gd name="connsiteY18" fmla="*/ 392636 h 12192000"/>
              <a:gd name="connsiteX19" fmla="*/ 5108552 w 6858001"/>
              <a:gd name="connsiteY19" fmla="*/ 387195 h 12192000"/>
              <a:gd name="connsiteX20" fmla="*/ 6413415 w 6858001"/>
              <a:gd name="connsiteY20" fmla="*/ 1335234 h 12192000"/>
              <a:gd name="connsiteX21" fmla="*/ 5826363 w 6858001"/>
              <a:gd name="connsiteY21" fmla="*/ 2143243 h 12192000"/>
              <a:gd name="connsiteX22" fmla="*/ 5631988 w 6858001"/>
              <a:gd name="connsiteY22" fmla="*/ 2002021 h 12192000"/>
              <a:gd name="connsiteX23" fmla="*/ 22821 w 6858001"/>
              <a:gd name="connsiteY23" fmla="*/ 6077320 h 12192000"/>
              <a:gd name="connsiteX24" fmla="*/ 28215 w 6858001"/>
              <a:gd name="connsiteY24" fmla="*/ 6117763 h 12192000"/>
              <a:gd name="connsiteX25" fmla="*/ 594931 w 6858001"/>
              <a:gd name="connsiteY25" fmla="*/ 7043495 h 12192000"/>
              <a:gd name="connsiteX26" fmla="*/ 610438 w 6858001"/>
              <a:gd name="connsiteY26" fmla="*/ 7053599 h 12192000"/>
              <a:gd name="connsiteX27" fmla="*/ 2334091 w 6858001"/>
              <a:gd name="connsiteY27" fmla="*/ 7053599 h 12192000"/>
              <a:gd name="connsiteX28" fmla="*/ 4907394 w 6858001"/>
              <a:gd name="connsiteY28" fmla="*/ 4892802 h 12192000"/>
              <a:gd name="connsiteX29" fmla="*/ 4942245 w 6858001"/>
              <a:gd name="connsiteY29" fmla="*/ 4922067 h 12192000"/>
              <a:gd name="connsiteX30" fmla="*/ 5464358 w 6858001"/>
              <a:gd name="connsiteY30" fmla="*/ 4203441 h 12192000"/>
              <a:gd name="connsiteX31" fmla="*/ 6858000 w 6858001"/>
              <a:gd name="connsiteY31" fmla="*/ 5215982 h 12192000"/>
              <a:gd name="connsiteX32" fmla="*/ 6858001 w 6858001"/>
              <a:gd name="connsiteY32" fmla="*/ 6590251 h 12192000"/>
              <a:gd name="connsiteX33" fmla="*/ 6857999 w 6858001"/>
              <a:gd name="connsiteY33" fmla="*/ 6590250 h 12192000"/>
              <a:gd name="connsiteX34" fmla="*/ 6857999 w 6858001"/>
              <a:gd name="connsiteY34" fmla="*/ 7053599 h 12192000"/>
              <a:gd name="connsiteX35" fmla="*/ 6858000 w 6858001"/>
              <a:gd name="connsiteY35" fmla="*/ 7053599 h 12192000"/>
              <a:gd name="connsiteX36" fmla="*/ 6858000 w 6858001"/>
              <a:gd name="connsiteY36" fmla="*/ 12192000 h 12192000"/>
              <a:gd name="connsiteX37" fmla="*/ 0 w 6858001"/>
              <a:gd name="connsiteY37" fmla="*/ 12192000 h 12192000"/>
              <a:gd name="connsiteX38" fmla="*/ 0 w 6858001"/>
              <a:gd name="connsiteY38" fmla="*/ 7053599 h 12192000"/>
              <a:gd name="connsiteX39" fmla="*/ 1 w 6858001"/>
              <a:gd name="connsiteY39" fmla="*/ 7053599 h 12192000"/>
              <a:gd name="connsiteX40" fmla="*/ 1 w 6858001"/>
              <a:gd name="connsiteY40" fmla="*/ 6093900 h 12192000"/>
              <a:gd name="connsiteX41" fmla="*/ 0 w 6858001"/>
              <a:gd name="connsiteY41" fmla="*/ 6093901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858001" h="12192000">
                <a:moveTo>
                  <a:pt x="4975163" y="3762186"/>
                </a:moveTo>
                <a:lnTo>
                  <a:pt x="5628666" y="2862716"/>
                </a:lnTo>
                <a:lnTo>
                  <a:pt x="6858000" y="3755880"/>
                </a:lnTo>
                <a:lnTo>
                  <a:pt x="6858001" y="5130148"/>
                </a:lnTo>
                <a:close/>
                <a:moveTo>
                  <a:pt x="0" y="4012946"/>
                </a:moveTo>
                <a:lnTo>
                  <a:pt x="1" y="298800"/>
                </a:lnTo>
                <a:lnTo>
                  <a:pt x="0" y="298800"/>
                </a:lnTo>
                <a:lnTo>
                  <a:pt x="0" y="0"/>
                </a:lnTo>
                <a:lnTo>
                  <a:pt x="6858000" y="0"/>
                </a:lnTo>
                <a:lnTo>
                  <a:pt x="6858000" y="195027"/>
                </a:lnTo>
                <a:lnTo>
                  <a:pt x="6858001" y="195027"/>
                </a:lnTo>
                <a:lnTo>
                  <a:pt x="6858000" y="964239"/>
                </a:lnTo>
                <a:lnTo>
                  <a:pt x="6570279" y="1360253"/>
                </a:lnTo>
                <a:lnTo>
                  <a:pt x="5109315" y="298800"/>
                </a:lnTo>
                <a:lnTo>
                  <a:pt x="5107912" y="298800"/>
                </a:lnTo>
                <a:lnTo>
                  <a:pt x="5109353" y="300784"/>
                </a:lnTo>
                <a:close/>
                <a:moveTo>
                  <a:pt x="0" y="4100246"/>
                </a:moveTo>
                <a:lnTo>
                  <a:pt x="5104077" y="391918"/>
                </a:lnTo>
                <a:lnTo>
                  <a:pt x="5104599" y="392636"/>
                </a:lnTo>
                <a:lnTo>
                  <a:pt x="5108552" y="387195"/>
                </a:lnTo>
                <a:lnTo>
                  <a:pt x="6413415" y="1335234"/>
                </a:lnTo>
                <a:lnTo>
                  <a:pt x="5826363" y="2143243"/>
                </a:lnTo>
                <a:lnTo>
                  <a:pt x="5631988" y="2002021"/>
                </a:lnTo>
                <a:lnTo>
                  <a:pt x="22821" y="6077320"/>
                </a:lnTo>
                <a:lnTo>
                  <a:pt x="28215" y="6117763"/>
                </a:lnTo>
                <a:cubicBezTo>
                  <a:pt x="95377" y="6493757"/>
                  <a:pt x="303029" y="6821081"/>
                  <a:pt x="594931" y="7043495"/>
                </a:cubicBezTo>
                <a:lnTo>
                  <a:pt x="610438" y="7053599"/>
                </a:lnTo>
                <a:lnTo>
                  <a:pt x="2334091" y="7053599"/>
                </a:lnTo>
                <a:lnTo>
                  <a:pt x="4907394" y="4892802"/>
                </a:lnTo>
                <a:lnTo>
                  <a:pt x="4942245" y="4922067"/>
                </a:lnTo>
                <a:lnTo>
                  <a:pt x="5464358" y="4203441"/>
                </a:lnTo>
                <a:lnTo>
                  <a:pt x="6858000" y="5215982"/>
                </a:lnTo>
                <a:lnTo>
                  <a:pt x="6858001" y="6590251"/>
                </a:lnTo>
                <a:lnTo>
                  <a:pt x="6857999" y="6590250"/>
                </a:lnTo>
                <a:lnTo>
                  <a:pt x="6857999" y="7053599"/>
                </a:lnTo>
                <a:lnTo>
                  <a:pt x="6858000" y="7053599"/>
                </a:lnTo>
                <a:lnTo>
                  <a:pt x="6858000" y="12192000"/>
                </a:lnTo>
                <a:lnTo>
                  <a:pt x="0" y="12192000"/>
                </a:lnTo>
                <a:lnTo>
                  <a:pt x="0" y="7053599"/>
                </a:lnTo>
                <a:lnTo>
                  <a:pt x="1" y="7053599"/>
                </a:lnTo>
                <a:lnTo>
                  <a:pt x="1" y="6093900"/>
                </a:lnTo>
                <a:lnTo>
                  <a:pt x="0" y="609390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ctr"/>
            <a:endParaRPr lang="de-DE" sz="160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2A0815-6DA2-B410-84A8-EC6AB9E9965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78799" y="1612799"/>
            <a:ext cx="5138401" cy="4587976"/>
          </a:xfrm>
        </p:spPr>
        <p:txBody>
          <a:bodyPr vert="horz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de-DE"/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3C15DD13-D995-590A-0B0F-C3B64E1A256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0578" y="479198"/>
            <a:ext cx="1147304" cy="3924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BB3673F-883F-502F-B083-7E5A0B5B3D8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845887" y="0"/>
            <a:ext cx="6839713" cy="6858000"/>
          </a:xfrm>
          <a:prstGeom prst="rect">
            <a:avLst/>
          </a:prstGeom>
        </p:spPr>
      </p:pic>
      <p:sp>
        <p:nvSpPr>
          <p:cNvPr id="31" name="Freeform: Shape 31">
            <a:extLst>
              <a:ext uri="{FF2B5EF4-FFF2-40B4-BE49-F238E27FC236}">
                <a16:creationId xmlns:a16="http://schemas.microsoft.com/office/drawing/2014/main" id="{C2A0297D-4E43-F9BB-CB19-F11460D644F8}"/>
              </a:ext>
            </a:extLst>
          </p:cNvPr>
          <p:cNvSpPr>
            <a:spLocks noChangeAspect="1"/>
          </p:cNvSpPr>
          <p:nvPr userDrawn="1"/>
        </p:nvSpPr>
        <p:spPr>
          <a:xfrm>
            <a:off x="5140800" y="0"/>
            <a:ext cx="6743924" cy="68580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54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7AFC5252-5EEE-5F12-3B51-395EA85E962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8422647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9" imgH="361" progId="TCLayout.ActiveDocument.1">
                  <p:embed/>
                </p:oleObj>
              </mc:Choice>
              <mc:Fallback>
                <p:oleObj name="think-cell Slide" r:id="rId3" imgW="359" imgH="361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AFC5252-5EEE-5F12-3B51-395EA85E96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DB56578-A792-4149-B547-68072AB1E54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01925" y="1509193"/>
            <a:ext cx="11188153" cy="4586833"/>
          </a:xfrm>
          <a:prstGeom prst="rect">
            <a:avLst/>
          </a:prstGeom>
        </p:spPr>
        <p:txBody>
          <a:bodyPr lIns="0" rIns="0" anchor="ctr"/>
          <a:lstStyle>
            <a:lvl1pPr>
              <a:defRPr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67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467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467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467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815E00FA-D068-014A-8E3C-C27D9C3C43A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6863" y="6309660"/>
            <a:ext cx="4114800" cy="323849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933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DE"/>
              <a:t>Footnotes Roboto regular 7pt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47440C-28B7-75D3-7E0D-06B9E8AA30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799" y="478800"/>
            <a:ext cx="11233775" cy="775597"/>
          </a:xfr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20394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E4E3B5F-3E6D-201E-2B18-25925FF115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07248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4E3B5F-3E6D-201E-2B18-25925FF115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3E8B22E6-B11F-6A7F-54CD-1C8BD729C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799" y="478800"/>
            <a:ext cx="11233775" cy="775597"/>
          </a:xfrm>
        </p:spPr>
        <p:txBody>
          <a:bodyPr vert="horz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2F480C6-AF3F-D659-ABB2-54AAEBA859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798" y="6489524"/>
            <a:ext cx="4320000" cy="138499"/>
          </a:xfrm>
        </p:spPr>
        <p:txBody>
          <a:bodyPr wrap="square" anchor="b">
            <a:noAutofit/>
          </a:bodyPr>
          <a:lstStyle>
            <a:lvl1pPr>
              <a:defRPr sz="900"/>
            </a:lvl1pPr>
          </a:lstStyle>
          <a:p>
            <a:pPr lvl="0"/>
            <a:r>
              <a:rPr lang="de-DE" err="1"/>
              <a:t>Footnote</a:t>
            </a:r>
            <a:r>
              <a:rPr lang="de-DE"/>
              <a:t> </a:t>
            </a:r>
            <a:r>
              <a:rPr lang="de-DE" err="1"/>
              <a:t>Roboto</a:t>
            </a:r>
            <a:r>
              <a:rPr lang="de-DE"/>
              <a:t> </a:t>
            </a:r>
            <a:r>
              <a:rPr lang="de-DE" err="1"/>
              <a:t>regular</a:t>
            </a:r>
            <a:r>
              <a:rPr lang="de-DE"/>
              <a:t> 9pt</a:t>
            </a:r>
          </a:p>
        </p:txBody>
      </p:sp>
    </p:spTree>
    <p:extLst>
      <p:ext uri="{BB962C8B-B14F-4D97-AF65-F5344CB8AC3E}">
        <p14:creationId xmlns:p14="http://schemas.microsoft.com/office/powerpoint/2010/main" val="1736821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997A32B9-0AC0-5652-6F46-95188904048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0279166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381" imgH="381" progId="TCLayout.ActiveDocument.1">
                  <p:embed/>
                </p:oleObj>
              </mc:Choice>
              <mc:Fallback>
                <p:oleObj name="think-cell Slide" r:id="rId16" imgW="381" imgH="381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97A32B9-0AC0-5652-6F46-9518890404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4E78463-F832-07C7-E875-5A8D75341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799" y="478800"/>
            <a:ext cx="11233775" cy="7755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23945D-C77B-6B3E-436D-BA224B98C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799" y="1612799"/>
            <a:ext cx="11233775" cy="4587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4" name="Google Shape;243;p33">
            <a:extLst>
              <a:ext uri="{FF2B5EF4-FFF2-40B4-BE49-F238E27FC236}">
                <a16:creationId xmlns:a16="http://schemas.microsoft.com/office/drawing/2014/main" id="{A3CA5F5B-D1CA-5F5D-F6BD-24C58ACE1EAA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 userDrawn="1"/>
        </p:nvSpPr>
        <p:spPr>
          <a:xfrm>
            <a:off x="237600" y="514515"/>
            <a:ext cx="144000" cy="260916"/>
          </a:xfrm>
          <a:custGeom>
            <a:avLst/>
            <a:gdLst/>
            <a:ahLst/>
            <a:cxnLst/>
            <a:rect l="l" t="t" r="r" b="b"/>
            <a:pathLst>
              <a:path w="103767" h="186765" extrusionOk="0">
                <a:moveTo>
                  <a:pt x="24942" y="1"/>
                </a:moveTo>
                <a:cubicBezTo>
                  <a:pt x="20520" y="1"/>
                  <a:pt x="16083" y="1326"/>
                  <a:pt x="12315" y="4052"/>
                </a:cubicBezTo>
                <a:lnTo>
                  <a:pt x="11709" y="4455"/>
                </a:lnTo>
                <a:cubicBezTo>
                  <a:pt x="2019" y="11521"/>
                  <a:pt x="0" y="25249"/>
                  <a:pt x="6864" y="34737"/>
                </a:cubicBezTo>
                <a:lnTo>
                  <a:pt x="49461" y="93282"/>
                </a:lnTo>
                <a:lnTo>
                  <a:pt x="7066" y="151827"/>
                </a:lnTo>
                <a:cubicBezTo>
                  <a:pt x="0" y="161517"/>
                  <a:pt x="2019" y="175245"/>
                  <a:pt x="11709" y="182310"/>
                </a:cubicBezTo>
                <a:lnTo>
                  <a:pt x="12315" y="182714"/>
                </a:lnTo>
                <a:cubicBezTo>
                  <a:pt x="16083" y="185440"/>
                  <a:pt x="20520" y="186765"/>
                  <a:pt x="24942" y="186765"/>
                </a:cubicBezTo>
                <a:cubicBezTo>
                  <a:pt x="31656" y="186765"/>
                  <a:pt x="38337" y="183711"/>
                  <a:pt x="42597" y="177869"/>
                </a:cubicBezTo>
                <a:lnTo>
                  <a:pt x="67428" y="143348"/>
                </a:lnTo>
                <a:lnTo>
                  <a:pt x="103766" y="93282"/>
                </a:lnTo>
                <a:lnTo>
                  <a:pt x="76714" y="55934"/>
                </a:lnTo>
                <a:lnTo>
                  <a:pt x="42597" y="8897"/>
                </a:lnTo>
                <a:cubicBezTo>
                  <a:pt x="38337" y="3055"/>
                  <a:pt x="31656" y="1"/>
                  <a:pt x="249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" name="Gleichschenkliges Dreieck 26">
            <a:extLst>
              <a:ext uri="{FF2B5EF4-FFF2-40B4-BE49-F238E27FC236}">
                <a16:creationId xmlns:a16="http://schemas.microsoft.com/office/drawing/2014/main" id="{AA44351D-B82D-C90D-78BC-990C00D32823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406800" y="-144000"/>
            <a:ext cx="144000" cy="14400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/>
          </a:p>
        </p:txBody>
      </p:sp>
      <p:sp>
        <p:nvSpPr>
          <p:cNvPr id="28" name="Gleichschenkliges Dreieck 27">
            <a:extLst>
              <a:ext uri="{FF2B5EF4-FFF2-40B4-BE49-F238E27FC236}">
                <a16:creationId xmlns:a16="http://schemas.microsoft.com/office/drawing/2014/main" id="{192ABA1F-8C61-415A-E076-B7C38F748F7F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11642400" y="-144000"/>
            <a:ext cx="144000" cy="14400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/>
          </a:p>
        </p:txBody>
      </p: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BCBCB61C-F9AF-D915-AE75-F5E751ECC93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-144000" y="406800"/>
            <a:ext cx="144000" cy="14400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8D320922-F89C-6321-5ACD-4FD909DDEAF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-144000" y="1180800"/>
            <a:ext cx="144000" cy="14400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/>
          </a:p>
        </p:txBody>
      </p:sp>
      <p:sp>
        <p:nvSpPr>
          <p:cNvPr id="32" name="Gleichschenkliges Dreieck 31">
            <a:extLst>
              <a:ext uri="{FF2B5EF4-FFF2-40B4-BE49-F238E27FC236}">
                <a16:creationId xmlns:a16="http://schemas.microsoft.com/office/drawing/2014/main" id="{E28A82C3-D17F-4A02-23FE-63C06B955919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-144000" y="1540800"/>
            <a:ext cx="144000" cy="14400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/>
          </a:p>
        </p:txBody>
      </p:sp>
      <p:sp>
        <p:nvSpPr>
          <p:cNvPr id="33" name="Gleichschenkliges Dreieck 32">
            <a:extLst>
              <a:ext uri="{FF2B5EF4-FFF2-40B4-BE49-F238E27FC236}">
                <a16:creationId xmlns:a16="http://schemas.microsoft.com/office/drawing/2014/main" id="{8099B631-A074-C406-65E3-EE34C081E9E6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-144000" y="6128775"/>
            <a:ext cx="144000" cy="14400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/>
          </a:p>
        </p:txBody>
      </p:sp>
      <p:sp>
        <p:nvSpPr>
          <p:cNvPr id="34" name="Gleichschenkliges Dreieck 33">
            <a:extLst>
              <a:ext uri="{FF2B5EF4-FFF2-40B4-BE49-F238E27FC236}">
                <a16:creationId xmlns:a16="http://schemas.microsoft.com/office/drawing/2014/main" id="{72B873E0-D828-0C4C-3D37-3B621274289C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-144000" y="6556603"/>
            <a:ext cx="144000" cy="14400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/>
          </a:p>
        </p:txBody>
      </p:sp>
      <p:pic>
        <p:nvPicPr>
          <p:cNvPr id="35" name="Google Shape;341;p43">
            <a:extLst>
              <a:ext uri="{FF2B5EF4-FFF2-40B4-BE49-F238E27FC236}">
                <a16:creationId xmlns:a16="http://schemas.microsoft.com/office/drawing/2014/main" id="{0F30D298-DA88-1ECF-403C-978F97ED20AB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8">
            <a:alphaModFix/>
          </a:blip>
          <a:srcRect/>
          <a:stretch/>
        </p:blipFill>
        <p:spPr>
          <a:xfrm>
            <a:off x="5916000" y="6480000"/>
            <a:ext cx="360000" cy="122737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Text Box 12">
            <a:extLst>
              <a:ext uri="{FF2B5EF4-FFF2-40B4-BE49-F238E27FC236}">
                <a16:creationId xmlns:a16="http://schemas.microsoft.com/office/drawing/2014/main" id="{551C1309-8D7B-F62E-1BDB-E4C602CDE25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394893" y="6489524"/>
            <a:ext cx="31768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b">
            <a:noAutofit/>
          </a:bodyPr>
          <a:lstStyle/>
          <a:p>
            <a:pPr algn="r"/>
            <a:fld id="{3518BA1D-17C0-4DF4-91F1-29BEFBA321A1}" type="slidenum">
              <a:rPr lang="en-US" sz="900" i="0" noProof="0" smtClean="0">
                <a:solidFill>
                  <a:schemeClr val="accent1"/>
                </a:solidFill>
                <a:latin typeface="+mn-lt"/>
              </a:rPr>
              <a:pPr algn="r"/>
              <a:t>‹Nº›</a:t>
            </a:fld>
            <a:endParaRPr lang="en-US" sz="900" i="0" noProof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400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6" r:id="rId2"/>
    <p:sldLayoutId id="2147483661" r:id="rId3"/>
    <p:sldLayoutId id="2147483649" r:id="rId4"/>
    <p:sldLayoutId id="2147483660" r:id="rId5"/>
    <p:sldLayoutId id="2147483657" r:id="rId6"/>
    <p:sldLayoutId id="2147483650" r:id="rId7"/>
    <p:sldLayoutId id="2147483654" r:id="rId8"/>
    <p:sldLayoutId id="2147483655" r:id="rId9"/>
    <p:sldLayoutId id="2147483663" r:id="rId10"/>
    <p:sldLayoutId id="2147483658" r:id="rId11"/>
    <p:sldLayoutId id="2147483664" r:id="rId12"/>
    <p:sldLayoutId id="214748366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6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7378" userDrawn="1">
          <p15:clr>
            <a:srgbClr val="F26B43"/>
          </p15:clr>
        </p15:guide>
        <p15:guide id="4" orient="horz" pos="300" userDrawn="1">
          <p15:clr>
            <a:srgbClr val="F26B43"/>
          </p15:clr>
        </p15:guide>
        <p15:guide id="5" orient="horz" pos="789" userDrawn="1">
          <p15:clr>
            <a:srgbClr val="F26B43"/>
          </p15:clr>
        </p15:guide>
        <p15:guide id="6" orient="horz" pos="1016" userDrawn="1">
          <p15:clr>
            <a:srgbClr val="F26B43"/>
          </p15:clr>
        </p15:guide>
        <p15:guide id="7" orient="horz" pos="4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1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oleObject" Target="../embeddings/oleObject14.bin"/><Relationship Id="rId7" Type="http://schemas.openxmlformats.org/officeDocument/2006/relationships/image" Target="../media/image2.png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image" Target="../media/image18.svg"/><Relationship Id="rId11" Type="http://schemas.openxmlformats.org/officeDocument/2006/relationships/image" Target="../media/image22.svg"/><Relationship Id="rId5" Type="http://schemas.openxmlformats.org/officeDocument/2006/relationships/image" Target="../media/image17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6.emf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svg"/><Relationship Id="rId18" Type="http://schemas.openxmlformats.org/officeDocument/2006/relationships/image" Target="../media/image41.png"/><Relationship Id="rId3" Type="http://schemas.openxmlformats.org/officeDocument/2006/relationships/oleObject" Target="../embeddings/oleObject15.bin"/><Relationship Id="rId21" Type="http://schemas.openxmlformats.org/officeDocument/2006/relationships/image" Target="../media/image44.sv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17" Type="http://schemas.openxmlformats.org/officeDocument/2006/relationships/image" Target="../media/image40.sv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tags" Target="../tags/tag16.xml"/><Relationship Id="rId6" Type="http://schemas.openxmlformats.org/officeDocument/2006/relationships/image" Target="../media/image29.svg"/><Relationship Id="rId11" Type="http://schemas.openxmlformats.org/officeDocument/2006/relationships/image" Target="../media/image34.svg"/><Relationship Id="rId24" Type="http://schemas.openxmlformats.org/officeDocument/2006/relationships/image" Target="../media/image2.png"/><Relationship Id="rId5" Type="http://schemas.openxmlformats.org/officeDocument/2006/relationships/image" Target="../media/image28.png"/><Relationship Id="rId15" Type="http://schemas.openxmlformats.org/officeDocument/2006/relationships/image" Target="../media/image38.svg"/><Relationship Id="rId23" Type="http://schemas.openxmlformats.org/officeDocument/2006/relationships/image" Target="../media/image46.svg"/><Relationship Id="rId10" Type="http://schemas.openxmlformats.org/officeDocument/2006/relationships/image" Target="../media/image33.png"/><Relationship Id="rId19" Type="http://schemas.openxmlformats.org/officeDocument/2006/relationships/image" Target="../media/image42.svg"/><Relationship Id="rId4" Type="http://schemas.openxmlformats.org/officeDocument/2006/relationships/image" Target="../media/image27.emf"/><Relationship Id="rId9" Type="http://schemas.openxmlformats.org/officeDocument/2006/relationships/image" Target="../media/image32.sv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47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3FDE0405-9A05-A5F9-1124-2239D97DA1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967372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DE0405-9A05-A5F9-1124-2239D97DA1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B22F966A-EAED-22DE-CEC2-C232C548AC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Tecnología</a:t>
            </a:r>
            <a:r>
              <a:rPr lang="de-DE" dirty="0"/>
              <a:t> de </a:t>
            </a:r>
            <a:r>
              <a:rPr lang="de-DE" dirty="0" err="1"/>
              <a:t>transporte</a:t>
            </a:r>
            <a:r>
              <a:rPr lang="de-DE" dirty="0"/>
              <a:t> </a:t>
            </a:r>
            <a:r>
              <a:rPr lang="de-DE" dirty="0" err="1"/>
              <a:t>para</a:t>
            </a:r>
            <a:r>
              <a:rPr lang="de-DE" dirty="0"/>
              <a:t> </a:t>
            </a:r>
            <a:r>
              <a:rPr lang="de-DE" dirty="0" err="1"/>
              <a:t>vivir</a:t>
            </a:r>
            <a:r>
              <a:rPr lang="de-DE" dirty="0"/>
              <a:t> </a:t>
            </a:r>
            <a:r>
              <a:rPr lang="de-DE" dirty="0" err="1"/>
              <a:t>mejor</a:t>
            </a:r>
            <a:br>
              <a:rPr lang="de-DE" dirty="0"/>
            </a:br>
            <a:endParaRPr lang="de-DE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194E8C2-3676-45A8-AD46-08D1C1A2CD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FlixBus en Chile</a:t>
            </a:r>
          </a:p>
        </p:txBody>
      </p:sp>
    </p:spTree>
    <p:extLst>
      <p:ext uri="{BB962C8B-B14F-4D97-AF65-F5344CB8AC3E}">
        <p14:creationId xmlns:p14="http://schemas.microsoft.com/office/powerpoint/2010/main" val="997642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ABAF578B-2BFE-1629-A4C0-B9809066927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6" progId="TCLayout.ActiveDocument.1">
                  <p:embed/>
                </p:oleObj>
              </mc:Choice>
              <mc:Fallback>
                <p:oleObj name="think-cell Slide" r:id="rId3" imgW="473" imgH="47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BAF578B-2BFE-1629-A4C0-B980906692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3A7A86A-B847-4F15-6BCF-B6E9D846AD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8059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87" name="Freeform 894">
            <a:extLst>
              <a:ext uri="{FF2B5EF4-FFF2-40B4-BE49-F238E27FC236}">
                <a16:creationId xmlns:a16="http://schemas.microsoft.com/office/drawing/2014/main" id="{FB464FD9-2299-9F94-E8C9-7FCBFA45FE2D}"/>
              </a:ext>
            </a:extLst>
          </p:cNvPr>
          <p:cNvSpPr>
            <a:spLocks/>
          </p:cNvSpPr>
          <p:nvPr/>
        </p:nvSpPr>
        <p:spPr bwMode="auto">
          <a:xfrm>
            <a:off x="967148" y="2151129"/>
            <a:ext cx="1725884" cy="895293"/>
          </a:xfrm>
          <a:custGeom>
            <a:avLst/>
            <a:gdLst>
              <a:gd name="T0" fmla="*/ 860 w 880"/>
              <a:gd name="T1" fmla="*/ 42 h 418"/>
              <a:gd name="T2" fmla="*/ 824 w 880"/>
              <a:gd name="T3" fmla="*/ 82 h 418"/>
              <a:gd name="T4" fmla="*/ 738 w 880"/>
              <a:gd name="T5" fmla="*/ 106 h 418"/>
              <a:gd name="T6" fmla="*/ 722 w 880"/>
              <a:gd name="T7" fmla="*/ 120 h 418"/>
              <a:gd name="T8" fmla="*/ 650 w 880"/>
              <a:gd name="T9" fmla="*/ 152 h 418"/>
              <a:gd name="T10" fmla="*/ 638 w 880"/>
              <a:gd name="T11" fmla="*/ 132 h 418"/>
              <a:gd name="T12" fmla="*/ 624 w 880"/>
              <a:gd name="T13" fmla="*/ 106 h 418"/>
              <a:gd name="T14" fmla="*/ 618 w 880"/>
              <a:gd name="T15" fmla="*/ 78 h 418"/>
              <a:gd name="T16" fmla="*/ 596 w 880"/>
              <a:gd name="T17" fmla="*/ 90 h 418"/>
              <a:gd name="T18" fmla="*/ 586 w 880"/>
              <a:gd name="T19" fmla="*/ 132 h 418"/>
              <a:gd name="T20" fmla="*/ 562 w 880"/>
              <a:gd name="T21" fmla="*/ 90 h 418"/>
              <a:gd name="T22" fmla="*/ 608 w 880"/>
              <a:gd name="T23" fmla="*/ 70 h 418"/>
              <a:gd name="T24" fmla="*/ 616 w 880"/>
              <a:gd name="T25" fmla="*/ 60 h 418"/>
              <a:gd name="T26" fmla="*/ 564 w 880"/>
              <a:gd name="T27" fmla="*/ 54 h 418"/>
              <a:gd name="T28" fmla="*/ 532 w 880"/>
              <a:gd name="T29" fmla="*/ 52 h 418"/>
              <a:gd name="T30" fmla="*/ 532 w 880"/>
              <a:gd name="T31" fmla="*/ 28 h 418"/>
              <a:gd name="T32" fmla="*/ 476 w 880"/>
              <a:gd name="T33" fmla="*/ 16 h 418"/>
              <a:gd name="T34" fmla="*/ 30 w 880"/>
              <a:gd name="T35" fmla="*/ 8 h 418"/>
              <a:gd name="T36" fmla="*/ 36 w 880"/>
              <a:gd name="T37" fmla="*/ 20 h 418"/>
              <a:gd name="T38" fmla="*/ 30 w 880"/>
              <a:gd name="T39" fmla="*/ 32 h 418"/>
              <a:gd name="T40" fmla="*/ 10 w 880"/>
              <a:gd name="T41" fmla="*/ 48 h 418"/>
              <a:gd name="T42" fmla="*/ 12 w 880"/>
              <a:gd name="T43" fmla="*/ 56 h 418"/>
              <a:gd name="T44" fmla="*/ 12 w 880"/>
              <a:gd name="T45" fmla="*/ 78 h 418"/>
              <a:gd name="T46" fmla="*/ 16 w 880"/>
              <a:gd name="T47" fmla="*/ 186 h 418"/>
              <a:gd name="T48" fmla="*/ 38 w 880"/>
              <a:gd name="T49" fmla="*/ 210 h 418"/>
              <a:gd name="T50" fmla="*/ 44 w 880"/>
              <a:gd name="T51" fmla="*/ 232 h 418"/>
              <a:gd name="T52" fmla="*/ 72 w 880"/>
              <a:gd name="T53" fmla="*/ 272 h 418"/>
              <a:gd name="T54" fmla="*/ 102 w 880"/>
              <a:gd name="T55" fmla="*/ 284 h 418"/>
              <a:gd name="T56" fmla="*/ 302 w 880"/>
              <a:gd name="T57" fmla="*/ 334 h 418"/>
              <a:gd name="T58" fmla="*/ 390 w 880"/>
              <a:gd name="T59" fmla="*/ 398 h 418"/>
              <a:gd name="T60" fmla="*/ 418 w 880"/>
              <a:gd name="T61" fmla="*/ 388 h 418"/>
              <a:gd name="T62" fmla="*/ 424 w 880"/>
              <a:gd name="T63" fmla="*/ 372 h 418"/>
              <a:gd name="T64" fmla="*/ 434 w 880"/>
              <a:gd name="T65" fmla="*/ 364 h 418"/>
              <a:gd name="T66" fmla="*/ 436 w 880"/>
              <a:gd name="T67" fmla="*/ 368 h 418"/>
              <a:gd name="T68" fmla="*/ 494 w 880"/>
              <a:gd name="T69" fmla="*/ 350 h 418"/>
              <a:gd name="T70" fmla="*/ 522 w 880"/>
              <a:gd name="T71" fmla="*/ 356 h 418"/>
              <a:gd name="T72" fmla="*/ 534 w 880"/>
              <a:gd name="T73" fmla="*/ 350 h 418"/>
              <a:gd name="T74" fmla="*/ 524 w 880"/>
              <a:gd name="T75" fmla="*/ 342 h 418"/>
              <a:gd name="T76" fmla="*/ 568 w 880"/>
              <a:gd name="T77" fmla="*/ 338 h 418"/>
              <a:gd name="T78" fmla="*/ 600 w 880"/>
              <a:gd name="T79" fmla="*/ 348 h 418"/>
              <a:gd name="T80" fmla="*/ 638 w 880"/>
              <a:gd name="T81" fmla="*/ 358 h 418"/>
              <a:gd name="T82" fmla="*/ 652 w 880"/>
              <a:gd name="T83" fmla="*/ 396 h 418"/>
              <a:gd name="T84" fmla="*/ 678 w 880"/>
              <a:gd name="T85" fmla="*/ 414 h 418"/>
              <a:gd name="T86" fmla="*/ 672 w 880"/>
              <a:gd name="T87" fmla="*/ 308 h 418"/>
              <a:gd name="T88" fmla="*/ 694 w 880"/>
              <a:gd name="T89" fmla="*/ 292 h 418"/>
              <a:gd name="T90" fmla="*/ 736 w 880"/>
              <a:gd name="T91" fmla="*/ 264 h 418"/>
              <a:gd name="T92" fmla="*/ 738 w 880"/>
              <a:gd name="T93" fmla="*/ 258 h 418"/>
              <a:gd name="T94" fmla="*/ 732 w 880"/>
              <a:gd name="T95" fmla="*/ 244 h 418"/>
              <a:gd name="T96" fmla="*/ 744 w 880"/>
              <a:gd name="T97" fmla="*/ 236 h 418"/>
              <a:gd name="T98" fmla="*/ 740 w 880"/>
              <a:gd name="T99" fmla="*/ 224 h 418"/>
              <a:gd name="T100" fmla="*/ 724 w 880"/>
              <a:gd name="T101" fmla="*/ 204 h 418"/>
              <a:gd name="T102" fmla="*/ 734 w 880"/>
              <a:gd name="T103" fmla="*/ 202 h 418"/>
              <a:gd name="T104" fmla="*/ 740 w 880"/>
              <a:gd name="T105" fmla="*/ 196 h 418"/>
              <a:gd name="T106" fmla="*/ 746 w 880"/>
              <a:gd name="T107" fmla="*/ 214 h 418"/>
              <a:gd name="T108" fmla="*/ 750 w 880"/>
              <a:gd name="T109" fmla="*/ 188 h 418"/>
              <a:gd name="T110" fmla="*/ 772 w 880"/>
              <a:gd name="T111" fmla="*/ 180 h 418"/>
              <a:gd name="T112" fmla="*/ 794 w 880"/>
              <a:gd name="T113" fmla="*/ 156 h 418"/>
              <a:gd name="T114" fmla="*/ 832 w 880"/>
              <a:gd name="T115" fmla="*/ 150 h 418"/>
              <a:gd name="T116" fmla="*/ 820 w 880"/>
              <a:gd name="T117" fmla="*/ 138 h 418"/>
              <a:gd name="T118" fmla="*/ 836 w 880"/>
              <a:gd name="T119" fmla="*/ 110 h 418"/>
              <a:gd name="T120" fmla="*/ 850 w 880"/>
              <a:gd name="T121" fmla="*/ 102 h 418"/>
              <a:gd name="T122" fmla="*/ 866 w 880"/>
              <a:gd name="T123" fmla="*/ 98 h 4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880"/>
              <a:gd name="T187" fmla="*/ 0 h 418"/>
              <a:gd name="T188" fmla="*/ 880 w 880"/>
              <a:gd name="T189" fmla="*/ 418 h 4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880" h="418">
                <a:moveTo>
                  <a:pt x="880" y="90"/>
                </a:moveTo>
                <a:lnTo>
                  <a:pt x="878" y="90"/>
                </a:lnTo>
                <a:lnTo>
                  <a:pt x="880" y="88"/>
                </a:lnTo>
                <a:lnTo>
                  <a:pt x="880" y="84"/>
                </a:lnTo>
                <a:lnTo>
                  <a:pt x="878" y="84"/>
                </a:lnTo>
                <a:lnTo>
                  <a:pt x="876" y="84"/>
                </a:lnTo>
                <a:lnTo>
                  <a:pt x="872" y="82"/>
                </a:lnTo>
                <a:lnTo>
                  <a:pt x="872" y="80"/>
                </a:lnTo>
                <a:lnTo>
                  <a:pt x="872" y="76"/>
                </a:lnTo>
                <a:lnTo>
                  <a:pt x="868" y="74"/>
                </a:lnTo>
                <a:lnTo>
                  <a:pt x="868" y="48"/>
                </a:lnTo>
                <a:lnTo>
                  <a:pt x="860" y="42"/>
                </a:lnTo>
                <a:lnTo>
                  <a:pt x="858" y="42"/>
                </a:lnTo>
                <a:lnTo>
                  <a:pt x="856" y="44"/>
                </a:lnTo>
                <a:lnTo>
                  <a:pt x="852" y="46"/>
                </a:lnTo>
                <a:lnTo>
                  <a:pt x="848" y="44"/>
                </a:lnTo>
                <a:lnTo>
                  <a:pt x="846" y="42"/>
                </a:lnTo>
                <a:lnTo>
                  <a:pt x="844" y="40"/>
                </a:lnTo>
                <a:lnTo>
                  <a:pt x="842" y="40"/>
                </a:lnTo>
                <a:lnTo>
                  <a:pt x="828" y="66"/>
                </a:lnTo>
                <a:lnTo>
                  <a:pt x="828" y="74"/>
                </a:lnTo>
                <a:lnTo>
                  <a:pt x="824" y="78"/>
                </a:lnTo>
                <a:lnTo>
                  <a:pt x="824" y="80"/>
                </a:lnTo>
                <a:lnTo>
                  <a:pt x="824" y="82"/>
                </a:lnTo>
                <a:lnTo>
                  <a:pt x="822" y="80"/>
                </a:lnTo>
                <a:lnTo>
                  <a:pt x="822" y="82"/>
                </a:lnTo>
                <a:lnTo>
                  <a:pt x="820" y="82"/>
                </a:lnTo>
                <a:lnTo>
                  <a:pt x="816" y="82"/>
                </a:lnTo>
                <a:lnTo>
                  <a:pt x="812" y="82"/>
                </a:lnTo>
                <a:lnTo>
                  <a:pt x="812" y="84"/>
                </a:lnTo>
                <a:lnTo>
                  <a:pt x="810" y="88"/>
                </a:lnTo>
                <a:lnTo>
                  <a:pt x="758" y="88"/>
                </a:lnTo>
                <a:lnTo>
                  <a:pt x="748" y="94"/>
                </a:lnTo>
                <a:lnTo>
                  <a:pt x="744" y="100"/>
                </a:lnTo>
                <a:lnTo>
                  <a:pt x="738" y="104"/>
                </a:lnTo>
                <a:lnTo>
                  <a:pt x="738" y="106"/>
                </a:lnTo>
                <a:lnTo>
                  <a:pt x="740" y="106"/>
                </a:lnTo>
                <a:lnTo>
                  <a:pt x="740" y="108"/>
                </a:lnTo>
                <a:lnTo>
                  <a:pt x="738" y="108"/>
                </a:lnTo>
                <a:lnTo>
                  <a:pt x="738" y="110"/>
                </a:lnTo>
                <a:lnTo>
                  <a:pt x="740" y="110"/>
                </a:lnTo>
                <a:lnTo>
                  <a:pt x="740" y="112"/>
                </a:lnTo>
                <a:lnTo>
                  <a:pt x="740" y="114"/>
                </a:lnTo>
                <a:lnTo>
                  <a:pt x="736" y="116"/>
                </a:lnTo>
                <a:lnTo>
                  <a:pt x="730" y="118"/>
                </a:lnTo>
                <a:lnTo>
                  <a:pt x="728" y="120"/>
                </a:lnTo>
                <a:lnTo>
                  <a:pt x="722" y="120"/>
                </a:lnTo>
                <a:lnTo>
                  <a:pt x="718" y="120"/>
                </a:lnTo>
                <a:lnTo>
                  <a:pt x="716" y="118"/>
                </a:lnTo>
                <a:lnTo>
                  <a:pt x="710" y="118"/>
                </a:lnTo>
                <a:lnTo>
                  <a:pt x="696" y="120"/>
                </a:lnTo>
                <a:lnTo>
                  <a:pt x="698" y="128"/>
                </a:lnTo>
                <a:lnTo>
                  <a:pt x="696" y="130"/>
                </a:lnTo>
                <a:lnTo>
                  <a:pt x="694" y="132"/>
                </a:lnTo>
                <a:lnTo>
                  <a:pt x="692" y="132"/>
                </a:lnTo>
                <a:lnTo>
                  <a:pt x="682" y="140"/>
                </a:lnTo>
                <a:lnTo>
                  <a:pt x="680" y="140"/>
                </a:lnTo>
                <a:lnTo>
                  <a:pt x="654" y="152"/>
                </a:lnTo>
                <a:lnTo>
                  <a:pt x="650" y="152"/>
                </a:lnTo>
                <a:lnTo>
                  <a:pt x="644" y="152"/>
                </a:lnTo>
                <a:lnTo>
                  <a:pt x="638" y="152"/>
                </a:lnTo>
                <a:lnTo>
                  <a:pt x="636" y="152"/>
                </a:lnTo>
                <a:lnTo>
                  <a:pt x="634" y="150"/>
                </a:lnTo>
                <a:lnTo>
                  <a:pt x="628" y="148"/>
                </a:lnTo>
                <a:lnTo>
                  <a:pt x="634" y="144"/>
                </a:lnTo>
                <a:lnTo>
                  <a:pt x="634" y="140"/>
                </a:lnTo>
                <a:lnTo>
                  <a:pt x="636" y="138"/>
                </a:lnTo>
                <a:lnTo>
                  <a:pt x="636" y="136"/>
                </a:lnTo>
                <a:lnTo>
                  <a:pt x="636" y="134"/>
                </a:lnTo>
                <a:lnTo>
                  <a:pt x="638" y="134"/>
                </a:lnTo>
                <a:lnTo>
                  <a:pt x="638" y="132"/>
                </a:lnTo>
                <a:lnTo>
                  <a:pt x="642" y="132"/>
                </a:lnTo>
                <a:lnTo>
                  <a:pt x="644" y="124"/>
                </a:lnTo>
                <a:lnTo>
                  <a:pt x="642" y="120"/>
                </a:lnTo>
                <a:lnTo>
                  <a:pt x="642" y="112"/>
                </a:lnTo>
                <a:lnTo>
                  <a:pt x="636" y="104"/>
                </a:lnTo>
                <a:lnTo>
                  <a:pt x="634" y="106"/>
                </a:lnTo>
                <a:lnTo>
                  <a:pt x="630" y="106"/>
                </a:lnTo>
                <a:lnTo>
                  <a:pt x="630" y="108"/>
                </a:lnTo>
                <a:lnTo>
                  <a:pt x="628" y="110"/>
                </a:lnTo>
                <a:lnTo>
                  <a:pt x="624" y="112"/>
                </a:lnTo>
                <a:lnTo>
                  <a:pt x="622" y="112"/>
                </a:lnTo>
                <a:lnTo>
                  <a:pt x="624" y="106"/>
                </a:lnTo>
                <a:lnTo>
                  <a:pt x="628" y="104"/>
                </a:lnTo>
                <a:lnTo>
                  <a:pt x="628" y="102"/>
                </a:lnTo>
                <a:lnTo>
                  <a:pt x="630" y="100"/>
                </a:lnTo>
                <a:lnTo>
                  <a:pt x="630" y="98"/>
                </a:lnTo>
                <a:lnTo>
                  <a:pt x="630" y="90"/>
                </a:lnTo>
                <a:lnTo>
                  <a:pt x="628" y="88"/>
                </a:lnTo>
                <a:lnTo>
                  <a:pt x="628" y="86"/>
                </a:lnTo>
                <a:lnTo>
                  <a:pt x="630" y="86"/>
                </a:lnTo>
                <a:lnTo>
                  <a:pt x="628" y="82"/>
                </a:lnTo>
                <a:lnTo>
                  <a:pt x="626" y="80"/>
                </a:lnTo>
                <a:lnTo>
                  <a:pt x="622" y="80"/>
                </a:lnTo>
                <a:lnTo>
                  <a:pt x="620" y="78"/>
                </a:lnTo>
                <a:lnTo>
                  <a:pt x="618" y="78"/>
                </a:lnTo>
                <a:lnTo>
                  <a:pt x="616" y="76"/>
                </a:lnTo>
                <a:lnTo>
                  <a:pt x="614" y="74"/>
                </a:lnTo>
                <a:lnTo>
                  <a:pt x="612" y="74"/>
                </a:lnTo>
                <a:lnTo>
                  <a:pt x="608" y="74"/>
                </a:lnTo>
                <a:lnTo>
                  <a:pt x="606" y="74"/>
                </a:lnTo>
                <a:lnTo>
                  <a:pt x="604" y="76"/>
                </a:lnTo>
                <a:lnTo>
                  <a:pt x="604" y="78"/>
                </a:lnTo>
                <a:lnTo>
                  <a:pt x="606" y="80"/>
                </a:lnTo>
                <a:lnTo>
                  <a:pt x="604" y="80"/>
                </a:lnTo>
                <a:lnTo>
                  <a:pt x="598" y="82"/>
                </a:lnTo>
                <a:lnTo>
                  <a:pt x="598" y="88"/>
                </a:lnTo>
                <a:lnTo>
                  <a:pt x="596" y="90"/>
                </a:lnTo>
                <a:lnTo>
                  <a:pt x="594" y="86"/>
                </a:lnTo>
                <a:lnTo>
                  <a:pt x="592" y="88"/>
                </a:lnTo>
                <a:lnTo>
                  <a:pt x="588" y="90"/>
                </a:lnTo>
                <a:lnTo>
                  <a:pt x="588" y="92"/>
                </a:lnTo>
                <a:lnTo>
                  <a:pt x="586" y="94"/>
                </a:lnTo>
                <a:lnTo>
                  <a:pt x="584" y="100"/>
                </a:lnTo>
                <a:lnTo>
                  <a:pt x="586" y="102"/>
                </a:lnTo>
                <a:lnTo>
                  <a:pt x="584" y="102"/>
                </a:lnTo>
                <a:lnTo>
                  <a:pt x="582" y="112"/>
                </a:lnTo>
                <a:lnTo>
                  <a:pt x="586" y="122"/>
                </a:lnTo>
                <a:lnTo>
                  <a:pt x="586" y="132"/>
                </a:lnTo>
                <a:lnTo>
                  <a:pt x="580" y="146"/>
                </a:lnTo>
                <a:lnTo>
                  <a:pt x="572" y="150"/>
                </a:lnTo>
                <a:lnTo>
                  <a:pt x="570" y="150"/>
                </a:lnTo>
                <a:lnTo>
                  <a:pt x="566" y="148"/>
                </a:lnTo>
                <a:lnTo>
                  <a:pt x="562" y="138"/>
                </a:lnTo>
                <a:lnTo>
                  <a:pt x="560" y="120"/>
                </a:lnTo>
                <a:lnTo>
                  <a:pt x="574" y="84"/>
                </a:lnTo>
                <a:lnTo>
                  <a:pt x="572" y="82"/>
                </a:lnTo>
                <a:lnTo>
                  <a:pt x="568" y="86"/>
                </a:lnTo>
                <a:lnTo>
                  <a:pt x="568" y="90"/>
                </a:lnTo>
                <a:lnTo>
                  <a:pt x="566" y="90"/>
                </a:lnTo>
                <a:lnTo>
                  <a:pt x="560" y="96"/>
                </a:lnTo>
                <a:lnTo>
                  <a:pt x="560" y="94"/>
                </a:lnTo>
                <a:lnTo>
                  <a:pt x="562" y="90"/>
                </a:lnTo>
                <a:lnTo>
                  <a:pt x="564" y="88"/>
                </a:lnTo>
                <a:lnTo>
                  <a:pt x="576" y="74"/>
                </a:lnTo>
                <a:lnTo>
                  <a:pt x="578" y="72"/>
                </a:lnTo>
                <a:lnTo>
                  <a:pt x="580" y="70"/>
                </a:lnTo>
                <a:lnTo>
                  <a:pt x="580" y="76"/>
                </a:lnTo>
                <a:lnTo>
                  <a:pt x="582" y="76"/>
                </a:lnTo>
                <a:lnTo>
                  <a:pt x="586" y="70"/>
                </a:lnTo>
                <a:lnTo>
                  <a:pt x="594" y="70"/>
                </a:lnTo>
                <a:lnTo>
                  <a:pt x="596" y="68"/>
                </a:lnTo>
                <a:lnTo>
                  <a:pt x="600" y="66"/>
                </a:lnTo>
                <a:lnTo>
                  <a:pt x="604" y="68"/>
                </a:lnTo>
                <a:lnTo>
                  <a:pt x="606" y="70"/>
                </a:lnTo>
                <a:lnTo>
                  <a:pt x="608" y="70"/>
                </a:lnTo>
                <a:lnTo>
                  <a:pt x="610" y="70"/>
                </a:lnTo>
                <a:lnTo>
                  <a:pt x="610" y="68"/>
                </a:lnTo>
                <a:lnTo>
                  <a:pt x="612" y="68"/>
                </a:lnTo>
                <a:lnTo>
                  <a:pt x="614" y="70"/>
                </a:lnTo>
                <a:lnTo>
                  <a:pt x="620" y="68"/>
                </a:lnTo>
                <a:lnTo>
                  <a:pt x="620" y="66"/>
                </a:lnTo>
                <a:lnTo>
                  <a:pt x="618" y="66"/>
                </a:lnTo>
                <a:lnTo>
                  <a:pt x="616" y="64"/>
                </a:lnTo>
                <a:lnTo>
                  <a:pt x="616" y="62"/>
                </a:lnTo>
                <a:lnTo>
                  <a:pt x="616" y="60"/>
                </a:lnTo>
                <a:lnTo>
                  <a:pt x="614" y="58"/>
                </a:lnTo>
                <a:lnTo>
                  <a:pt x="608" y="58"/>
                </a:lnTo>
                <a:lnTo>
                  <a:pt x="604" y="58"/>
                </a:lnTo>
                <a:lnTo>
                  <a:pt x="604" y="54"/>
                </a:lnTo>
                <a:lnTo>
                  <a:pt x="600" y="54"/>
                </a:lnTo>
                <a:lnTo>
                  <a:pt x="598" y="54"/>
                </a:lnTo>
                <a:lnTo>
                  <a:pt x="588" y="54"/>
                </a:lnTo>
                <a:lnTo>
                  <a:pt x="582" y="58"/>
                </a:lnTo>
                <a:lnTo>
                  <a:pt x="580" y="58"/>
                </a:lnTo>
                <a:lnTo>
                  <a:pt x="578" y="60"/>
                </a:lnTo>
                <a:lnTo>
                  <a:pt x="572" y="58"/>
                </a:lnTo>
                <a:lnTo>
                  <a:pt x="570" y="58"/>
                </a:lnTo>
                <a:lnTo>
                  <a:pt x="564" y="54"/>
                </a:lnTo>
                <a:lnTo>
                  <a:pt x="560" y="52"/>
                </a:lnTo>
                <a:lnTo>
                  <a:pt x="556" y="52"/>
                </a:lnTo>
                <a:lnTo>
                  <a:pt x="554" y="52"/>
                </a:lnTo>
                <a:lnTo>
                  <a:pt x="552" y="54"/>
                </a:lnTo>
                <a:lnTo>
                  <a:pt x="552" y="50"/>
                </a:lnTo>
                <a:lnTo>
                  <a:pt x="554" y="48"/>
                </a:lnTo>
                <a:lnTo>
                  <a:pt x="556" y="46"/>
                </a:lnTo>
                <a:lnTo>
                  <a:pt x="560" y="42"/>
                </a:lnTo>
                <a:lnTo>
                  <a:pt x="562" y="40"/>
                </a:lnTo>
                <a:lnTo>
                  <a:pt x="558" y="40"/>
                </a:lnTo>
                <a:lnTo>
                  <a:pt x="552" y="42"/>
                </a:lnTo>
                <a:lnTo>
                  <a:pt x="538" y="52"/>
                </a:lnTo>
                <a:lnTo>
                  <a:pt x="532" y="52"/>
                </a:lnTo>
                <a:lnTo>
                  <a:pt x="526" y="56"/>
                </a:lnTo>
                <a:lnTo>
                  <a:pt x="516" y="56"/>
                </a:lnTo>
                <a:lnTo>
                  <a:pt x="516" y="58"/>
                </a:lnTo>
                <a:lnTo>
                  <a:pt x="516" y="56"/>
                </a:lnTo>
                <a:lnTo>
                  <a:pt x="516" y="54"/>
                </a:lnTo>
                <a:lnTo>
                  <a:pt x="516" y="52"/>
                </a:lnTo>
                <a:lnTo>
                  <a:pt x="514" y="50"/>
                </a:lnTo>
                <a:lnTo>
                  <a:pt x="504" y="56"/>
                </a:lnTo>
                <a:lnTo>
                  <a:pt x="500" y="56"/>
                </a:lnTo>
                <a:lnTo>
                  <a:pt x="498" y="56"/>
                </a:lnTo>
                <a:lnTo>
                  <a:pt x="498" y="54"/>
                </a:lnTo>
                <a:lnTo>
                  <a:pt x="522" y="36"/>
                </a:lnTo>
                <a:lnTo>
                  <a:pt x="526" y="34"/>
                </a:lnTo>
                <a:lnTo>
                  <a:pt x="532" y="28"/>
                </a:lnTo>
                <a:lnTo>
                  <a:pt x="528" y="28"/>
                </a:lnTo>
                <a:lnTo>
                  <a:pt x="520" y="26"/>
                </a:lnTo>
                <a:lnTo>
                  <a:pt x="516" y="26"/>
                </a:lnTo>
                <a:lnTo>
                  <a:pt x="514" y="26"/>
                </a:lnTo>
                <a:lnTo>
                  <a:pt x="510" y="28"/>
                </a:lnTo>
                <a:lnTo>
                  <a:pt x="508" y="28"/>
                </a:lnTo>
                <a:lnTo>
                  <a:pt x="504" y="26"/>
                </a:lnTo>
                <a:lnTo>
                  <a:pt x="502" y="24"/>
                </a:lnTo>
                <a:lnTo>
                  <a:pt x="494" y="20"/>
                </a:lnTo>
                <a:lnTo>
                  <a:pt x="492" y="18"/>
                </a:lnTo>
                <a:lnTo>
                  <a:pt x="486" y="16"/>
                </a:lnTo>
                <a:lnTo>
                  <a:pt x="478" y="16"/>
                </a:lnTo>
                <a:lnTo>
                  <a:pt x="476" y="16"/>
                </a:lnTo>
                <a:lnTo>
                  <a:pt x="474" y="16"/>
                </a:lnTo>
                <a:lnTo>
                  <a:pt x="472" y="16"/>
                </a:lnTo>
                <a:lnTo>
                  <a:pt x="466" y="14"/>
                </a:lnTo>
                <a:lnTo>
                  <a:pt x="462" y="14"/>
                </a:lnTo>
                <a:lnTo>
                  <a:pt x="460" y="14"/>
                </a:lnTo>
                <a:lnTo>
                  <a:pt x="458" y="8"/>
                </a:lnTo>
                <a:lnTo>
                  <a:pt x="456" y="8"/>
                </a:lnTo>
                <a:lnTo>
                  <a:pt x="454" y="0"/>
                </a:lnTo>
                <a:lnTo>
                  <a:pt x="450" y="0"/>
                </a:lnTo>
                <a:lnTo>
                  <a:pt x="450" y="8"/>
                </a:lnTo>
                <a:lnTo>
                  <a:pt x="30" y="8"/>
                </a:lnTo>
                <a:lnTo>
                  <a:pt x="30" y="10"/>
                </a:lnTo>
                <a:lnTo>
                  <a:pt x="32" y="12"/>
                </a:lnTo>
                <a:lnTo>
                  <a:pt x="34" y="12"/>
                </a:lnTo>
                <a:lnTo>
                  <a:pt x="36" y="12"/>
                </a:lnTo>
                <a:lnTo>
                  <a:pt x="38" y="14"/>
                </a:lnTo>
                <a:lnTo>
                  <a:pt x="36" y="14"/>
                </a:lnTo>
                <a:lnTo>
                  <a:pt x="36" y="16"/>
                </a:lnTo>
                <a:lnTo>
                  <a:pt x="34" y="18"/>
                </a:lnTo>
                <a:lnTo>
                  <a:pt x="32" y="18"/>
                </a:lnTo>
                <a:lnTo>
                  <a:pt x="34" y="20"/>
                </a:lnTo>
                <a:lnTo>
                  <a:pt x="36" y="20"/>
                </a:lnTo>
                <a:lnTo>
                  <a:pt x="38" y="26"/>
                </a:lnTo>
                <a:lnTo>
                  <a:pt x="36" y="32"/>
                </a:lnTo>
                <a:lnTo>
                  <a:pt x="36" y="30"/>
                </a:lnTo>
                <a:lnTo>
                  <a:pt x="34" y="32"/>
                </a:lnTo>
                <a:lnTo>
                  <a:pt x="32" y="34"/>
                </a:lnTo>
                <a:lnTo>
                  <a:pt x="28" y="36"/>
                </a:lnTo>
                <a:lnTo>
                  <a:pt x="28" y="38"/>
                </a:lnTo>
                <a:lnTo>
                  <a:pt x="28" y="40"/>
                </a:lnTo>
                <a:lnTo>
                  <a:pt x="26" y="40"/>
                </a:lnTo>
                <a:lnTo>
                  <a:pt x="26" y="38"/>
                </a:lnTo>
                <a:lnTo>
                  <a:pt x="30" y="32"/>
                </a:lnTo>
                <a:lnTo>
                  <a:pt x="30" y="30"/>
                </a:lnTo>
                <a:lnTo>
                  <a:pt x="32" y="30"/>
                </a:lnTo>
                <a:lnTo>
                  <a:pt x="32" y="28"/>
                </a:lnTo>
                <a:lnTo>
                  <a:pt x="30" y="26"/>
                </a:lnTo>
                <a:lnTo>
                  <a:pt x="28" y="26"/>
                </a:lnTo>
                <a:lnTo>
                  <a:pt x="24" y="24"/>
                </a:lnTo>
                <a:lnTo>
                  <a:pt x="14" y="24"/>
                </a:lnTo>
                <a:lnTo>
                  <a:pt x="2" y="20"/>
                </a:lnTo>
                <a:lnTo>
                  <a:pt x="0" y="24"/>
                </a:lnTo>
                <a:lnTo>
                  <a:pt x="0" y="26"/>
                </a:lnTo>
                <a:lnTo>
                  <a:pt x="2" y="30"/>
                </a:lnTo>
                <a:lnTo>
                  <a:pt x="4" y="32"/>
                </a:lnTo>
                <a:lnTo>
                  <a:pt x="10" y="48"/>
                </a:lnTo>
                <a:lnTo>
                  <a:pt x="10" y="46"/>
                </a:lnTo>
                <a:lnTo>
                  <a:pt x="12" y="48"/>
                </a:lnTo>
                <a:lnTo>
                  <a:pt x="10" y="50"/>
                </a:lnTo>
                <a:lnTo>
                  <a:pt x="10" y="52"/>
                </a:lnTo>
                <a:lnTo>
                  <a:pt x="12" y="52"/>
                </a:lnTo>
                <a:lnTo>
                  <a:pt x="12" y="54"/>
                </a:lnTo>
                <a:lnTo>
                  <a:pt x="14" y="52"/>
                </a:lnTo>
                <a:lnTo>
                  <a:pt x="14" y="54"/>
                </a:lnTo>
                <a:lnTo>
                  <a:pt x="14" y="58"/>
                </a:lnTo>
                <a:lnTo>
                  <a:pt x="12" y="58"/>
                </a:lnTo>
                <a:lnTo>
                  <a:pt x="12" y="56"/>
                </a:lnTo>
                <a:lnTo>
                  <a:pt x="12" y="60"/>
                </a:lnTo>
                <a:lnTo>
                  <a:pt x="14" y="62"/>
                </a:lnTo>
                <a:lnTo>
                  <a:pt x="20" y="62"/>
                </a:lnTo>
                <a:lnTo>
                  <a:pt x="24" y="64"/>
                </a:lnTo>
                <a:lnTo>
                  <a:pt x="22" y="64"/>
                </a:lnTo>
                <a:lnTo>
                  <a:pt x="20" y="64"/>
                </a:lnTo>
                <a:lnTo>
                  <a:pt x="14" y="64"/>
                </a:lnTo>
                <a:lnTo>
                  <a:pt x="14" y="66"/>
                </a:lnTo>
                <a:lnTo>
                  <a:pt x="12" y="72"/>
                </a:lnTo>
                <a:lnTo>
                  <a:pt x="14" y="72"/>
                </a:lnTo>
                <a:lnTo>
                  <a:pt x="12" y="74"/>
                </a:lnTo>
                <a:lnTo>
                  <a:pt x="14" y="76"/>
                </a:lnTo>
                <a:lnTo>
                  <a:pt x="12" y="78"/>
                </a:lnTo>
                <a:lnTo>
                  <a:pt x="8" y="114"/>
                </a:lnTo>
                <a:lnTo>
                  <a:pt x="10" y="116"/>
                </a:lnTo>
                <a:lnTo>
                  <a:pt x="8" y="118"/>
                </a:lnTo>
                <a:lnTo>
                  <a:pt x="6" y="120"/>
                </a:lnTo>
                <a:lnTo>
                  <a:pt x="4" y="128"/>
                </a:lnTo>
                <a:lnTo>
                  <a:pt x="12" y="154"/>
                </a:lnTo>
                <a:lnTo>
                  <a:pt x="10" y="164"/>
                </a:lnTo>
                <a:lnTo>
                  <a:pt x="6" y="170"/>
                </a:lnTo>
                <a:lnTo>
                  <a:pt x="8" y="174"/>
                </a:lnTo>
                <a:lnTo>
                  <a:pt x="16" y="184"/>
                </a:lnTo>
                <a:lnTo>
                  <a:pt x="16" y="186"/>
                </a:lnTo>
                <a:lnTo>
                  <a:pt x="16" y="190"/>
                </a:lnTo>
                <a:lnTo>
                  <a:pt x="18" y="198"/>
                </a:lnTo>
                <a:lnTo>
                  <a:pt x="26" y="208"/>
                </a:lnTo>
                <a:lnTo>
                  <a:pt x="28" y="210"/>
                </a:lnTo>
                <a:lnTo>
                  <a:pt x="28" y="212"/>
                </a:lnTo>
                <a:lnTo>
                  <a:pt x="30" y="214"/>
                </a:lnTo>
                <a:lnTo>
                  <a:pt x="32" y="214"/>
                </a:lnTo>
                <a:lnTo>
                  <a:pt x="32" y="216"/>
                </a:lnTo>
                <a:lnTo>
                  <a:pt x="34" y="216"/>
                </a:lnTo>
                <a:lnTo>
                  <a:pt x="34" y="214"/>
                </a:lnTo>
                <a:lnTo>
                  <a:pt x="36" y="210"/>
                </a:lnTo>
                <a:lnTo>
                  <a:pt x="38" y="210"/>
                </a:lnTo>
                <a:lnTo>
                  <a:pt x="42" y="212"/>
                </a:lnTo>
                <a:lnTo>
                  <a:pt x="40" y="212"/>
                </a:lnTo>
                <a:lnTo>
                  <a:pt x="38" y="214"/>
                </a:lnTo>
                <a:lnTo>
                  <a:pt x="38" y="216"/>
                </a:lnTo>
                <a:lnTo>
                  <a:pt x="40" y="220"/>
                </a:lnTo>
                <a:lnTo>
                  <a:pt x="40" y="222"/>
                </a:lnTo>
                <a:lnTo>
                  <a:pt x="36" y="218"/>
                </a:lnTo>
                <a:lnTo>
                  <a:pt x="36" y="216"/>
                </a:lnTo>
                <a:lnTo>
                  <a:pt x="34" y="218"/>
                </a:lnTo>
                <a:lnTo>
                  <a:pt x="38" y="228"/>
                </a:lnTo>
                <a:lnTo>
                  <a:pt x="40" y="230"/>
                </a:lnTo>
                <a:lnTo>
                  <a:pt x="44" y="232"/>
                </a:lnTo>
                <a:lnTo>
                  <a:pt x="46" y="234"/>
                </a:lnTo>
                <a:lnTo>
                  <a:pt x="46" y="236"/>
                </a:lnTo>
                <a:lnTo>
                  <a:pt x="44" y="238"/>
                </a:lnTo>
                <a:lnTo>
                  <a:pt x="44" y="240"/>
                </a:lnTo>
                <a:lnTo>
                  <a:pt x="58" y="256"/>
                </a:lnTo>
                <a:lnTo>
                  <a:pt x="60" y="256"/>
                </a:lnTo>
                <a:lnTo>
                  <a:pt x="60" y="260"/>
                </a:lnTo>
                <a:lnTo>
                  <a:pt x="62" y="260"/>
                </a:lnTo>
                <a:lnTo>
                  <a:pt x="64" y="262"/>
                </a:lnTo>
                <a:lnTo>
                  <a:pt x="64" y="264"/>
                </a:lnTo>
                <a:lnTo>
                  <a:pt x="64" y="270"/>
                </a:lnTo>
                <a:lnTo>
                  <a:pt x="64" y="272"/>
                </a:lnTo>
                <a:lnTo>
                  <a:pt x="72" y="272"/>
                </a:lnTo>
                <a:lnTo>
                  <a:pt x="76" y="274"/>
                </a:lnTo>
                <a:lnTo>
                  <a:pt x="78" y="274"/>
                </a:lnTo>
                <a:lnTo>
                  <a:pt x="84" y="276"/>
                </a:lnTo>
                <a:lnTo>
                  <a:pt x="84" y="278"/>
                </a:lnTo>
                <a:lnTo>
                  <a:pt x="90" y="280"/>
                </a:lnTo>
                <a:lnTo>
                  <a:pt x="92" y="280"/>
                </a:lnTo>
                <a:lnTo>
                  <a:pt x="94" y="280"/>
                </a:lnTo>
                <a:lnTo>
                  <a:pt x="98" y="282"/>
                </a:lnTo>
                <a:lnTo>
                  <a:pt x="98" y="284"/>
                </a:lnTo>
                <a:lnTo>
                  <a:pt x="102" y="284"/>
                </a:lnTo>
                <a:lnTo>
                  <a:pt x="114" y="294"/>
                </a:lnTo>
                <a:lnTo>
                  <a:pt x="116" y="296"/>
                </a:lnTo>
                <a:lnTo>
                  <a:pt x="116" y="304"/>
                </a:lnTo>
                <a:lnTo>
                  <a:pt x="150" y="302"/>
                </a:lnTo>
                <a:lnTo>
                  <a:pt x="152" y="304"/>
                </a:lnTo>
                <a:lnTo>
                  <a:pt x="210" y="322"/>
                </a:lnTo>
                <a:lnTo>
                  <a:pt x="250" y="322"/>
                </a:lnTo>
                <a:lnTo>
                  <a:pt x="250" y="316"/>
                </a:lnTo>
                <a:lnTo>
                  <a:pt x="276" y="316"/>
                </a:lnTo>
                <a:lnTo>
                  <a:pt x="280" y="318"/>
                </a:lnTo>
                <a:lnTo>
                  <a:pt x="282" y="320"/>
                </a:lnTo>
                <a:lnTo>
                  <a:pt x="284" y="322"/>
                </a:lnTo>
                <a:lnTo>
                  <a:pt x="288" y="324"/>
                </a:lnTo>
                <a:lnTo>
                  <a:pt x="302" y="334"/>
                </a:lnTo>
                <a:lnTo>
                  <a:pt x="306" y="346"/>
                </a:lnTo>
                <a:lnTo>
                  <a:pt x="320" y="358"/>
                </a:lnTo>
                <a:lnTo>
                  <a:pt x="328" y="360"/>
                </a:lnTo>
                <a:lnTo>
                  <a:pt x="334" y="348"/>
                </a:lnTo>
                <a:lnTo>
                  <a:pt x="338" y="346"/>
                </a:lnTo>
                <a:lnTo>
                  <a:pt x="340" y="348"/>
                </a:lnTo>
                <a:lnTo>
                  <a:pt x="354" y="346"/>
                </a:lnTo>
                <a:lnTo>
                  <a:pt x="364" y="358"/>
                </a:lnTo>
                <a:lnTo>
                  <a:pt x="370" y="368"/>
                </a:lnTo>
                <a:lnTo>
                  <a:pt x="374" y="374"/>
                </a:lnTo>
                <a:lnTo>
                  <a:pt x="378" y="378"/>
                </a:lnTo>
                <a:lnTo>
                  <a:pt x="382" y="380"/>
                </a:lnTo>
                <a:lnTo>
                  <a:pt x="386" y="392"/>
                </a:lnTo>
                <a:lnTo>
                  <a:pt x="390" y="398"/>
                </a:lnTo>
                <a:lnTo>
                  <a:pt x="396" y="402"/>
                </a:lnTo>
                <a:lnTo>
                  <a:pt x="400" y="402"/>
                </a:lnTo>
                <a:lnTo>
                  <a:pt x="404" y="404"/>
                </a:lnTo>
                <a:lnTo>
                  <a:pt x="412" y="404"/>
                </a:lnTo>
                <a:lnTo>
                  <a:pt x="416" y="406"/>
                </a:lnTo>
                <a:lnTo>
                  <a:pt x="422" y="408"/>
                </a:lnTo>
                <a:lnTo>
                  <a:pt x="422" y="406"/>
                </a:lnTo>
                <a:lnTo>
                  <a:pt x="420" y="406"/>
                </a:lnTo>
                <a:lnTo>
                  <a:pt x="418" y="402"/>
                </a:lnTo>
                <a:lnTo>
                  <a:pt x="418" y="400"/>
                </a:lnTo>
                <a:lnTo>
                  <a:pt x="416" y="392"/>
                </a:lnTo>
                <a:lnTo>
                  <a:pt x="418" y="392"/>
                </a:lnTo>
                <a:lnTo>
                  <a:pt x="418" y="388"/>
                </a:lnTo>
                <a:lnTo>
                  <a:pt x="416" y="388"/>
                </a:lnTo>
                <a:lnTo>
                  <a:pt x="414" y="388"/>
                </a:lnTo>
                <a:lnTo>
                  <a:pt x="414" y="386"/>
                </a:lnTo>
                <a:lnTo>
                  <a:pt x="416" y="386"/>
                </a:lnTo>
                <a:lnTo>
                  <a:pt x="418" y="386"/>
                </a:lnTo>
                <a:lnTo>
                  <a:pt x="420" y="380"/>
                </a:lnTo>
                <a:lnTo>
                  <a:pt x="418" y="378"/>
                </a:lnTo>
                <a:lnTo>
                  <a:pt x="422" y="378"/>
                </a:lnTo>
                <a:lnTo>
                  <a:pt x="424" y="376"/>
                </a:lnTo>
                <a:lnTo>
                  <a:pt x="424" y="374"/>
                </a:lnTo>
                <a:lnTo>
                  <a:pt x="422" y="376"/>
                </a:lnTo>
                <a:lnTo>
                  <a:pt x="422" y="374"/>
                </a:lnTo>
                <a:lnTo>
                  <a:pt x="424" y="372"/>
                </a:lnTo>
                <a:lnTo>
                  <a:pt x="426" y="372"/>
                </a:lnTo>
                <a:lnTo>
                  <a:pt x="428" y="372"/>
                </a:lnTo>
                <a:lnTo>
                  <a:pt x="428" y="370"/>
                </a:lnTo>
                <a:lnTo>
                  <a:pt x="430" y="370"/>
                </a:lnTo>
                <a:lnTo>
                  <a:pt x="432" y="368"/>
                </a:lnTo>
                <a:lnTo>
                  <a:pt x="430" y="366"/>
                </a:lnTo>
                <a:lnTo>
                  <a:pt x="430" y="364"/>
                </a:lnTo>
                <a:lnTo>
                  <a:pt x="432" y="366"/>
                </a:lnTo>
                <a:lnTo>
                  <a:pt x="434" y="366"/>
                </a:lnTo>
                <a:lnTo>
                  <a:pt x="434" y="364"/>
                </a:lnTo>
                <a:lnTo>
                  <a:pt x="434" y="366"/>
                </a:lnTo>
                <a:lnTo>
                  <a:pt x="436" y="366"/>
                </a:lnTo>
                <a:lnTo>
                  <a:pt x="436" y="364"/>
                </a:lnTo>
                <a:lnTo>
                  <a:pt x="438" y="366"/>
                </a:lnTo>
                <a:lnTo>
                  <a:pt x="442" y="364"/>
                </a:lnTo>
                <a:lnTo>
                  <a:pt x="442" y="366"/>
                </a:lnTo>
                <a:lnTo>
                  <a:pt x="436" y="368"/>
                </a:lnTo>
                <a:lnTo>
                  <a:pt x="450" y="362"/>
                </a:lnTo>
                <a:lnTo>
                  <a:pt x="452" y="356"/>
                </a:lnTo>
                <a:lnTo>
                  <a:pt x="454" y="348"/>
                </a:lnTo>
                <a:lnTo>
                  <a:pt x="456" y="348"/>
                </a:lnTo>
                <a:lnTo>
                  <a:pt x="456" y="350"/>
                </a:lnTo>
                <a:lnTo>
                  <a:pt x="458" y="350"/>
                </a:lnTo>
                <a:lnTo>
                  <a:pt x="458" y="352"/>
                </a:lnTo>
                <a:lnTo>
                  <a:pt x="456" y="352"/>
                </a:lnTo>
                <a:lnTo>
                  <a:pt x="466" y="348"/>
                </a:lnTo>
                <a:lnTo>
                  <a:pt x="478" y="348"/>
                </a:lnTo>
                <a:lnTo>
                  <a:pt x="494" y="350"/>
                </a:lnTo>
                <a:lnTo>
                  <a:pt x="496" y="350"/>
                </a:lnTo>
                <a:lnTo>
                  <a:pt x="496" y="348"/>
                </a:lnTo>
                <a:lnTo>
                  <a:pt x="496" y="346"/>
                </a:lnTo>
                <a:lnTo>
                  <a:pt x="500" y="348"/>
                </a:lnTo>
                <a:lnTo>
                  <a:pt x="504" y="348"/>
                </a:lnTo>
                <a:lnTo>
                  <a:pt x="506" y="350"/>
                </a:lnTo>
                <a:lnTo>
                  <a:pt x="508" y="352"/>
                </a:lnTo>
                <a:lnTo>
                  <a:pt x="510" y="356"/>
                </a:lnTo>
                <a:lnTo>
                  <a:pt x="514" y="356"/>
                </a:lnTo>
                <a:lnTo>
                  <a:pt x="516" y="356"/>
                </a:lnTo>
                <a:lnTo>
                  <a:pt x="520" y="356"/>
                </a:lnTo>
                <a:lnTo>
                  <a:pt x="522" y="356"/>
                </a:lnTo>
                <a:lnTo>
                  <a:pt x="526" y="356"/>
                </a:lnTo>
                <a:lnTo>
                  <a:pt x="528" y="354"/>
                </a:lnTo>
                <a:lnTo>
                  <a:pt x="528" y="352"/>
                </a:lnTo>
                <a:lnTo>
                  <a:pt x="530" y="352"/>
                </a:lnTo>
                <a:lnTo>
                  <a:pt x="532" y="354"/>
                </a:lnTo>
                <a:lnTo>
                  <a:pt x="536" y="356"/>
                </a:lnTo>
                <a:lnTo>
                  <a:pt x="538" y="358"/>
                </a:lnTo>
                <a:lnTo>
                  <a:pt x="542" y="358"/>
                </a:lnTo>
                <a:lnTo>
                  <a:pt x="542" y="356"/>
                </a:lnTo>
                <a:lnTo>
                  <a:pt x="540" y="356"/>
                </a:lnTo>
                <a:lnTo>
                  <a:pt x="536" y="354"/>
                </a:lnTo>
                <a:lnTo>
                  <a:pt x="534" y="350"/>
                </a:lnTo>
                <a:lnTo>
                  <a:pt x="536" y="348"/>
                </a:lnTo>
                <a:lnTo>
                  <a:pt x="538" y="346"/>
                </a:lnTo>
                <a:lnTo>
                  <a:pt x="538" y="342"/>
                </a:lnTo>
                <a:lnTo>
                  <a:pt x="534" y="344"/>
                </a:lnTo>
                <a:lnTo>
                  <a:pt x="532" y="344"/>
                </a:lnTo>
                <a:lnTo>
                  <a:pt x="530" y="342"/>
                </a:lnTo>
                <a:lnTo>
                  <a:pt x="526" y="342"/>
                </a:lnTo>
                <a:lnTo>
                  <a:pt x="524" y="342"/>
                </a:lnTo>
                <a:lnTo>
                  <a:pt x="522" y="342"/>
                </a:lnTo>
                <a:lnTo>
                  <a:pt x="522" y="338"/>
                </a:lnTo>
                <a:lnTo>
                  <a:pt x="526" y="338"/>
                </a:lnTo>
                <a:lnTo>
                  <a:pt x="534" y="340"/>
                </a:lnTo>
                <a:lnTo>
                  <a:pt x="538" y="338"/>
                </a:lnTo>
                <a:lnTo>
                  <a:pt x="540" y="338"/>
                </a:lnTo>
                <a:lnTo>
                  <a:pt x="544" y="338"/>
                </a:lnTo>
                <a:lnTo>
                  <a:pt x="556" y="338"/>
                </a:lnTo>
                <a:lnTo>
                  <a:pt x="558" y="330"/>
                </a:lnTo>
                <a:lnTo>
                  <a:pt x="560" y="338"/>
                </a:lnTo>
                <a:lnTo>
                  <a:pt x="560" y="340"/>
                </a:lnTo>
                <a:lnTo>
                  <a:pt x="568" y="338"/>
                </a:lnTo>
                <a:lnTo>
                  <a:pt x="570" y="336"/>
                </a:lnTo>
                <a:lnTo>
                  <a:pt x="572" y="336"/>
                </a:lnTo>
                <a:lnTo>
                  <a:pt x="574" y="334"/>
                </a:lnTo>
                <a:lnTo>
                  <a:pt x="574" y="336"/>
                </a:lnTo>
                <a:lnTo>
                  <a:pt x="572" y="338"/>
                </a:lnTo>
                <a:lnTo>
                  <a:pt x="584" y="336"/>
                </a:lnTo>
                <a:lnTo>
                  <a:pt x="586" y="336"/>
                </a:lnTo>
                <a:lnTo>
                  <a:pt x="586" y="338"/>
                </a:lnTo>
                <a:lnTo>
                  <a:pt x="584" y="338"/>
                </a:lnTo>
                <a:lnTo>
                  <a:pt x="596" y="344"/>
                </a:lnTo>
                <a:lnTo>
                  <a:pt x="600" y="348"/>
                </a:lnTo>
                <a:lnTo>
                  <a:pt x="608" y="346"/>
                </a:lnTo>
                <a:lnTo>
                  <a:pt x="612" y="344"/>
                </a:lnTo>
                <a:lnTo>
                  <a:pt x="614" y="344"/>
                </a:lnTo>
                <a:lnTo>
                  <a:pt x="616" y="342"/>
                </a:lnTo>
                <a:lnTo>
                  <a:pt x="618" y="342"/>
                </a:lnTo>
                <a:lnTo>
                  <a:pt x="622" y="344"/>
                </a:lnTo>
                <a:lnTo>
                  <a:pt x="628" y="348"/>
                </a:lnTo>
                <a:lnTo>
                  <a:pt x="628" y="350"/>
                </a:lnTo>
                <a:lnTo>
                  <a:pt x="630" y="352"/>
                </a:lnTo>
                <a:lnTo>
                  <a:pt x="634" y="356"/>
                </a:lnTo>
                <a:lnTo>
                  <a:pt x="638" y="358"/>
                </a:lnTo>
                <a:lnTo>
                  <a:pt x="638" y="378"/>
                </a:lnTo>
                <a:lnTo>
                  <a:pt x="640" y="378"/>
                </a:lnTo>
                <a:lnTo>
                  <a:pt x="640" y="374"/>
                </a:lnTo>
                <a:lnTo>
                  <a:pt x="642" y="376"/>
                </a:lnTo>
                <a:lnTo>
                  <a:pt x="640" y="382"/>
                </a:lnTo>
                <a:lnTo>
                  <a:pt x="642" y="384"/>
                </a:lnTo>
                <a:lnTo>
                  <a:pt x="646" y="392"/>
                </a:lnTo>
                <a:lnTo>
                  <a:pt x="650" y="392"/>
                </a:lnTo>
                <a:lnTo>
                  <a:pt x="650" y="396"/>
                </a:lnTo>
                <a:lnTo>
                  <a:pt x="652" y="396"/>
                </a:lnTo>
                <a:lnTo>
                  <a:pt x="650" y="398"/>
                </a:lnTo>
                <a:lnTo>
                  <a:pt x="654" y="406"/>
                </a:lnTo>
                <a:lnTo>
                  <a:pt x="656" y="406"/>
                </a:lnTo>
                <a:lnTo>
                  <a:pt x="658" y="406"/>
                </a:lnTo>
                <a:lnTo>
                  <a:pt x="660" y="408"/>
                </a:lnTo>
                <a:lnTo>
                  <a:pt x="662" y="414"/>
                </a:lnTo>
                <a:lnTo>
                  <a:pt x="662" y="416"/>
                </a:lnTo>
                <a:lnTo>
                  <a:pt x="662" y="418"/>
                </a:lnTo>
                <a:lnTo>
                  <a:pt x="664" y="418"/>
                </a:lnTo>
                <a:lnTo>
                  <a:pt x="670" y="418"/>
                </a:lnTo>
                <a:lnTo>
                  <a:pt x="674" y="416"/>
                </a:lnTo>
                <a:lnTo>
                  <a:pt x="676" y="416"/>
                </a:lnTo>
                <a:lnTo>
                  <a:pt x="678" y="414"/>
                </a:lnTo>
                <a:lnTo>
                  <a:pt x="676" y="414"/>
                </a:lnTo>
                <a:lnTo>
                  <a:pt x="680" y="404"/>
                </a:lnTo>
                <a:lnTo>
                  <a:pt x="680" y="390"/>
                </a:lnTo>
                <a:lnTo>
                  <a:pt x="672" y="372"/>
                </a:lnTo>
                <a:lnTo>
                  <a:pt x="672" y="366"/>
                </a:lnTo>
                <a:lnTo>
                  <a:pt x="658" y="334"/>
                </a:lnTo>
                <a:lnTo>
                  <a:pt x="658" y="332"/>
                </a:lnTo>
                <a:lnTo>
                  <a:pt x="658" y="328"/>
                </a:lnTo>
                <a:lnTo>
                  <a:pt x="666" y="312"/>
                </a:lnTo>
                <a:lnTo>
                  <a:pt x="668" y="312"/>
                </a:lnTo>
                <a:lnTo>
                  <a:pt x="668" y="310"/>
                </a:lnTo>
                <a:lnTo>
                  <a:pt x="670" y="308"/>
                </a:lnTo>
                <a:lnTo>
                  <a:pt x="672" y="308"/>
                </a:lnTo>
                <a:lnTo>
                  <a:pt x="670" y="304"/>
                </a:lnTo>
                <a:lnTo>
                  <a:pt x="680" y="304"/>
                </a:lnTo>
                <a:lnTo>
                  <a:pt x="686" y="298"/>
                </a:lnTo>
                <a:lnTo>
                  <a:pt x="688" y="298"/>
                </a:lnTo>
                <a:lnTo>
                  <a:pt x="690" y="296"/>
                </a:lnTo>
                <a:lnTo>
                  <a:pt x="692" y="296"/>
                </a:lnTo>
                <a:lnTo>
                  <a:pt x="694" y="294"/>
                </a:lnTo>
                <a:lnTo>
                  <a:pt x="694" y="292"/>
                </a:lnTo>
                <a:lnTo>
                  <a:pt x="696" y="290"/>
                </a:lnTo>
                <a:lnTo>
                  <a:pt x="698" y="288"/>
                </a:lnTo>
                <a:lnTo>
                  <a:pt x="700" y="286"/>
                </a:lnTo>
                <a:lnTo>
                  <a:pt x="702" y="284"/>
                </a:lnTo>
                <a:lnTo>
                  <a:pt x="704" y="282"/>
                </a:lnTo>
                <a:lnTo>
                  <a:pt x="710" y="282"/>
                </a:lnTo>
                <a:lnTo>
                  <a:pt x="714" y="280"/>
                </a:lnTo>
                <a:lnTo>
                  <a:pt x="716" y="278"/>
                </a:lnTo>
                <a:lnTo>
                  <a:pt x="718" y="274"/>
                </a:lnTo>
                <a:lnTo>
                  <a:pt x="726" y="270"/>
                </a:lnTo>
                <a:lnTo>
                  <a:pt x="732" y="270"/>
                </a:lnTo>
                <a:lnTo>
                  <a:pt x="736" y="268"/>
                </a:lnTo>
                <a:lnTo>
                  <a:pt x="736" y="266"/>
                </a:lnTo>
                <a:lnTo>
                  <a:pt x="736" y="264"/>
                </a:lnTo>
                <a:lnTo>
                  <a:pt x="734" y="264"/>
                </a:lnTo>
                <a:lnTo>
                  <a:pt x="732" y="264"/>
                </a:lnTo>
                <a:lnTo>
                  <a:pt x="734" y="262"/>
                </a:lnTo>
                <a:lnTo>
                  <a:pt x="734" y="260"/>
                </a:lnTo>
                <a:lnTo>
                  <a:pt x="736" y="260"/>
                </a:lnTo>
                <a:lnTo>
                  <a:pt x="734" y="258"/>
                </a:lnTo>
                <a:lnTo>
                  <a:pt x="730" y="258"/>
                </a:lnTo>
                <a:lnTo>
                  <a:pt x="734" y="258"/>
                </a:lnTo>
                <a:lnTo>
                  <a:pt x="736" y="256"/>
                </a:lnTo>
                <a:lnTo>
                  <a:pt x="736" y="258"/>
                </a:lnTo>
                <a:lnTo>
                  <a:pt x="738" y="258"/>
                </a:lnTo>
                <a:lnTo>
                  <a:pt x="742" y="258"/>
                </a:lnTo>
                <a:lnTo>
                  <a:pt x="746" y="254"/>
                </a:lnTo>
                <a:lnTo>
                  <a:pt x="748" y="254"/>
                </a:lnTo>
                <a:lnTo>
                  <a:pt x="746" y="250"/>
                </a:lnTo>
                <a:lnTo>
                  <a:pt x="746" y="248"/>
                </a:lnTo>
                <a:lnTo>
                  <a:pt x="742" y="252"/>
                </a:lnTo>
                <a:lnTo>
                  <a:pt x="742" y="248"/>
                </a:lnTo>
                <a:lnTo>
                  <a:pt x="734" y="250"/>
                </a:lnTo>
                <a:lnTo>
                  <a:pt x="732" y="250"/>
                </a:lnTo>
                <a:lnTo>
                  <a:pt x="732" y="244"/>
                </a:lnTo>
                <a:lnTo>
                  <a:pt x="734" y="242"/>
                </a:lnTo>
                <a:lnTo>
                  <a:pt x="734" y="246"/>
                </a:lnTo>
                <a:lnTo>
                  <a:pt x="736" y="248"/>
                </a:lnTo>
                <a:lnTo>
                  <a:pt x="740" y="244"/>
                </a:lnTo>
                <a:lnTo>
                  <a:pt x="742" y="246"/>
                </a:lnTo>
                <a:lnTo>
                  <a:pt x="742" y="244"/>
                </a:lnTo>
                <a:lnTo>
                  <a:pt x="744" y="244"/>
                </a:lnTo>
                <a:lnTo>
                  <a:pt x="746" y="244"/>
                </a:lnTo>
                <a:lnTo>
                  <a:pt x="746" y="246"/>
                </a:lnTo>
                <a:lnTo>
                  <a:pt x="744" y="240"/>
                </a:lnTo>
                <a:lnTo>
                  <a:pt x="744" y="236"/>
                </a:lnTo>
                <a:lnTo>
                  <a:pt x="744" y="232"/>
                </a:lnTo>
                <a:lnTo>
                  <a:pt x="740" y="232"/>
                </a:lnTo>
                <a:lnTo>
                  <a:pt x="738" y="232"/>
                </a:lnTo>
                <a:lnTo>
                  <a:pt x="734" y="230"/>
                </a:lnTo>
                <a:lnTo>
                  <a:pt x="736" y="230"/>
                </a:lnTo>
                <a:lnTo>
                  <a:pt x="738" y="230"/>
                </a:lnTo>
                <a:lnTo>
                  <a:pt x="740" y="230"/>
                </a:lnTo>
                <a:lnTo>
                  <a:pt x="738" y="228"/>
                </a:lnTo>
                <a:lnTo>
                  <a:pt x="736" y="226"/>
                </a:lnTo>
                <a:lnTo>
                  <a:pt x="738" y="224"/>
                </a:lnTo>
                <a:lnTo>
                  <a:pt x="740" y="224"/>
                </a:lnTo>
                <a:lnTo>
                  <a:pt x="738" y="222"/>
                </a:lnTo>
                <a:lnTo>
                  <a:pt x="736" y="222"/>
                </a:lnTo>
                <a:lnTo>
                  <a:pt x="736" y="220"/>
                </a:lnTo>
                <a:lnTo>
                  <a:pt x="738" y="220"/>
                </a:lnTo>
                <a:lnTo>
                  <a:pt x="738" y="216"/>
                </a:lnTo>
                <a:lnTo>
                  <a:pt x="738" y="214"/>
                </a:lnTo>
                <a:lnTo>
                  <a:pt x="736" y="214"/>
                </a:lnTo>
                <a:lnTo>
                  <a:pt x="730" y="210"/>
                </a:lnTo>
                <a:lnTo>
                  <a:pt x="728" y="208"/>
                </a:lnTo>
                <a:lnTo>
                  <a:pt x="724" y="206"/>
                </a:lnTo>
                <a:lnTo>
                  <a:pt x="722" y="206"/>
                </a:lnTo>
                <a:lnTo>
                  <a:pt x="724" y="204"/>
                </a:lnTo>
                <a:lnTo>
                  <a:pt x="724" y="206"/>
                </a:lnTo>
                <a:lnTo>
                  <a:pt x="730" y="208"/>
                </a:lnTo>
                <a:lnTo>
                  <a:pt x="732" y="208"/>
                </a:lnTo>
                <a:lnTo>
                  <a:pt x="732" y="210"/>
                </a:lnTo>
                <a:lnTo>
                  <a:pt x="734" y="210"/>
                </a:lnTo>
                <a:lnTo>
                  <a:pt x="736" y="210"/>
                </a:lnTo>
                <a:lnTo>
                  <a:pt x="738" y="212"/>
                </a:lnTo>
                <a:lnTo>
                  <a:pt x="736" y="208"/>
                </a:lnTo>
                <a:lnTo>
                  <a:pt x="734" y="206"/>
                </a:lnTo>
                <a:lnTo>
                  <a:pt x="736" y="206"/>
                </a:lnTo>
                <a:lnTo>
                  <a:pt x="734" y="202"/>
                </a:lnTo>
                <a:lnTo>
                  <a:pt x="736" y="194"/>
                </a:lnTo>
                <a:lnTo>
                  <a:pt x="734" y="192"/>
                </a:lnTo>
                <a:lnTo>
                  <a:pt x="736" y="192"/>
                </a:lnTo>
                <a:lnTo>
                  <a:pt x="740" y="190"/>
                </a:lnTo>
                <a:lnTo>
                  <a:pt x="742" y="186"/>
                </a:lnTo>
                <a:lnTo>
                  <a:pt x="744" y="186"/>
                </a:lnTo>
                <a:lnTo>
                  <a:pt x="744" y="188"/>
                </a:lnTo>
                <a:lnTo>
                  <a:pt x="742" y="190"/>
                </a:lnTo>
                <a:lnTo>
                  <a:pt x="740" y="192"/>
                </a:lnTo>
                <a:lnTo>
                  <a:pt x="740" y="194"/>
                </a:lnTo>
                <a:lnTo>
                  <a:pt x="740" y="196"/>
                </a:lnTo>
                <a:lnTo>
                  <a:pt x="738" y="198"/>
                </a:lnTo>
                <a:lnTo>
                  <a:pt x="740" y="198"/>
                </a:lnTo>
                <a:lnTo>
                  <a:pt x="742" y="198"/>
                </a:lnTo>
                <a:lnTo>
                  <a:pt x="742" y="202"/>
                </a:lnTo>
                <a:lnTo>
                  <a:pt x="740" y="204"/>
                </a:lnTo>
                <a:lnTo>
                  <a:pt x="740" y="206"/>
                </a:lnTo>
                <a:lnTo>
                  <a:pt x="742" y="208"/>
                </a:lnTo>
                <a:lnTo>
                  <a:pt x="744" y="208"/>
                </a:lnTo>
                <a:lnTo>
                  <a:pt x="744" y="210"/>
                </a:lnTo>
                <a:lnTo>
                  <a:pt x="746" y="212"/>
                </a:lnTo>
                <a:lnTo>
                  <a:pt x="746" y="214"/>
                </a:lnTo>
                <a:lnTo>
                  <a:pt x="748" y="214"/>
                </a:lnTo>
                <a:lnTo>
                  <a:pt x="748" y="216"/>
                </a:lnTo>
                <a:lnTo>
                  <a:pt x="746" y="216"/>
                </a:lnTo>
                <a:lnTo>
                  <a:pt x="744" y="222"/>
                </a:lnTo>
                <a:lnTo>
                  <a:pt x="744" y="228"/>
                </a:lnTo>
                <a:lnTo>
                  <a:pt x="746" y="228"/>
                </a:lnTo>
                <a:lnTo>
                  <a:pt x="754" y="212"/>
                </a:lnTo>
                <a:lnTo>
                  <a:pt x="754" y="210"/>
                </a:lnTo>
                <a:lnTo>
                  <a:pt x="756" y="208"/>
                </a:lnTo>
                <a:lnTo>
                  <a:pt x="758" y="204"/>
                </a:lnTo>
                <a:lnTo>
                  <a:pt x="750" y="188"/>
                </a:lnTo>
                <a:lnTo>
                  <a:pt x="750" y="186"/>
                </a:lnTo>
                <a:lnTo>
                  <a:pt x="754" y="190"/>
                </a:lnTo>
                <a:lnTo>
                  <a:pt x="756" y="190"/>
                </a:lnTo>
                <a:lnTo>
                  <a:pt x="758" y="192"/>
                </a:lnTo>
                <a:lnTo>
                  <a:pt x="760" y="192"/>
                </a:lnTo>
                <a:lnTo>
                  <a:pt x="760" y="196"/>
                </a:lnTo>
                <a:lnTo>
                  <a:pt x="768" y="188"/>
                </a:lnTo>
                <a:lnTo>
                  <a:pt x="768" y="186"/>
                </a:lnTo>
                <a:lnTo>
                  <a:pt x="770" y="186"/>
                </a:lnTo>
                <a:lnTo>
                  <a:pt x="770" y="184"/>
                </a:lnTo>
                <a:lnTo>
                  <a:pt x="772" y="180"/>
                </a:lnTo>
                <a:lnTo>
                  <a:pt x="774" y="180"/>
                </a:lnTo>
                <a:lnTo>
                  <a:pt x="774" y="174"/>
                </a:lnTo>
                <a:lnTo>
                  <a:pt x="772" y="172"/>
                </a:lnTo>
                <a:lnTo>
                  <a:pt x="770" y="170"/>
                </a:lnTo>
                <a:lnTo>
                  <a:pt x="774" y="164"/>
                </a:lnTo>
                <a:lnTo>
                  <a:pt x="776" y="164"/>
                </a:lnTo>
                <a:lnTo>
                  <a:pt x="778" y="160"/>
                </a:lnTo>
                <a:lnTo>
                  <a:pt x="788" y="158"/>
                </a:lnTo>
                <a:lnTo>
                  <a:pt x="788" y="156"/>
                </a:lnTo>
                <a:lnTo>
                  <a:pt x="790" y="156"/>
                </a:lnTo>
                <a:lnTo>
                  <a:pt x="794" y="156"/>
                </a:lnTo>
                <a:lnTo>
                  <a:pt x="812" y="154"/>
                </a:lnTo>
                <a:lnTo>
                  <a:pt x="814" y="152"/>
                </a:lnTo>
                <a:lnTo>
                  <a:pt x="814" y="148"/>
                </a:lnTo>
                <a:lnTo>
                  <a:pt x="816" y="148"/>
                </a:lnTo>
                <a:lnTo>
                  <a:pt x="816" y="150"/>
                </a:lnTo>
                <a:lnTo>
                  <a:pt x="818" y="152"/>
                </a:lnTo>
                <a:lnTo>
                  <a:pt x="820" y="152"/>
                </a:lnTo>
                <a:lnTo>
                  <a:pt x="824" y="148"/>
                </a:lnTo>
                <a:lnTo>
                  <a:pt x="826" y="150"/>
                </a:lnTo>
                <a:lnTo>
                  <a:pt x="828" y="152"/>
                </a:lnTo>
                <a:lnTo>
                  <a:pt x="830" y="150"/>
                </a:lnTo>
                <a:lnTo>
                  <a:pt x="832" y="150"/>
                </a:lnTo>
                <a:lnTo>
                  <a:pt x="836" y="148"/>
                </a:lnTo>
                <a:lnTo>
                  <a:pt x="836" y="144"/>
                </a:lnTo>
                <a:lnTo>
                  <a:pt x="834" y="144"/>
                </a:lnTo>
                <a:lnTo>
                  <a:pt x="834" y="146"/>
                </a:lnTo>
                <a:lnTo>
                  <a:pt x="834" y="148"/>
                </a:lnTo>
                <a:lnTo>
                  <a:pt x="832" y="148"/>
                </a:lnTo>
                <a:lnTo>
                  <a:pt x="826" y="146"/>
                </a:lnTo>
                <a:lnTo>
                  <a:pt x="826" y="144"/>
                </a:lnTo>
                <a:lnTo>
                  <a:pt x="824" y="142"/>
                </a:lnTo>
                <a:lnTo>
                  <a:pt x="824" y="140"/>
                </a:lnTo>
                <a:lnTo>
                  <a:pt x="822" y="140"/>
                </a:lnTo>
                <a:lnTo>
                  <a:pt x="820" y="138"/>
                </a:lnTo>
                <a:lnTo>
                  <a:pt x="820" y="136"/>
                </a:lnTo>
                <a:lnTo>
                  <a:pt x="822" y="134"/>
                </a:lnTo>
                <a:lnTo>
                  <a:pt x="822" y="132"/>
                </a:lnTo>
                <a:lnTo>
                  <a:pt x="824" y="132"/>
                </a:lnTo>
                <a:lnTo>
                  <a:pt x="822" y="128"/>
                </a:lnTo>
                <a:lnTo>
                  <a:pt x="822" y="124"/>
                </a:lnTo>
                <a:lnTo>
                  <a:pt x="826" y="120"/>
                </a:lnTo>
                <a:lnTo>
                  <a:pt x="830" y="114"/>
                </a:lnTo>
                <a:lnTo>
                  <a:pt x="832" y="112"/>
                </a:lnTo>
                <a:lnTo>
                  <a:pt x="834" y="110"/>
                </a:lnTo>
                <a:lnTo>
                  <a:pt x="836" y="108"/>
                </a:lnTo>
                <a:lnTo>
                  <a:pt x="836" y="110"/>
                </a:lnTo>
                <a:lnTo>
                  <a:pt x="838" y="110"/>
                </a:lnTo>
                <a:lnTo>
                  <a:pt x="838" y="112"/>
                </a:lnTo>
                <a:lnTo>
                  <a:pt x="840" y="110"/>
                </a:lnTo>
                <a:lnTo>
                  <a:pt x="840" y="108"/>
                </a:lnTo>
                <a:lnTo>
                  <a:pt x="842" y="108"/>
                </a:lnTo>
                <a:lnTo>
                  <a:pt x="844" y="108"/>
                </a:lnTo>
                <a:lnTo>
                  <a:pt x="844" y="106"/>
                </a:lnTo>
                <a:lnTo>
                  <a:pt x="846" y="106"/>
                </a:lnTo>
                <a:lnTo>
                  <a:pt x="848" y="106"/>
                </a:lnTo>
                <a:lnTo>
                  <a:pt x="850" y="104"/>
                </a:lnTo>
                <a:lnTo>
                  <a:pt x="850" y="102"/>
                </a:lnTo>
                <a:lnTo>
                  <a:pt x="850" y="100"/>
                </a:lnTo>
                <a:lnTo>
                  <a:pt x="852" y="98"/>
                </a:lnTo>
                <a:lnTo>
                  <a:pt x="852" y="96"/>
                </a:lnTo>
                <a:lnTo>
                  <a:pt x="854" y="96"/>
                </a:lnTo>
                <a:lnTo>
                  <a:pt x="854" y="98"/>
                </a:lnTo>
                <a:lnTo>
                  <a:pt x="854" y="100"/>
                </a:lnTo>
                <a:lnTo>
                  <a:pt x="856" y="100"/>
                </a:lnTo>
                <a:lnTo>
                  <a:pt x="858" y="100"/>
                </a:lnTo>
                <a:lnTo>
                  <a:pt x="860" y="102"/>
                </a:lnTo>
                <a:lnTo>
                  <a:pt x="862" y="100"/>
                </a:lnTo>
                <a:lnTo>
                  <a:pt x="864" y="98"/>
                </a:lnTo>
                <a:lnTo>
                  <a:pt x="866" y="98"/>
                </a:lnTo>
                <a:lnTo>
                  <a:pt x="868" y="98"/>
                </a:lnTo>
                <a:lnTo>
                  <a:pt x="868" y="96"/>
                </a:lnTo>
                <a:lnTo>
                  <a:pt x="872" y="96"/>
                </a:lnTo>
                <a:lnTo>
                  <a:pt x="874" y="94"/>
                </a:lnTo>
                <a:lnTo>
                  <a:pt x="876" y="94"/>
                </a:lnTo>
                <a:lnTo>
                  <a:pt x="878" y="94"/>
                </a:lnTo>
                <a:lnTo>
                  <a:pt x="880" y="92"/>
                </a:lnTo>
                <a:lnTo>
                  <a:pt x="880" y="90"/>
                </a:lnTo>
                <a:close/>
              </a:path>
            </a:pathLst>
          </a:custGeom>
          <a:solidFill>
            <a:srgbClr val="73D704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88" name="Freeform 103">
            <a:extLst>
              <a:ext uri="{FF2B5EF4-FFF2-40B4-BE49-F238E27FC236}">
                <a16:creationId xmlns:a16="http://schemas.microsoft.com/office/drawing/2014/main" id="{D4AEB3C3-BF96-E7C4-F5F6-D4CBAAF9DD12}"/>
              </a:ext>
            </a:extLst>
          </p:cNvPr>
          <p:cNvSpPr>
            <a:spLocks noEditPoints="1"/>
          </p:cNvSpPr>
          <p:nvPr/>
        </p:nvSpPr>
        <p:spPr bwMode="auto">
          <a:xfrm>
            <a:off x="2436109" y="4369188"/>
            <a:ext cx="257367" cy="1444236"/>
          </a:xfrm>
          <a:custGeom>
            <a:avLst/>
            <a:gdLst/>
            <a:ahLst/>
            <a:cxnLst>
              <a:cxn ang="0">
                <a:pos x="77" y="575"/>
              </a:cxn>
              <a:cxn ang="0">
                <a:pos x="61" y="595"/>
              </a:cxn>
              <a:cxn ang="0">
                <a:pos x="54" y="590"/>
              </a:cxn>
              <a:cxn ang="0">
                <a:pos x="36" y="588"/>
              </a:cxn>
              <a:cxn ang="0">
                <a:pos x="47" y="576"/>
              </a:cxn>
              <a:cxn ang="0">
                <a:pos x="35" y="562"/>
              </a:cxn>
              <a:cxn ang="0">
                <a:pos x="23" y="556"/>
              </a:cxn>
              <a:cxn ang="0">
                <a:pos x="17" y="543"/>
              </a:cxn>
              <a:cxn ang="0">
                <a:pos x="22" y="532"/>
              </a:cxn>
              <a:cxn ang="0">
                <a:pos x="21" y="511"/>
              </a:cxn>
              <a:cxn ang="0">
                <a:pos x="21" y="483"/>
              </a:cxn>
              <a:cxn ang="0">
                <a:pos x="16" y="478"/>
              </a:cxn>
              <a:cxn ang="0">
                <a:pos x="19" y="469"/>
              </a:cxn>
              <a:cxn ang="0">
                <a:pos x="6" y="454"/>
              </a:cxn>
              <a:cxn ang="0">
                <a:pos x="12" y="442"/>
              </a:cxn>
              <a:cxn ang="0">
                <a:pos x="15" y="455"/>
              </a:cxn>
              <a:cxn ang="0">
                <a:pos x="26" y="449"/>
              </a:cxn>
              <a:cxn ang="0">
                <a:pos x="29" y="430"/>
              </a:cxn>
              <a:cxn ang="0">
                <a:pos x="38" y="415"/>
              </a:cxn>
              <a:cxn ang="0">
                <a:pos x="35" y="393"/>
              </a:cxn>
              <a:cxn ang="0">
                <a:pos x="40" y="372"/>
              </a:cxn>
              <a:cxn ang="0">
                <a:pos x="33" y="364"/>
              </a:cxn>
              <a:cxn ang="0">
                <a:pos x="21" y="351"/>
              </a:cxn>
              <a:cxn ang="0">
                <a:pos x="27" y="309"/>
              </a:cxn>
              <a:cxn ang="0">
                <a:pos x="29" y="291"/>
              </a:cxn>
              <a:cxn ang="0">
                <a:pos x="42" y="259"/>
              </a:cxn>
              <a:cxn ang="0">
                <a:pos x="51" y="232"/>
              </a:cxn>
              <a:cxn ang="0">
                <a:pos x="52" y="210"/>
              </a:cxn>
              <a:cxn ang="0">
                <a:pos x="56" y="170"/>
              </a:cxn>
              <a:cxn ang="0">
                <a:pos x="61" y="137"/>
              </a:cxn>
              <a:cxn ang="0">
                <a:pos x="66" y="101"/>
              </a:cxn>
              <a:cxn ang="0">
                <a:pos x="65" y="79"/>
              </a:cxn>
              <a:cxn ang="0">
                <a:pos x="71" y="57"/>
              </a:cxn>
              <a:cxn ang="0">
                <a:pos x="74" y="7"/>
              </a:cxn>
              <a:cxn ang="0">
                <a:pos x="87" y="17"/>
              </a:cxn>
              <a:cxn ang="0">
                <a:pos x="96" y="50"/>
              </a:cxn>
              <a:cxn ang="0">
                <a:pos x="111" y="76"/>
              </a:cxn>
              <a:cxn ang="0">
                <a:pos x="92" y="100"/>
              </a:cxn>
              <a:cxn ang="0">
                <a:pos x="92" y="123"/>
              </a:cxn>
              <a:cxn ang="0">
                <a:pos x="87" y="136"/>
              </a:cxn>
              <a:cxn ang="0">
                <a:pos x="74" y="182"/>
              </a:cxn>
              <a:cxn ang="0">
                <a:pos x="70" y="215"/>
              </a:cxn>
              <a:cxn ang="0">
                <a:pos x="68" y="271"/>
              </a:cxn>
              <a:cxn ang="0">
                <a:pos x="61" y="315"/>
              </a:cxn>
              <a:cxn ang="0">
                <a:pos x="48" y="349"/>
              </a:cxn>
              <a:cxn ang="0">
                <a:pos x="45" y="390"/>
              </a:cxn>
              <a:cxn ang="0">
                <a:pos x="56" y="416"/>
              </a:cxn>
              <a:cxn ang="0">
                <a:pos x="47" y="425"/>
              </a:cxn>
              <a:cxn ang="0">
                <a:pos x="49" y="465"/>
              </a:cxn>
              <a:cxn ang="0">
                <a:pos x="42" y="489"/>
              </a:cxn>
              <a:cxn ang="0">
                <a:pos x="31" y="540"/>
              </a:cxn>
              <a:cxn ang="0">
                <a:pos x="53" y="566"/>
              </a:cxn>
              <a:cxn ang="0">
                <a:pos x="83" y="628"/>
              </a:cxn>
              <a:cxn ang="0">
                <a:pos x="63" y="625"/>
              </a:cxn>
              <a:cxn ang="0">
                <a:pos x="81" y="614"/>
              </a:cxn>
              <a:cxn ang="0">
                <a:pos x="80" y="597"/>
              </a:cxn>
              <a:cxn ang="0">
                <a:pos x="75" y="582"/>
              </a:cxn>
              <a:cxn ang="0">
                <a:pos x="29" y="584"/>
              </a:cxn>
              <a:cxn ang="0">
                <a:pos x="35" y="570"/>
              </a:cxn>
              <a:cxn ang="0">
                <a:pos x="17" y="396"/>
              </a:cxn>
              <a:cxn ang="0">
                <a:pos x="25" y="371"/>
              </a:cxn>
              <a:cxn ang="0">
                <a:pos x="23" y="398"/>
              </a:cxn>
            </a:cxnLst>
            <a:rect l="0" t="0" r="r" b="b"/>
            <a:pathLst>
              <a:path w="112" h="628">
                <a:moveTo>
                  <a:pt x="92" y="573"/>
                </a:moveTo>
                <a:lnTo>
                  <a:pt x="90" y="574"/>
                </a:lnTo>
                <a:lnTo>
                  <a:pt x="85" y="573"/>
                </a:lnTo>
                <a:lnTo>
                  <a:pt x="82" y="570"/>
                </a:lnTo>
                <a:lnTo>
                  <a:pt x="81" y="570"/>
                </a:lnTo>
                <a:lnTo>
                  <a:pt x="79" y="571"/>
                </a:lnTo>
                <a:lnTo>
                  <a:pt x="77" y="575"/>
                </a:lnTo>
                <a:lnTo>
                  <a:pt x="74" y="577"/>
                </a:lnTo>
                <a:lnTo>
                  <a:pt x="67" y="578"/>
                </a:lnTo>
                <a:lnTo>
                  <a:pt x="65" y="579"/>
                </a:lnTo>
                <a:lnTo>
                  <a:pt x="63" y="581"/>
                </a:lnTo>
                <a:lnTo>
                  <a:pt x="61" y="587"/>
                </a:lnTo>
                <a:lnTo>
                  <a:pt x="60" y="590"/>
                </a:lnTo>
                <a:lnTo>
                  <a:pt x="61" y="595"/>
                </a:lnTo>
                <a:lnTo>
                  <a:pt x="60" y="602"/>
                </a:lnTo>
                <a:lnTo>
                  <a:pt x="59" y="603"/>
                </a:lnTo>
                <a:lnTo>
                  <a:pt x="56" y="603"/>
                </a:lnTo>
                <a:lnTo>
                  <a:pt x="53" y="604"/>
                </a:lnTo>
                <a:lnTo>
                  <a:pt x="48" y="600"/>
                </a:lnTo>
                <a:lnTo>
                  <a:pt x="52" y="594"/>
                </a:lnTo>
                <a:lnTo>
                  <a:pt x="54" y="590"/>
                </a:lnTo>
                <a:lnTo>
                  <a:pt x="57" y="586"/>
                </a:lnTo>
                <a:lnTo>
                  <a:pt x="57" y="584"/>
                </a:lnTo>
                <a:lnTo>
                  <a:pt x="55" y="583"/>
                </a:lnTo>
                <a:lnTo>
                  <a:pt x="53" y="582"/>
                </a:lnTo>
                <a:lnTo>
                  <a:pt x="45" y="587"/>
                </a:lnTo>
                <a:lnTo>
                  <a:pt x="39" y="586"/>
                </a:lnTo>
                <a:lnTo>
                  <a:pt x="36" y="588"/>
                </a:lnTo>
                <a:lnTo>
                  <a:pt x="35" y="585"/>
                </a:lnTo>
                <a:lnTo>
                  <a:pt x="36" y="583"/>
                </a:lnTo>
                <a:lnTo>
                  <a:pt x="41" y="580"/>
                </a:lnTo>
                <a:lnTo>
                  <a:pt x="43" y="581"/>
                </a:lnTo>
                <a:lnTo>
                  <a:pt x="48" y="579"/>
                </a:lnTo>
                <a:lnTo>
                  <a:pt x="50" y="577"/>
                </a:lnTo>
                <a:lnTo>
                  <a:pt x="47" y="576"/>
                </a:lnTo>
                <a:lnTo>
                  <a:pt x="43" y="576"/>
                </a:lnTo>
                <a:lnTo>
                  <a:pt x="39" y="576"/>
                </a:lnTo>
                <a:lnTo>
                  <a:pt x="39" y="572"/>
                </a:lnTo>
                <a:lnTo>
                  <a:pt x="40" y="569"/>
                </a:lnTo>
                <a:lnTo>
                  <a:pt x="40" y="567"/>
                </a:lnTo>
                <a:lnTo>
                  <a:pt x="38" y="567"/>
                </a:lnTo>
                <a:lnTo>
                  <a:pt x="35" y="562"/>
                </a:lnTo>
                <a:lnTo>
                  <a:pt x="32" y="566"/>
                </a:lnTo>
                <a:lnTo>
                  <a:pt x="28" y="564"/>
                </a:lnTo>
                <a:lnTo>
                  <a:pt x="29" y="559"/>
                </a:lnTo>
                <a:lnTo>
                  <a:pt x="30" y="558"/>
                </a:lnTo>
                <a:lnTo>
                  <a:pt x="27" y="558"/>
                </a:lnTo>
                <a:lnTo>
                  <a:pt x="25" y="559"/>
                </a:lnTo>
                <a:lnTo>
                  <a:pt x="23" y="556"/>
                </a:lnTo>
                <a:lnTo>
                  <a:pt x="21" y="555"/>
                </a:lnTo>
                <a:lnTo>
                  <a:pt x="24" y="552"/>
                </a:lnTo>
                <a:lnTo>
                  <a:pt x="25" y="550"/>
                </a:lnTo>
                <a:lnTo>
                  <a:pt x="24" y="547"/>
                </a:lnTo>
                <a:lnTo>
                  <a:pt x="24" y="547"/>
                </a:lnTo>
                <a:lnTo>
                  <a:pt x="22" y="547"/>
                </a:lnTo>
                <a:lnTo>
                  <a:pt x="17" y="543"/>
                </a:lnTo>
                <a:lnTo>
                  <a:pt x="17" y="543"/>
                </a:lnTo>
                <a:lnTo>
                  <a:pt x="21" y="541"/>
                </a:lnTo>
                <a:lnTo>
                  <a:pt x="23" y="539"/>
                </a:lnTo>
                <a:lnTo>
                  <a:pt x="23" y="537"/>
                </a:lnTo>
                <a:lnTo>
                  <a:pt x="26" y="533"/>
                </a:lnTo>
                <a:lnTo>
                  <a:pt x="26" y="531"/>
                </a:lnTo>
                <a:lnTo>
                  <a:pt x="22" y="532"/>
                </a:lnTo>
                <a:lnTo>
                  <a:pt x="21" y="532"/>
                </a:lnTo>
                <a:lnTo>
                  <a:pt x="19" y="532"/>
                </a:lnTo>
                <a:lnTo>
                  <a:pt x="17" y="526"/>
                </a:lnTo>
                <a:lnTo>
                  <a:pt x="21" y="522"/>
                </a:lnTo>
                <a:lnTo>
                  <a:pt x="17" y="519"/>
                </a:lnTo>
                <a:lnTo>
                  <a:pt x="17" y="515"/>
                </a:lnTo>
                <a:lnTo>
                  <a:pt x="21" y="511"/>
                </a:lnTo>
                <a:lnTo>
                  <a:pt x="20" y="507"/>
                </a:lnTo>
                <a:lnTo>
                  <a:pt x="17" y="511"/>
                </a:lnTo>
                <a:lnTo>
                  <a:pt x="16" y="497"/>
                </a:lnTo>
                <a:lnTo>
                  <a:pt x="18" y="492"/>
                </a:lnTo>
                <a:lnTo>
                  <a:pt x="17" y="484"/>
                </a:lnTo>
                <a:lnTo>
                  <a:pt x="17" y="483"/>
                </a:lnTo>
                <a:lnTo>
                  <a:pt x="21" y="483"/>
                </a:lnTo>
                <a:lnTo>
                  <a:pt x="23" y="485"/>
                </a:lnTo>
                <a:lnTo>
                  <a:pt x="27" y="486"/>
                </a:lnTo>
                <a:lnTo>
                  <a:pt x="28" y="483"/>
                </a:lnTo>
                <a:lnTo>
                  <a:pt x="28" y="482"/>
                </a:lnTo>
                <a:lnTo>
                  <a:pt x="23" y="478"/>
                </a:lnTo>
                <a:lnTo>
                  <a:pt x="18" y="479"/>
                </a:lnTo>
                <a:lnTo>
                  <a:pt x="16" y="478"/>
                </a:lnTo>
                <a:lnTo>
                  <a:pt x="13" y="478"/>
                </a:lnTo>
                <a:lnTo>
                  <a:pt x="13" y="476"/>
                </a:lnTo>
                <a:lnTo>
                  <a:pt x="15" y="473"/>
                </a:lnTo>
                <a:lnTo>
                  <a:pt x="15" y="471"/>
                </a:lnTo>
                <a:lnTo>
                  <a:pt x="15" y="471"/>
                </a:lnTo>
                <a:lnTo>
                  <a:pt x="16" y="469"/>
                </a:lnTo>
                <a:lnTo>
                  <a:pt x="19" y="469"/>
                </a:lnTo>
                <a:lnTo>
                  <a:pt x="20" y="466"/>
                </a:lnTo>
                <a:lnTo>
                  <a:pt x="20" y="464"/>
                </a:lnTo>
                <a:lnTo>
                  <a:pt x="16" y="460"/>
                </a:lnTo>
                <a:lnTo>
                  <a:pt x="14" y="459"/>
                </a:lnTo>
                <a:lnTo>
                  <a:pt x="9" y="460"/>
                </a:lnTo>
                <a:lnTo>
                  <a:pt x="7" y="459"/>
                </a:lnTo>
                <a:lnTo>
                  <a:pt x="6" y="454"/>
                </a:lnTo>
                <a:lnTo>
                  <a:pt x="1" y="456"/>
                </a:lnTo>
                <a:lnTo>
                  <a:pt x="0" y="455"/>
                </a:lnTo>
                <a:lnTo>
                  <a:pt x="1" y="454"/>
                </a:lnTo>
                <a:lnTo>
                  <a:pt x="7" y="449"/>
                </a:lnTo>
                <a:lnTo>
                  <a:pt x="9" y="448"/>
                </a:lnTo>
                <a:lnTo>
                  <a:pt x="11" y="445"/>
                </a:lnTo>
                <a:lnTo>
                  <a:pt x="12" y="442"/>
                </a:lnTo>
                <a:lnTo>
                  <a:pt x="17" y="441"/>
                </a:lnTo>
                <a:lnTo>
                  <a:pt x="19" y="443"/>
                </a:lnTo>
                <a:lnTo>
                  <a:pt x="20" y="446"/>
                </a:lnTo>
                <a:lnTo>
                  <a:pt x="15" y="448"/>
                </a:lnTo>
                <a:lnTo>
                  <a:pt x="14" y="450"/>
                </a:lnTo>
                <a:lnTo>
                  <a:pt x="14" y="454"/>
                </a:lnTo>
                <a:lnTo>
                  <a:pt x="15" y="455"/>
                </a:lnTo>
                <a:lnTo>
                  <a:pt x="16" y="454"/>
                </a:lnTo>
                <a:lnTo>
                  <a:pt x="18" y="450"/>
                </a:lnTo>
                <a:lnTo>
                  <a:pt x="19" y="450"/>
                </a:lnTo>
                <a:lnTo>
                  <a:pt x="20" y="451"/>
                </a:lnTo>
                <a:lnTo>
                  <a:pt x="20" y="453"/>
                </a:lnTo>
                <a:lnTo>
                  <a:pt x="20" y="457"/>
                </a:lnTo>
                <a:lnTo>
                  <a:pt x="26" y="449"/>
                </a:lnTo>
                <a:lnTo>
                  <a:pt x="26" y="443"/>
                </a:lnTo>
                <a:lnTo>
                  <a:pt x="27" y="438"/>
                </a:lnTo>
                <a:lnTo>
                  <a:pt x="28" y="435"/>
                </a:lnTo>
                <a:lnTo>
                  <a:pt x="29" y="434"/>
                </a:lnTo>
                <a:lnTo>
                  <a:pt x="32" y="432"/>
                </a:lnTo>
                <a:lnTo>
                  <a:pt x="31" y="432"/>
                </a:lnTo>
                <a:lnTo>
                  <a:pt x="29" y="430"/>
                </a:lnTo>
                <a:lnTo>
                  <a:pt x="28" y="429"/>
                </a:lnTo>
                <a:lnTo>
                  <a:pt x="29" y="427"/>
                </a:lnTo>
                <a:lnTo>
                  <a:pt x="30" y="426"/>
                </a:lnTo>
                <a:lnTo>
                  <a:pt x="34" y="424"/>
                </a:lnTo>
                <a:lnTo>
                  <a:pt x="37" y="421"/>
                </a:lnTo>
                <a:lnTo>
                  <a:pt x="39" y="417"/>
                </a:lnTo>
                <a:lnTo>
                  <a:pt x="38" y="415"/>
                </a:lnTo>
                <a:lnTo>
                  <a:pt x="36" y="414"/>
                </a:lnTo>
                <a:lnTo>
                  <a:pt x="32" y="411"/>
                </a:lnTo>
                <a:lnTo>
                  <a:pt x="32" y="408"/>
                </a:lnTo>
                <a:lnTo>
                  <a:pt x="33" y="406"/>
                </a:lnTo>
                <a:lnTo>
                  <a:pt x="33" y="402"/>
                </a:lnTo>
                <a:lnTo>
                  <a:pt x="33" y="395"/>
                </a:lnTo>
                <a:lnTo>
                  <a:pt x="35" y="393"/>
                </a:lnTo>
                <a:lnTo>
                  <a:pt x="39" y="390"/>
                </a:lnTo>
                <a:lnTo>
                  <a:pt x="36" y="385"/>
                </a:lnTo>
                <a:lnTo>
                  <a:pt x="36" y="379"/>
                </a:lnTo>
                <a:lnTo>
                  <a:pt x="37" y="378"/>
                </a:lnTo>
                <a:lnTo>
                  <a:pt x="40" y="377"/>
                </a:lnTo>
                <a:lnTo>
                  <a:pt x="41" y="374"/>
                </a:lnTo>
                <a:lnTo>
                  <a:pt x="40" y="372"/>
                </a:lnTo>
                <a:lnTo>
                  <a:pt x="38" y="371"/>
                </a:lnTo>
                <a:lnTo>
                  <a:pt x="36" y="370"/>
                </a:lnTo>
                <a:lnTo>
                  <a:pt x="38" y="367"/>
                </a:lnTo>
                <a:lnTo>
                  <a:pt x="38" y="365"/>
                </a:lnTo>
                <a:lnTo>
                  <a:pt x="36" y="363"/>
                </a:lnTo>
                <a:lnTo>
                  <a:pt x="35" y="363"/>
                </a:lnTo>
                <a:lnTo>
                  <a:pt x="33" y="364"/>
                </a:lnTo>
                <a:lnTo>
                  <a:pt x="31" y="367"/>
                </a:lnTo>
                <a:lnTo>
                  <a:pt x="27" y="368"/>
                </a:lnTo>
                <a:lnTo>
                  <a:pt x="27" y="368"/>
                </a:lnTo>
                <a:lnTo>
                  <a:pt x="25" y="366"/>
                </a:lnTo>
                <a:lnTo>
                  <a:pt x="24" y="362"/>
                </a:lnTo>
                <a:lnTo>
                  <a:pt x="22" y="357"/>
                </a:lnTo>
                <a:lnTo>
                  <a:pt x="21" y="351"/>
                </a:lnTo>
                <a:lnTo>
                  <a:pt x="22" y="344"/>
                </a:lnTo>
                <a:lnTo>
                  <a:pt x="23" y="341"/>
                </a:lnTo>
                <a:lnTo>
                  <a:pt x="27" y="335"/>
                </a:lnTo>
                <a:lnTo>
                  <a:pt x="30" y="330"/>
                </a:lnTo>
                <a:lnTo>
                  <a:pt x="30" y="327"/>
                </a:lnTo>
                <a:lnTo>
                  <a:pt x="27" y="313"/>
                </a:lnTo>
                <a:lnTo>
                  <a:pt x="27" y="309"/>
                </a:lnTo>
                <a:lnTo>
                  <a:pt x="28" y="305"/>
                </a:lnTo>
                <a:lnTo>
                  <a:pt x="27" y="301"/>
                </a:lnTo>
                <a:lnTo>
                  <a:pt x="24" y="295"/>
                </a:lnTo>
                <a:lnTo>
                  <a:pt x="24" y="293"/>
                </a:lnTo>
                <a:lnTo>
                  <a:pt x="25" y="291"/>
                </a:lnTo>
                <a:lnTo>
                  <a:pt x="28" y="292"/>
                </a:lnTo>
                <a:lnTo>
                  <a:pt x="29" y="291"/>
                </a:lnTo>
                <a:lnTo>
                  <a:pt x="30" y="290"/>
                </a:lnTo>
                <a:lnTo>
                  <a:pt x="31" y="289"/>
                </a:lnTo>
                <a:lnTo>
                  <a:pt x="33" y="280"/>
                </a:lnTo>
                <a:lnTo>
                  <a:pt x="35" y="276"/>
                </a:lnTo>
                <a:lnTo>
                  <a:pt x="37" y="270"/>
                </a:lnTo>
                <a:lnTo>
                  <a:pt x="38" y="265"/>
                </a:lnTo>
                <a:lnTo>
                  <a:pt x="42" y="259"/>
                </a:lnTo>
                <a:lnTo>
                  <a:pt x="44" y="254"/>
                </a:lnTo>
                <a:lnTo>
                  <a:pt x="45" y="249"/>
                </a:lnTo>
                <a:lnTo>
                  <a:pt x="47" y="243"/>
                </a:lnTo>
                <a:lnTo>
                  <a:pt x="48" y="238"/>
                </a:lnTo>
                <a:lnTo>
                  <a:pt x="50" y="237"/>
                </a:lnTo>
                <a:lnTo>
                  <a:pt x="51" y="234"/>
                </a:lnTo>
                <a:lnTo>
                  <a:pt x="51" y="232"/>
                </a:lnTo>
                <a:lnTo>
                  <a:pt x="49" y="226"/>
                </a:lnTo>
                <a:lnTo>
                  <a:pt x="50" y="225"/>
                </a:lnTo>
                <a:lnTo>
                  <a:pt x="53" y="222"/>
                </a:lnTo>
                <a:lnTo>
                  <a:pt x="54" y="219"/>
                </a:lnTo>
                <a:lnTo>
                  <a:pt x="54" y="217"/>
                </a:lnTo>
                <a:lnTo>
                  <a:pt x="53" y="216"/>
                </a:lnTo>
                <a:lnTo>
                  <a:pt x="52" y="210"/>
                </a:lnTo>
                <a:lnTo>
                  <a:pt x="51" y="196"/>
                </a:lnTo>
                <a:lnTo>
                  <a:pt x="50" y="190"/>
                </a:lnTo>
                <a:lnTo>
                  <a:pt x="50" y="186"/>
                </a:lnTo>
                <a:lnTo>
                  <a:pt x="53" y="182"/>
                </a:lnTo>
                <a:lnTo>
                  <a:pt x="55" y="178"/>
                </a:lnTo>
                <a:lnTo>
                  <a:pt x="56" y="175"/>
                </a:lnTo>
                <a:lnTo>
                  <a:pt x="56" y="170"/>
                </a:lnTo>
                <a:lnTo>
                  <a:pt x="54" y="166"/>
                </a:lnTo>
                <a:lnTo>
                  <a:pt x="54" y="163"/>
                </a:lnTo>
                <a:lnTo>
                  <a:pt x="55" y="157"/>
                </a:lnTo>
                <a:lnTo>
                  <a:pt x="57" y="151"/>
                </a:lnTo>
                <a:lnTo>
                  <a:pt x="57" y="147"/>
                </a:lnTo>
                <a:lnTo>
                  <a:pt x="60" y="143"/>
                </a:lnTo>
                <a:lnTo>
                  <a:pt x="61" y="137"/>
                </a:lnTo>
                <a:lnTo>
                  <a:pt x="62" y="130"/>
                </a:lnTo>
                <a:lnTo>
                  <a:pt x="63" y="125"/>
                </a:lnTo>
                <a:lnTo>
                  <a:pt x="64" y="121"/>
                </a:lnTo>
                <a:lnTo>
                  <a:pt x="63" y="114"/>
                </a:lnTo>
                <a:lnTo>
                  <a:pt x="66" y="110"/>
                </a:lnTo>
                <a:lnTo>
                  <a:pt x="67" y="107"/>
                </a:lnTo>
                <a:lnTo>
                  <a:pt x="66" y="101"/>
                </a:lnTo>
                <a:lnTo>
                  <a:pt x="65" y="96"/>
                </a:lnTo>
                <a:lnTo>
                  <a:pt x="66" y="94"/>
                </a:lnTo>
                <a:lnTo>
                  <a:pt x="66" y="88"/>
                </a:lnTo>
                <a:lnTo>
                  <a:pt x="68" y="84"/>
                </a:lnTo>
                <a:lnTo>
                  <a:pt x="67" y="82"/>
                </a:lnTo>
                <a:lnTo>
                  <a:pt x="65" y="82"/>
                </a:lnTo>
                <a:lnTo>
                  <a:pt x="65" y="79"/>
                </a:lnTo>
                <a:lnTo>
                  <a:pt x="65" y="77"/>
                </a:lnTo>
                <a:lnTo>
                  <a:pt x="66" y="76"/>
                </a:lnTo>
                <a:lnTo>
                  <a:pt x="68" y="75"/>
                </a:lnTo>
                <a:lnTo>
                  <a:pt x="69" y="72"/>
                </a:lnTo>
                <a:lnTo>
                  <a:pt x="69" y="67"/>
                </a:lnTo>
                <a:lnTo>
                  <a:pt x="70" y="63"/>
                </a:lnTo>
                <a:lnTo>
                  <a:pt x="71" y="57"/>
                </a:lnTo>
                <a:lnTo>
                  <a:pt x="71" y="42"/>
                </a:lnTo>
                <a:lnTo>
                  <a:pt x="70" y="29"/>
                </a:lnTo>
                <a:lnTo>
                  <a:pt x="69" y="19"/>
                </a:lnTo>
                <a:lnTo>
                  <a:pt x="68" y="13"/>
                </a:lnTo>
                <a:lnTo>
                  <a:pt x="68" y="11"/>
                </a:lnTo>
                <a:lnTo>
                  <a:pt x="72" y="9"/>
                </a:lnTo>
                <a:lnTo>
                  <a:pt x="74" y="7"/>
                </a:lnTo>
                <a:lnTo>
                  <a:pt x="75" y="2"/>
                </a:lnTo>
                <a:lnTo>
                  <a:pt x="76" y="1"/>
                </a:lnTo>
                <a:lnTo>
                  <a:pt x="80" y="0"/>
                </a:lnTo>
                <a:lnTo>
                  <a:pt x="81" y="1"/>
                </a:lnTo>
                <a:lnTo>
                  <a:pt x="84" y="6"/>
                </a:lnTo>
                <a:lnTo>
                  <a:pt x="86" y="10"/>
                </a:lnTo>
                <a:lnTo>
                  <a:pt x="87" y="17"/>
                </a:lnTo>
                <a:lnTo>
                  <a:pt x="88" y="20"/>
                </a:lnTo>
                <a:lnTo>
                  <a:pt x="93" y="25"/>
                </a:lnTo>
                <a:lnTo>
                  <a:pt x="93" y="27"/>
                </a:lnTo>
                <a:lnTo>
                  <a:pt x="90" y="36"/>
                </a:lnTo>
                <a:lnTo>
                  <a:pt x="90" y="39"/>
                </a:lnTo>
                <a:lnTo>
                  <a:pt x="92" y="43"/>
                </a:lnTo>
                <a:lnTo>
                  <a:pt x="96" y="50"/>
                </a:lnTo>
                <a:lnTo>
                  <a:pt x="97" y="54"/>
                </a:lnTo>
                <a:lnTo>
                  <a:pt x="99" y="60"/>
                </a:lnTo>
                <a:lnTo>
                  <a:pt x="101" y="73"/>
                </a:lnTo>
                <a:lnTo>
                  <a:pt x="103" y="75"/>
                </a:lnTo>
                <a:lnTo>
                  <a:pt x="109" y="74"/>
                </a:lnTo>
                <a:lnTo>
                  <a:pt x="110" y="75"/>
                </a:lnTo>
                <a:lnTo>
                  <a:pt x="111" y="76"/>
                </a:lnTo>
                <a:lnTo>
                  <a:pt x="112" y="76"/>
                </a:lnTo>
                <a:lnTo>
                  <a:pt x="111" y="81"/>
                </a:lnTo>
                <a:lnTo>
                  <a:pt x="108" y="90"/>
                </a:lnTo>
                <a:lnTo>
                  <a:pt x="106" y="92"/>
                </a:lnTo>
                <a:lnTo>
                  <a:pt x="98" y="95"/>
                </a:lnTo>
                <a:lnTo>
                  <a:pt x="93" y="97"/>
                </a:lnTo>
                <a:lnTo>
                  <a:pt x="92" y="100"/>
                </a:lnTo>
                <a:lnTo>
                  <a:pt x="93" y="105"/>
                </a:lnTo>
                <a:lnTo>
                  <a:pt x="91" y="109"/>
                </a:lnTo>
                <a:lnTo>
                  <a:pt x="91" y="113"/>
                </a:lnTo>
                <a:lnTo>
                  <a:pt x="92" y="116"/>
                </a:lnTo>
                <a:lnTo>
                  <a:pt x="93" y="119"/>
                </a:lnTo>
                <a:lnTo>
                  <a:pt x="94" y="121"/>
                </a:lnTo>
                <a:lnTo>
                  <a:pt x="92" y="123"/>
                </a:lnTo>
                <a:lnTo>
                  <a:pt x="91" y="126"/>
                </a:lnTo>
                <a:lnTo>
                  <a:pt x="92" y="129"/>
                </a:lnTo>
                <a:lnTo>
                  <a:pt x="95" y="132"/>
                </a:lnTo>
                <a:lnTo>
                  <a:pt x="95" y="133"/>
                </a:lnTo>
                <a:lnTo>
                  <a:pt x="94" y="136"/>
                </a:lnTo>
                <a:lnTo>
                  <a:pt x="92" y="136"/>
                </a:lnTo>
                <a:lnTo>
                  <a:pt x="87" y="136"/>
                </a:lnTo>
                <a:lnTo>
                  <a:pt x="86" y="142"/>
                </a:lnTo>
                <a:lnTo>
                  <a:pt x="83" y="147"/>
                </a:lnTo>
                <a:lnTo>
                  <a:pt x="79" y="152"/>
                </a:lnTo>
                <a:lnTo>
                  <a:pt x="78" y="155"/>
                </a:lnTo>
                <a:lnTo>
                  <a:pt x="73" y="167"/>
                </a:lnTo>
                <a:lnTo>
                  <a:pt x="74" y="177"/>
                </a:lnTo>
                <a:lnTo>
                  <a:pt x="74" y="182"/>
                </a:lnTo>
                <a:lnTo>
                  <a:pt x="74" y="184"/>
                </a:lnTo>
                <a:lnTo>
                  <a:pt x="71" y="186"/>
                </a:lnTo>
                <a:lnTo>
                  <a:pt x="69" y="188"/>
                </a:lnTo>
                <a:lnTo>
                  <a:pt x="66" y="196"/>
                </a:lnTo>
                <a:lnTo>
                  <a:pt x="66" y="202"/>
                </a:lnTo>
                <a:lnTo>
                  <a:pt x="67" y="207"/>
                </a:lnTo>
                <a:lnTo>
                  <a:pt x="70" y="215"/>
                </a:lnTo>
                <a:lnTo>
                  <a:pt x="74" y="235"/>
                </a:lnTo>
                <a:lnTo>
                  <a:pt x="75" y="240"/>
                </a:lnTo>
                <a:lnTo>
                  <a:pt x="74" y="243"/>
                </a:lnTo>
                <a:lnTo>
                  <a:pt x="68" y="256"/>
                </a:lnTo>
                <a:lnTo>
                  <a:pt x="66" y="260"/>
                </a:lnTo>
                <a:lnTo>
                  <a:pt x="66" y="263"/>
                </a:lnTo>
                <a:lnTo>
                  <a:pt x="68" y="271"/>
                </a:lnTo>
                <a:lnTo>
                  <a:pt x="67" y="273"/>
                </a:lnTo>
                <a:lnTo>
                  <a:pt x="59" y="281"/>
                </a:lnTo>
                <a:lnTo>
                  <a:pt x="58" y="283"/>
                </a:lnTo>
                <a:lnTo>
                  <a:pt x="57" y="291"/>
                </a:lnTo>
                <a:lnTo>
                  <a:pt x="57" y="300"/>
                </a:lnTo>
                <a:lnTo>
                  <a:pt x="59" y="308"/>
                </a:lnTo>
                <a:lnTo>
                  <a:pt x="61" y="315"/>
                </a:lnTo>
                <a:lnTo>
                  <a:pt x="60" y="316"/>
                </a:lnTo>
                <a:lnTo>
                  <a:pt x="54" y="320"/>
                </a:lnTo>
                <a:lnTo>
                  <a:pt x="54" y="322"/>
                </a:lnTo>
                <a:lnTo>
                  <a:pt x="53" y="324"/>
                </a:lnTo>
                <a:lnTo>
                  <a:pt x="50" y="343"/>
                </a:lnTo>
                <a:lnTo>
                  <a:pt x="48" y="347"/>
                </a:lnTo>
                <a:lnTo>
                  <a:pt x="48" y="349"/>
                </a:lnTo>
                <a:lnTo>
                  <a:pt x="48" y="364"/>
                </a:lnTo>
                <a:lnTo>
                  <a:pt x="50" y="371"/>
                </a:lnTo>
                <a:lnTo>
                  <a:pt x="50" y="374"/>
                </a:lnTo>
                <a:lnTo>
                  <a:pt x="47" y="377"/>
                </a:lnTo>
                <a:lnTo>
                  <a:pt x="45" y="378"/>
                </a:lnTo>
                <a:lnTo>
                  <a:pt x="45" y="380"/>
                </a:lnTo>
                <a:lnTo>
                  <a:pt x="45" y="390"/>
                </a:lnTo>
                <a:lnTo>
                  <a:pt x="46" y="391"/>
                </a:lnTo>
                <a:lnTo>
                  <a:pt x="50" y="392"/>
                </a:lnTo>
                <a:lnTo>
                  <a:pt x="50" y="397"/>
                </a:lnTo>
                <a:lnTo>
                  <a:pt x="49" y="409"/>
                </a:lnTo>
                <a:lnTo>
                  <a:pt x="50" y="414"/>
                </a:lnTo>
                <a:lnTo>
                  <a:pt x="52" y="415"/>
                </a:lnTo>
                <a:lnTo>
                  <a:pt x="56" y="416"/>
                </a:lnTo>
                <a:lnTo>
                  <a:pt x="58" y="418"/>
                </a:lnTo>
                <a:lnTo>
                  <a:pt x="58" y="419"/>
                </a:lnTo>
                <a:lnTo>
                  <a:pt x="57" y="421"/>
                </a:lnTo>
                <a:lnTo>
                  <a:pt x="55" y="422"/>
                </a:lnTo>
                <a:lnTo>
                  <a:pt x="51" y="422"/>
                </a:lnTo>
                <a:lnTo>
                  <a:pt x="46" y="423"/>
                </a:lnTo>
                <a:lnTo>
                  <a:pt x="47" y="425"/>
                </a:lnTo>
                <a:lnTo>
                  <a:pt x="51" y="427"/>
                </a:lnTo>
                <a:lnTo>
                  <a:pt x="54" y="430"/>
                </a:lnTo>
                <a:lnTo>
                  <a:pt x="54" y="432"/>
                </a:lnTo>
                <a:lnTo>
                  <a:pt x="50" y="439"/>
                </a:lnTo>
                <a:lnTo>
                  <a:pt x="49" y="448"/>
                </a:lnTo>
                <a:lnTo>
                  <a:pt x="50" y="457"/>
                </a:lnTo>
                <a:lnTo>
                  <a:pt x="49" y="465"/>
                </a:lnTo>
                <a:lnTo>
                  <a:pt x="48" y="469"/>
                </a:lnTo>
                <a:lnTo>
                  <a:pt x="46" y="471"/>
                </a:lnTo>
                <a:lnTo>
                  <a:pt x="43" y="472"/>
                </a:lnTo>
                <a:lnTo>
                  <a:pt x="41" y="474"/>
                </a:lnTo>
                <a:lnTo>
                  <a:pt x="39" y="481"/>
                </a:lnTo>
                <a:lnTo>
                  <a:pt x="42" y="487"/>
                </a:lnTo>
                <a:lnTo>
                  <a:pt x="42" y="489"/>
                </a:lnTo>
                <a:lnTo>
                  <a:pt x="40" y="499"/>
                </a:lnTo>
                <a:lnTo>
                  <a:pt x="38" y="502"/>
                </a:lnTo>
                <a:lnTo>
                  <a:pt x="28" y="511"/>
                </a:lnTo>
                <a:lnTo>
                  <a:pt x="27" y="513"/>
                </a:lnTo>
                <a:lnTo>
                  <a:pt x="26" y="517"/>
                </a:lnTo>
                <a:lnTo>
                  <a:pt x="28" y="529"/>
                </a:lnTo>
                <a:lnTo>
                  <a:pt x="31" y="540"/>
                </a:lnTo>
                <a:lnTo>
                  <a:pt x="32" y="540"/>
                </a:lnTo>
                <a:lnTo>
                  <a:pt x="38" y="538"/>
                </a:lnTo>
                <a:lnTo>
                  <a:pt x="42" y="537"/>
                </a:lnTo>
                <a:lnTo>
                  <a:pt x="43" y="539"/>
                </a:lnTo>
                <a:lnTo>
                  <a:pt x="44" y="560"/>
                </a:lnTo>
                <a:lnTo>
                  <a:pt x="49" y="565"/>
                </a:lnTo>
                <a:lnTo>
                  <a:pt x="53" y="566"/>
                </a:lnTo>
                <a:lnTo>
                  <a:pt x="61" y="565"/>
                </a:lnTo>
                <a:lnTo>
                  <a:pt x="78" y="567"/>
                </a:lnTo>
                <a:lnTo>
                  <a:pt x="83" y="569"/>
                </a:lnTo>
                <a:lnTo>
                  <a:pt x="91" y="572"/>
                </a:lnTo>
                <a:lnTo>
                  <a:pt x="92" y="573"/>
                </a:lnTo>
                <a:close/>
                <a:moveTo>
                  <a:pt x="89" y="627"/>
                </a:moveTo>
                <a:lnTo>
                  <a:pt x="83" y="628"/>
                </a:lnTo>
                <a:lnTo>
                  <a:pt x="80" y="627"/>
                </a:lnTo>
                <a:lnTo>
                  <a:pt x="77" y="625"/>
                </a:lnTo>
                <a:lnTo>
                  <a:pt x="74" y="625"/>
                </a:lnTo>
                <a:lnTo>
                  <a:pt x="71" y="625"/>
                </a:lnTo>
                <a:lnTo>
                  <a:pt x="66" y="628"/>
                </a:lnTo>
                <a:lnTo>
                  <a:pt x="63" y="628"/>
                </a:lnTo>
                <a:lnTo>
                  <a:pt x="63" y="625"/>
                </a:lnTo>
                <a:lnTo>
                  <a:pt x="65" y="622"/>
                </a:lnTo>
                <a:lnTo>
                  <a:pt x="64" y="618"/>
                </a:lnTo>
                <a:lnTo>
                  <a:pt x="69" y="617"/>
                </a:lnTo>
                <a:lnTo>
                  <a:pt x="78" y="618"/>
                </a:lnTo>
                <a:lnTo>
                  <a:pt x="80" y="621"/>
                </a:lnTo>
                <a:lnTo>
                  <a:pt x="84" y="621"/>
                </a:lnTo>
                <a:lnTo>
                  <a:pt x="81" y="614"/>
                </a:lnTo>
                <a:lnTo>
                  <a:pt x="79" y="612"/>
                </a:lnTo>
                <a:lnTo>
                  <a:pt x="76" y="611"/>
                </a:lnTo>
                <a:lnTo>
                  <a:pt x="75" y="610"/>
                </a:lnTo>
                <a:lnTo>
                  <a:pt x="74" y="610"/>
                </a:lnTo>
                <a:lnTo>
                  <a:pt x="72" y="607"/>
                </a:lnTo>
                <a:lnTo>
                  <a:pt x="70" y="603"/>
                </a:lnTo>
                <a:lnTo>
                  <a:pt x="80" y="597"/>
                </a:lnTo>
                <a:lnTo>
                  <a:pt x="80" y="594"/>
                </a:lnTo>
                <a:lnTo>
                  <a:pt x="78" y="593"/>
                </a:lnTo>
                <a:lnTo>
                  <a:pt x="68" y="595"/>
                </a:lnTo>
                <a:lnTo>
                  <a:pt x="66" y="593"/>
                </a:lnTo>
                <a:lnTo>
                  <a:pt x="68" y="589"/>
                </a:lnTo>
                <a:lnTo>
                  <a:pt x="69" y="587"/>
                </a:lnTo>
                <a:lnTo>
                  <a:pt x="75" y="582"/>
                </a:lnTo>
                <a:lnTo>
                  <a:pt x="80" y="576"/>
                </a:lnTo>
                <a:lnTo>
                  <a:pt x="83" y="579"/>
                </a:lnTo>
                <a:lnTo>
                  <a:pt x="89" y="579"/>
                </a:lnTo>
                <a:lnTo>
                  <a:pt x="89" y="590"/>
                </a:lnTo>
                <a:lnTo>
                  <a:pt x="89" y="627"/>
                </a:lnTo>
                <a:close/>
                <a:moveTo>
                  <a:pt x="32" y="586"/>
                </a:moveTo>
                <a:lnTo>
                  <a:pt x="29" y="584"/>
                </a:lnTo>
                <a:lnTo>
                  <a:pt x="30" y="576"/>
                </a:lnTo>
                <a:lnTo>
                  <a:pt x="25" y="577"/>
                </a:lnTo>
                <a:lnTo>
                  <a:pt x="24" y="573"/>
                </a:lnTo>
                <a:lnTo>
                  <a:pt x="26" y="570"/>
                </a:lnTo>
                <a:lnTo>
                  <a:pt x="30" y="571"/>
                </a:lnTo>
                <a:lnTo>
                  <a:pt x="33" y="569"/>
                </a:lnTo>
                <a:lnTo>
                  <a:pt x="35" y="570"/>
                </a:lnTo>
                <a:lnTo>
                  <a:pt x="35" y="577"/>
                </a:lnTo>
                <a:lnTo>
                  <a:pt x="33" y="581"/>
                </a:lnTo>
                <a:lnTo>
                  <a:pt x="32" y="586"/>
                </a:lnTo>
                <a:close/>
                <a:moveTo>
                  <a:pt x="23" y="398"/>
                </a:moveTo>
                <a:lnTo>
                  <a:pt x="21" y="397"/>
                </a:lnTo>
                <a:lnTo>
                  <a:pt x="18" y="397"/>
                </a:lnTo>
                <a:lnTo>
                  <a:pt x="17" y="396"/>
                </a:lnTo>
                <a:lnTo>
                  <a:pt x="16" y="394"/>
                </a:lnTo>
                <a:lnTo>
                  <a:pt x="17" y="390"/>
                </a:lnTo>
                <a:lnTo>
                  <a:pt x="18" y="385"/>
                </a:lnTo>
                <a:lnTo>
                  <a:pt x="18" y="381"/>
                </a:lnTo>
                <a:lnTo>
                  <a:pt x="18" y="378"/>
                </a:lnTo>
                <a:lnTo>
                  <a:pt x="20" y="372"/>
                </a:lnTo>
                <a:lnTo>
                  <a:pt x="25" y="371"/>
                </a:lnTo>
                <a:lnTo>
                  <a:pt x="27" y="373"/>
                </a:lnTo>
                <a:lnTo>
                  <a:pt x="27" y="376"/>
                </a:lnTo>
                <a:lnTo>
                  <a:pt x="23" y="379"/>
                </a:lnTo>
                <a:lnTo>
                  <a:pt x="22" y="381"/>
                </a:lnTo>
                <a:lnTo>
                  <a:pt x="25" y="388"/>
                </a:lnTo>
                <a:lnTo>
                  <a:pt x="24" y="396"/>
                </a:lnTo>
                <a:lnTo>
                  <a:pt x="23" y="39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89" name="Freeform 10">
            <a:extLst>
              <a:ext uri="{FF2B5EF4-FFF2-40B4-BE49-F238E27FC236}">
                <a16:creationId xmlns:a16="http://schemas.microsoft.com/office/drawing/2014/main" id="{1B02F7EC-5CD6-9547-0DCF-D2F2F57ED380}"/>
              </a:ext>
            </a:extLst>
          </p:cNvPr>
          <p:cNvSpPr>
            <a:spLocks/>
          </p:cNvSpPr>
          <p:nvPr/>
        </p:nvSpPr>
        <p:spPr bwMode="auto">
          <a:xfrm>
            <a:off x="1187381" y="2791218"/>
            <a:ext cx="907681" cy="597933"/>
          </a:xfrm>
          <a:custGeom>
            <a:avLst/>
            <a:gdLst/>
            <a:ahLst/>
            <a:cxnLst>
              <a:cxn ang="0">
                <a:pos x="253" y="137"/>
              </a:cxn>
              <a:cxn ang="0">
                <a:pos x="265" y="180"/>
              </a:cxn>
              <a:cxn ang="0">
                <a:pos x="282" y="202"/>
              </a:cxn>
              <a:cxn ang="0">
                <a:pos x="306" y="208"/>
              </a:cxn>
              <a:cxn ang="0">
                <a:pos x="334" y="205"/>
              </a:cxn>
              <a:cxn ang="0">
                <a:pos x="343" y="188"/>
              </a:cxn>
              <a:cxn ang="0">
                <a:pos x="352" y="169"/>
              </a:cxn>
              <a:cxn ang="0">
                <a:pos x="379" y="163"/>
              </a:cxn>
              <a:cxn ang="0">
                <a:pos x="395" y="171"/>
              </a:cxn>
              <a:cxn ang="0">
                <a:pos x="384" y="188"/>
              </a:cxn>
              <a:cxn ang="0">
                <a:pos x="383" y="206"/>
              </a:cxn>
              <a:cxn ang="0">
                <a:pos x="377" y="206"/>
              </a:cxn>
              <a:cxn ang="0">
                <a:pos x="366" y="215"/>
              </a:cxn>
              <a:cxn ang="0">
                <a:pos x="341" y="227"/>
              </a:cxn>
              <a:cxn ang="0">
                <a:pos x="332" y="239"/>
              </a:cxn>
              <a:cxn ang="0">
                <a:pos x="322" y="256"/>
              </a:cxn>
              <a:cxn ang="0">
                <a:pos x="298" y="237"/>
              </a:cxn>
              <a:cxn ang="0">
                <a:pos x="267" y="243"/>
              </a:cxn>
              <a:cxn ang="0">
                <a:pos x="239" y="232"/>
              </a:cxn>
              <a:cxn ang="0">
                <a:pos x="205" y="218"/>
              </a:cxn>
              <a:cxn ang="0">
                <a:pos x="175" y="204"/>
              </a:cxn>
              <a:cxn ang="0">
                <a:pos x="152" y="183"/>
              </a:cxn>
              <a:cxn ang="0">
                <a:pos x="155" y="176"/>
              </a:cxn>
              <a:cxn ang="0">
                <a:pos x="151" y="156"/>
              </a:cxn>
              <a:cxn ang="0">
                <a:pos x="130" y="128"/>
              </a:cxn>
              <a:cxn ang="0">
                <a:pos x="119" y="113"/>
              </a:cxn>
              <a:cxn ang="0">
                <a:pos x="105" y="106"/>
              </a:cxn>
              <a:cxn ang="0">
                <a:pos x="100" y="89"/>
              </a:cxn>
              <a:cxn ang="0">
                <a:pos x="87" y="80"/>
              </a:cxn>
              <a:cxn ang="0">
                <a:pos x="80" y="70"/>
              </a:cxn>
              <a:cxn ang="0">
                <a:pos x="59" y="42"/>
              </a:cxn>
              <a:cxn ang="0">
                <a:pos x="54" y="23"/>
              </a:cxn>
              <a:cxn ang="0">
                <a:pos x="40" y="17"/>
              </a:cxn>
              <a:cxn ang="0">
                <a:pos x="30" y="26"/>
              </a:cxn>
              <a:cxn ang="0">
                <a:pos x="40" y="46"/>
              </a:cxn>
              <a:cxn ang="0">
                <a:pos x="56" y="65"/>
              </a:cxn>
              <a:cxn ang="0">
                <a:pos x="65" y="80"/>
              </a:cxn>
              <a:cxn ang="0">
                <a:pos x="76" y="101"/>
              </a:cxn>
              <a:cxn ang="0">
                <a:pos x="87" y="126"/>
              </a:cxn>
              <a:cxn ang="0">
                <a:pos x="100" y="135"/>
              </a:cxn>
              <a:cxn ang="0">
                <a:pos x="92" y="142"/>
              </a:cxn>
              <a:cxn ang="0">
                <a:pos x="69" y="119"/>
              </a:cxn>
              <a:cxn ang="0">
                <a:pos x="62" y="97"/>
              </a:cxn>
              <a:cxn ang="0">
                <a:pos x="47" y="89"/>
              </a:cxn>
              <a:cxn ang="0">
                <a:pos x="31" y="74"/>
              </a:cxn>
              <a:cxn ang="0">
                <a:pos x="38" y="60"/>
              </a:cxn>
              <a:cxn ang="0">
                <a:pos x="18" y="37"/>
              </a:cxn>
              <a:cxn ang="0">
                <a:pos x="9" y="21"/>
              </a:cxn>
              <a:cxn ang="0">
                <a:pos x="0" y="2"/>
              </a:cxn>
              <a:cxn ang="0">
                <a:pos x="40" y="6"/>
              </a:cxn>
              <a:cxn ang="0">
                <a:pos x="104" y="21"/>
              </a:cxn>
              <a:cxn ang="0">
                <a:pos x="140" y="15"/>
              </a:cxn>
              <a:cxn ang="0">
                <a:pos x="160" y="37"/>
              </a:cxn>
              <a:cxn ang="0">
                <a:pos x="182" y="55"/>
              </a:cxn>
              <a:cxn ang="0">
                <a:pos x="199" y="44"/>
              </a:cxn>
              <a:cxn ang="0">
                <a:pos x="219" y="66"/>
              </a:cxn>
              <a:cxn ang="0">
                <a:pos x="234" y="91"/>
              </a:cxn>
              <a:cxn ang="0">
                <a:pos x="253" y="99"/>
              </a:cxn>
            </a:cxnLst>
            <a:rect l="0" t="0" r="r" b="b"/>
            <a:pathLst>
              <a:path w="395" h="260">
                <a:moveTo>
                  <a:pt x="260" y="102"/>
                </a:moveTo>
                <a:lnTo>
                  <a:pt x="258" y="108"/>
                </a:lnTo>
                <a:lnTo>
                  <a:pt x="255" y="113"/>
                </a:lnTo>
                <a:lnTo>
                  <a:pt x="254" y="118"/>
                </a:lnTo>
                <a:lnTo>
                  <a:pt x="253" y="125"/>
                </a:lnTo>
                <a:lnTo>
                  <a:pt x="253" y="137"/>
                </a:lnTo>
                <a:lnTo>
                  <a:pt x="252" y="145"/>
                </a:lnTo>
                <a:lnTo>
                  <a:pt x="252" y="152"/>
                </a:lnTo>
                <a:lnTo>
                  <a:pt x="255" y="163"/>
                </a:lnTo>
                <a:lnTo>
                  <a:pt x="257" y="168"/>
                </a:lnTo>
                <a:lnTo>
                  <a:pt x="261" y="174"/>
                </a:lnTo>
                <a:lnTo>
                  <a:pt x="265" y="180"/>
                </a:lnTo>
                <a:lnTo>
                  <a:pt x="266" y="183"/>
                </a:lnTo>
                <a:lnTo>
                  <a:pt x="269" y="186"/>
                </a:lnTo>
                <a:lnTo>
                  <a:pt x="272" y="192"/>
                </a:lnTo>
                <a:lnTo>
                  <a:pt x="276" y="200"/>
                </a:lnTo>
                <a:lnTo>
                  <a:pt x="279" y="201"/>
                </a:lnTo>
                <a:lnTo>
                  <a:pt x="282" y="202"/>
                </a:lnTo>
                <a:lnTo>
                  <a:pt x="285" y="202"/>
                </a:lnTo>
                <a:lnTo>
                  <a:pt x="288" y="203"/>
                </a:lnTo>
                <a:lnTo>
                  <a:pt x="292" y="206"/>
                </a:lnTo>
                <a:lnTo>
                  <a:pt x="295" y="209"/>
                </a:lnTo>
                <a:lnTo>
                  <a:pt x="300" y="209"/>
                </a:lnTo>
                <a:lnTo>
                  <a:pt x="306" y="208"/>
                </a:lnTo>
                <a:lnTo>
                  <a:pt x="315" y="205"/>
                </a:lnTo>
                <a:lnTo>
                  <a:pt x="323" y="203"/>
                </a:lnTo>
                <a:lnTo>
                  <a:pt x="327" y="202"/>
                </a:lnTo>
                <a:lnTo>
                  <a:pt x="327" y="206"/>
                </a:lnTo>
                <a:lnTo>
                  <a:pt x="332" y="207"/>
                </a:lnTo>
                <a:lnTo>
                  <a:pt x="334" y="205"/>
                </a:lnTo>
                <a:lnTo>
                  <a:pt x="336" y="204"/>
                </a:lnTo>
                <a:lnTo>
                  <a:pt x="335" y="202"/>
                </a:lnTo>
                <a:lnTo>
                  <a:pt x="333" y="201"/>
                </a:lnTo>
                <a:lnTo>
                  <a:pt x="339" y="197"/>
                </a:lnTo>
                <a:lnTo>
                  <a:pt x="343" y="194"/>
                </a:lnTo>
                <a:lnTo>
                  <a:pt x="343" y="188"/>
                </a:lnTo>
                <a:lnTo>
                  <a:pt x="346" y="186"/>
                </a:lnTo>
                <a:lnTo>
                  <a:pt x="346" y="183"/>
                </a:lnTo>
                <a:lnTo>
                  <a:pt x="346" y="176"/>
                </a:lnTo>
                <a:lnTo>
                  <a:pt x="348" y="171"/>
                </a:lnTo>
                <a:lnTo>
                  <a:pt x="351" y="169"/>
                </a:lnTo>
                <a:lnTo>
                  <a:pt x="352" y="169"/>
                </a:lnTo>
                <a:lnTo>
                  <a:pt x="357" y="167"/>
                </a:lnTo>
                <a:lnTo>
                  <a:pt x="361" y="167"/>
                </a:lnTo>
                <a:lnTo>
                  <a:pt x="367" y="165"/>
                </a:lnTo>
                <a:lnTo>
                  <a:pt x="373" y="163"/>
                </a:lnTo>
                <a:lnTo>
                  <a:pt x="377" y="163"/>
                </a:lnTo>
                <a:lnTo>
                  <a:pt x="379" y="163"/>
                </a:lnTo>
                <a:lnTo>
                  <a:pt x="386" y="164"/>
                </a:lnTo>
                <a:lnTo>
                  <a:pt x="389" y="163"/>
                </a:lnTo>
                <a:lnTo>
                  <a:pt x="391" y="164"/>
                </a:lnTo>
                <a:lnTo>
                  <a:pt x="395" y="167"/>
                </a:lnTo>
                <a:lnTo>
                  <a:pt x="395" y="168"/>
                </a:lnTo>
                <a:lnTo>
                  <a:pt x="395" y="171"/>
                </a:lnTo>
                <a:lnTo>
                  <a:pt x="393" y="174"/>
                </a:lnTo>
                <a:lnTo>
                  <a:pt x="390" y="177"/>
                </a:lnTo>
                <a:lnTo>
                  <a:pt x="387" y="179"/>
                </a:lnTo>
                <a:lnTo>
                  <a:pt x="385" y="182"/>
                </a:lnTo>
                <a:lnTo>
                  <a:pt x="385" y="186"/>
                </a:lnTo>
                <a:lnTo>
                  <a:pt x="384" y="188"/>
                </a:lnTo>
                <a:lnTo>
                  <a:pt x="383" y="191"/>
                </a:lnTo>
                <a:lnTo>
                  <a:pt x="384" y="192"/>
                </a:lnTo>
                <a:lnTo>
                  <a:pt x="386" y="191"/>
                </a:lnTo>
                <a:lnTo>
                  <a:pt x="385" y="195"/>
                </a:lnTo>
                <a:lnTo>
                  <a:pt x="384" y="202"/>
                </a:lnTo>
                <a:lnTo>
                  <a:pt x="383" y="206"/>
                </a:lnTo>
                <a:lnTo>
                  <a:pt x="382" y="207"/>
                </a:lnTo>
                <a:lnTo>
                  <a:pt x="381" y="204"/>
                </a:lnTo>
                <a:lnTo>
                  <a:pt x="380" y="201"/>
                </a:lnTo>
                <a:lnTo>
                  <a:pt x="379" y="200"/>
                </a:lnTo>
                <a:lnTo>
                  <a:pt x="377" y="202"/>
                </a:lnTo>
                <a:lnTo>
                  <a:pt x="377" y="206"/>
                </a:lnTo>
                <a:lnTo>
                  <a:pt x="374" y="206"/>
                </a:lnTo>
                <a:lnTo>
                  <a:pt x="373" y="209"/>
                </a:lnTo>
                <a:lnTo>
                  <a:pt x="370" y="214"/>
                </a:lnTo>
                <a:lnTo>
                  <a:pt x="367" y="212"/>
                </a:lnTo>
                <a:lnTo>
                  <a:pt x="366" y="213"/>
                </a:lnTo>
                <a:lnTo>
                  <a:pt x="366" y="215"/>
                </a:lnTo>
                <a:lnTo>
                  <a:pt x="352" y="215"/>
                </a:lnTo>
                <a:lnTo>
                  <a:pt x="342" y="215"/>
                </a:lnTo>
                <a:lnTo>
                  <a:pt x="342" y="222"/>
                </a:lnTo>
                <a:lnTo>
                  <a:pt x="336" y="222"/>
                </a:lnTo>
                <a:lnTo>
                  <a:pt x="338" y="224"/>
                </a:lnTo>
                <a:lnTo>
                  <a:pt x="341" y="227"/>
                </a:lnTo>
                <a:lnTo>
                  <a:pt x="345" y="229"/>
                </a:lnTo>
                <a:lnTo>
                  <a:pt x="346" y="233"/>
                </a:lnTo>
                <a:lnTo>
                  <a:pt x="350" y="234"/>
                </a:lnTo>
                <a:lnTo>
                  <a:pt x="348" y="239"/>
                </a:lnTo>
                <a:lnTo>
                  <a:pt x="338" y="239"/>
                </a:lnTo>
                <a:lnTo>
                  <a:pt x="332" y="239"/>
                </a:lnTo>
                <a:lnTo>
                  <a:pt x="325" y="249"/>
                </a:lnTo>
                <a:lnTo>
                  <a:pt x="327" y="252"/>
                </a:lnTo>
                <a:lnTo>
                  <a:pt x="326" y="254"/>
                </a:lnTo>
                <a:lnTo>
                  <a:pt x="327" y="257"/>
                </a:lnTo>
                <a:lnTo>
                  <a:pt x="327" y="260"/>
                </a:lnTo>
                <a:lnTo>
                  <a:pt x="322" y="256"/>
                </a:lnTo>
                <a:lnTo>
                  <a:pt x="317" y="251"/>
                </a:lnTo>
                <a:lnTo>
                  <a:pt x="311" y="246"/>
                </a:lnTo>
                <a:lnTo>
                  <a:pt x="305" y="241"/>
                </a:lnTo>
                <a:lnTo>
                  <a:pt x="302" y="239"/>
                </a:lnTo>
                <a:lnTo>
                  <a:pt x="301" y="238"/>
                </a:lnTo>
                <a:lnTo>
                  <a:pt x="298" y="237"/>
                </a:lnTo>
                <a:lnTo>
                  <a:pt x="292" y="236"/>
                </a:lnTo>
                <a:lnTo>
                  <a:pt x="288" y="236"/>
                </a:lnTo>
                <a:lnTo>
                  <a:pt x="283" y="238"/>
                </a:lnTo>
                <a:lnTo>
                  <a:pt x="277" y="242"/>
                </a:lnTo>
                <a:lnTo>
                  <a:pt x="272" y="243"/>
                </a:lnTo>
                <a:lnTo>
                  <a:pt x="267" y="243"/>
                </a:lnTo>
                <a:lnTo>
                  <a:pt x="262" y="242"/>
                </a:lnTo>
                <a:lnTo>
                  <a:pt x="259" y="240"/>
                </a:lnTo>
                <a:lnTo>
                  <a:pt x="252" y="239"/>
                </a:lnTo>
                <a:lnTo>
                  <a:pt x="249" y="237"/>
                </a:lnTo>
                <a:lnTo>
                  <a:pt x="245" y="235"/>
                </a:lnTo>
                <a:lnTo>
                  <a:pt x="239" y="232"/>
                </a:lnTo>
                <a:lnTo>
                  <a:pt x="235" y="230"/>
                </a:lnTo>
                <a:lnTo>
                  <a:pt x="225" y="228"/>
                </a:lnTo>
                <a:lnTo>
                  <a:pt x="219" y="225"/>
                </a:lnTo>
                <a:lnTo>
                  <a:pt x="214" y="223"/>
                </a:lnTo>
                <a:lnTo>
                  <a:pt x="208" y="221"/>
                </a:lnTo>
                <a:lnTo>
                  <a:pt x="205" y="218"/>
                </a:lnTo>
                <a:lnTo>
                  <a:pt x="198" y="212"/>
                </a:lnTo>
                <a:lnTo>
                  <a:pt x="197" y="212"/>
                </a:lnTo>
                <a:lnTo>
                  <a:pt x="193" y="212"/>
                </a:lnTo>
                <a:lnTo>
                  <a:pt x="189" y="211"/>
                </a:lnTo>
                <a:lnTo>
                  <a:pt x="178" y="208"/>
                </a:lnTo>
                <a:lnTo>
                  <a:pt x="175" y="204"/>
                </a:lnTo>
                <a:lnTo>
                  <a:pt x="172" y="200"/>
                </a:lnTo>
                <a:lnTo>
                  <a:pt x="169" y="198"/>
                </a:lnTo>
                <a:lnTo>
                  <a:pt x="163" y="194"/>
                </a:lnTo>
                <a:lnTo>
                  <a:pt x="160" y="193"/>
                </a:lnTo>
                <a:lnTo>
                  <a:pt x="157" y="189"/>
                </a:lnTo>
                <a:lnTo>
                  <a:pt x="152" y="183"/>
                </a:lnTo>
                <a:lnTo>
                  <a:pt x="150" y="180"/>
                </a:lnTo>
                <a:lnTo>
                  <a:pt x="150" y="179"/>
                </a:lnTo>
                <a:lnTo>
                  <a:pt x="151" y="178"/>
                </a:lnTo>
                <a:lnTo>
                  <a:pt x="154" y="178"/>
                </a:lnTo>
                <a:lnTo>
                  <a:pt x="155" y="177"/>
                </a:lnTo>
                <a:lnTo>
                  <a:pt x="155" y="176"/>
                </a:lnTo>
                <a:lnTo>
                  <a:pt x="153" y="173"/>
                </a:lnTo>
                <a:lnTo>
                  <a:pt x="156" y="169"/>
                </a:lnTo>
                <a:lnTo>
                  <a:pt x="156" y="167"/>
                </a:lnTo>
                <a:lnTo>
                  <a:pt x="155" y="164"/>
                </a:lnTo>
                <a:lnTo>
                  <a:pt x="151" y="158"/>
                </a:lnTo>
                <a:lnTo>
                  <a:pt x="151" y="156"/>
                </a:lnTo>
                <a:lnTo>
                  <a:pt x="152" y="155"/>
                </a:lnTo>
                <a:lnTo>
                  <a:pt x="152" y="153"/>
                </a:lnTo>
                <a:lnTo>
                  <a:pt x="148" y="149"/>
                </a:lnTo>
                <a:lnTo>
                  <a:pt x="139" y="138"/>
                </a:lnTo>
                <a:lnTo>
                  <a:pt x="136" y="134"/>
                </a:lnTo>
                <a:lnTo>
                  <a:pt x="130" y="128"/>
                </a:lnTo>
                <a:lnTo>
                  <a:pt x="127" y="124"/>
                </a:lnTo>
                <a:lnTo>
                  <a:pt x="123" y="120"/>
                </a:lnTo>
                <a:lnTo>
                  <a:pt x="121" y="119"/>
                </a:lnTo>
                <a:lnTo>
                  <a:pt x="120" y="117"/>
                </a:lnTo>
                <a:lnTo>
                  <a:pt x="120" y="114"/>
                </a:lnTo>
                <a:lnTo>
                  <a:pt x="119" y="113"/>
                </a:lnTo>
                <a:lnTo>
                  <a:pt x="117" y="112"/>
                </a:lnTo>
                <a:lnTo>
                  <a:pt x="113" y="111"/>
                </a:lnTo>
                <a:lnTo>
                  <a:pt x="111" y="108"/>
                </a:lnTo>
                <a:lnTo>
                  <a:pt x="109" y="105"/>
                </a:lnTo>
                <a:lnTo>
                  <a:pt x="107" y="105"/>
                </a:lnTo>
                <a:lnTo>
                  <a:pt x="105" y="106"/>
                </a:lnTo>
                <a:lnTo>
                  <a:pt x="103" y="105"/>
                </a:lnTo>
                <a:lnTo>
                  <a:pt x="102" y="102"/>
                </a:lnTo>
                <a:lnTo>
                  <a:pt x="102" y="100"/>
                </a:lnTo>
                <a:lnTo>
                  <a:pt x="105" y="95"/>
                </a:lnTo>
                <a:lnTo>
                  <a:pt x="104" y="93"/>
                </a:lnTo>
                <a:lnTo>
                  <a:pt x="100" y="89"/>
                </a:lnTo>
                <a:lnTo>
                  <a:pt x="97" y="91"/>
                </a:lnTo>
                <a:lnTo>
                  <a:pt x="95" y="87"/>
                </a:lnTo>
                <a:lnTo>
                  <a:pt x="94" y="84"/>
                </a:lnTo>
                <a:lnTo>
                  <a:pt x="92" y="83"/>
                </a:lnTo>
                <a:lnTo>
                  <a:pt x="88" y="82"/>
                </a:lnTo>
                <a:lnTo>
                  <a:pt x="87" y="80"/>
                </a:lnTo>
                <a:lnTo>
                  <a:pt x="86" y="78"/>
                </a:lnTo>
                <a:lnTo>
                  <a:pt x="86" y="76"/>
                </a:lnTo>
                <a:lnTo>
                  <a:pt x="87" y="74"/>
                </a:lnTo>
                <a:lnTo>
                  <a:pt x="86" y="72"/>
                </a:lnTo>
                <a:lnTo>
                  <a:pt x="82" y="71"/>
                </a:lnTo>
                <a:lnTo>
                  <a:pt x="80" y="70"/>
                </a:lnTo>
                <a:lnTo>
                  <a:pt x="77" y="69"/>
                </a:lnTo>
                <a:lnTo>
                  <a:pt x="72" y="63"/>
                </a:lnTo>
                <a:lnTo>
                  <a:pt x="69" y="58"/>
                </a:lnTo>
                <a:lnTo>
                  <a:pt x="67" y="54"/>
                </a:lnTo>
                <a:lnTo>
                  <a:pt x="63" y="49"/>
                </a:lnTo>
                <a:lnTo>
                  <a:pt x="59" y="42"/>
                </a:lnTo>
                <a:lnTo>
                  <a:pt x="58" y="39"/>
                </a:lnTo>
                <a:lnTo>
                  <a:pt x="55" y="34"/>
                </a:lnTo>
                <a:lnTo>
                  <a:pt x="54" y="32"/>
                </a:lnTo>
                <a:lnTo>
                  <a:pt x="53" y="29"/>
                </a:lnTo>
                <a:lnTo>
                  <a:pt x="54" y="25"/>
                </a:lnTo>
                <a:lnTo>
                  <a:pt x="54" y="23"/>
                </a:lnTo>
                <a:lnTo>
                  <a:pt x="50" y="21"/>
                </a:lnTo>
                <a:lnTo>
                  <a:pt x="46" y="20"/>
                </a:lnTo>
                <a:lnTo>
                  <a:pt x="45" y="17"/>
                </a:lnTo>
                <a:lnTo>
                  <a:pt x="45" y="16"/>
                </a:lnTo>
                <a:lnTo>
                  <a:pt x="42" y="15"/>
                </a:lnTo>
                <a:lnTo>
                  <a:pt x="40" y="17"/>
                </a:lnTo>
                <a:lnTo>
                  <a:pt x="39" y="17"/>
                </a:lnTo>
                <a:lnTo>
                  <a:pt x="30" y="13"/>
                </a:lnTo>
                <a:lnTo>
                  <a:pt x="29" y="20"/>
                </a:lnTo>
                <a:lnTo>
                  <a:pt x="28" y="23"/>
                </a:lnTo>
                <a:lnTo>
                  <a:pt x="28" y="23"/>
                </a:lnTo>
                <a:lnTo>
                  <a:pt x="30" y="26"/>
                </a:lnTo>
                <a:lnTo>
                  <a:pt x="32" y="28"/>
                </a:lnTo>
                <a:lnTo>
                  <a:pt x="32" y="35"/>
                </a:lnTo>
                <a:lnTo>
                  <a:pt x="32" y="38"/>
                </a:lnTo>
                <a:lnTo>
                  <a:pt x="35" y="43"/>
                </a:lnTo>
                <a:lnTo>
                  <a:pt x="36" y="44"/>
                </a:lnTo>
                <a:lnTo>
                  <a:pt x="40" y="46"/>
                </a:lnTo>
                <a:lnTo>
                  <a:pt x="43" y="50"/>
                </a:lnTo>
                <a:lnTo>
                  <a:pt x="46" y="54"/>
                </a:lnTo>
                <a:lnTo>
                  <a:pt x="50" y="62"/>
                </a:lnTo>
                <a:lnTo>
                  <a:pt x="53" y="64"/>
                </a:lnTo>
                <a:lnTo>
                  <a:pt x="55" y="64"/>
                </a:lnTo>
                <a:lnTo>
                  <a:pt x="56" y="65"/>
                </a:lnTo>
                <a:lnTo>
                  <a:pt x="58" y="75"/>
                </a:lnTo>
                <a:lnTo>
                  <a:pt x="58" y="76"/>
                </a:lnTo>
                <a:lnTo>
                  <a:pt x="60" y="77"/>
                </a:lnTo>
                <a:lnTo>
                  <a:pt x="63" y="77"/>
                </a:lnTo>
                <a:lnTo>
                  <a:pt x="64" y="78"/>
                </a:lnTo>
                <a:lnTo>
                  <a:pt x="65" y="80"/>
                </a:lnTo>
                <a:lnTo>
                  <a:pt x="66" y="85"/>
                </a:lnTo>
                <a:lnTo>
                  <a:pt x="69" y="90"/>
                </a:lnTo>
                <a:lnTo>
                  <a:pt x="72" y="89"/>
                </a:lnTo>
                <a:lnTo>
                  <a:pt x="73" y="89"/>
                </a:lnTo>
                <a:lnTo>
                  <a:pt x="74" y="92"/>
                </a:lnTo>
                <a:lnTo>
                  <a:pt x="76" y="101"/>
                </a:lnTo>
                <a:lnTo>
                  <a:pt x="79" y="108"/>
                </a:lnTo>
                <a:lnTo>
                  <a:pt x="83" y="116"/>
                </a:lnTo>
                <a:lnTo>
                  <a:pt x="84" y="120"/>
                </a:lnTo>
                <a:lnTo>
                  <a:pt x="84" y="123"/>
                </a:lnTo>
                <a:lnTo>
                  <a:pt x="85" y="125"/>
                </a:lnTo>
                <a:lnTo>
                  <a:pt x="87" y="126"/>
                </a:lnTo>
                <a:lnTo>
                  <a:pt x="90" y="125"/>
                </a:lnTo>
                <a:lnTo>
                  <a:pt x="91" y="124"/>
                </a:lnTo>
                <a:lnTo>
                  <a:pt x="94" y="129"/>
                </a:lnTo>
                <a:lnTo>
                  <a:pt x="96" y="133"/>
                </a:lnTo>
                <a:lnTo>
                  <a:pt x="99" y="134"/>
                </a:lnTo>
                <a:lnTo>
                  <a:pt x="100" y="135"/>
                </a:lnTo>
                <a:lnTo>
                  <a:pt x="101" y="137"/>
                </a:lnTo>
                <a:lnTo>
                  <a:pt x="100" y="140"/>
                </a:lnTo>
                <a:lnTo>
                  <a:pt x="99" y="141"/>
                </a:lnTo>
                <a:lnTo>
                  <a:pt x="95" y="144"/>
                </a:lnTo>
                <a:lnTo>
                  <a:pt x="93" y="144"/>
                </a:lnTo>
                <a:lnTo>
                  <a:pt x="92" y="142"/>
                </a:lnTo>
                <a:lnTo>
                  <a:pt x="91" y="137"/>
                </a:lnTo>
                <a:lnTo>
                  <a:pt x="87" y="133"/>
                </a:lnTo>
                <a:lnTo>
                  <a:pt x="83" y="131"/>
                </a:lnTo>
                <a:lnTo>
                  <a:pt x="80" y="128"/>
                </a:lnTo>
                <a:lnTo>
                  <a:pt x="75" y="125"/>
                </a:lnTo>
                <a:lnTo>
                  <a:pt x="69" y="119"/>
                </a:lnTo>
                <a:lnTo>
                  <a:pt x="66" y="116"/>
                </a:lnTo>
                <a:lnTo>
                  <a:pt x="65" y="114"/>
                </a:lnTo>
                <a:lnTo>
                  <a:pt x="67" y="108"/>
                </a:lnTo>
                <a:lnTo>
                  <a:pt x="66" y="106"/>
                </a:lnTo>
                <a:lnTo>
                  <a:pt x="63" y="99"/>
                </a:lnTo>
                <a:lnTo>
                  <a:pt x="62" y="97"/>
                </a:lnTo>
                <a:lnTo>
                  <a:pt x="60" y="95"/>
                </a:lnTo>
                <a:lnTo>
                  <a:pt x="58" y="94"/>
                </a:lnTo>
                <a:lnTo>
                  <a:pt x="55" y="92"/>
                </a:lnTo>
                <a:lnTo>
                  <a:pt x="51" y="88"/>
                </a:lnTo>
                <a:lnTo>
                  <a:pt x="49" y="89"/>
                </a:lnTo>
                <a:lnTo>
                  <a:pt x="47" y="89"/>
                </a:lnTo>
                <a:lnTo>
                  <a:pt x="39" y="83"/>
                </a:lnTo>
                <a:lnTo>
                  <a:pt x="35" y="81"/>
                </a:lnTo>
                <a:lnTo>
                  <a:pt x="30" y="75"/>
                </a:lnTo>
                <a:lnTo>
                  <a:pt x="29" y="74"/>
                </a:lnTo>
                <a:lnTo>
                  <a:pt x="27" y="72"/>
                </a:lnTo>
                <a:lnTo>
                  <a:pt x="31" y="74"/>
                </a:lnTo>
                <a:lnTo>
                  <a:pt x="35" y="74"/>
                </a:lnTo>
                <a:lnTo>
                  <a:pt x="39" y="72"/>
                </a:lnTo>
                <a:lnTo>
                  <a:pt x="40" y="69"/>
                </a:lnTo>
                <a:lnTo>
                  <a:pt x="40" y="65"/>
                </a:lnTo>
                <a:lnTo>
                  <a:pt x="40" y="64"/>
                </a:lnTo>
                <a:lnTo>
                  <a:pt x="38" y="60"/>
                </a:lnTo>
                <a:lnTo>
                  <a:pt x="35" y="57"/>
                </a:lnTo>
                <a:lnTo>
                  <a:pt x="28" y="51"/>
                </a:lnTo>
                <a:lnTo>
                  <a:pt x="23" y="47"/>
                </a:lnTo>
                <a:lnTo>
                  <a:pt x="20" y="45"/>
                </a:lnTo>
                <a:lnTo>
                  <a:pt x="19" y="42"/>
                </a:lnTo>
                <a:lnTo>
                  <a:pt x="18" y="37"/>
                </a:lnTo>
                <a:lnTo>
                  <a:pt x="17" y="36"/>
                </a:lnTo>
                <a:lnTo>
                  <a:pt x="15" y="35"/>
                </a:lnTo>
                <a:lnTo>
                  <a:pt x="13" y="33"/>
                </a:lnTo>
                <a:lnTo>
                  <a:pt x="13" y="29"/>
                </a:lnTo>
                <a:lnTo>
                  <a:pt x="12" y="26"/>
                </a:lnTo>
                <a:lnTo>
                  <a:pt x="9" y="21"/>
                </a:lnTo>
                <a:lnTo>
                  <a:pt x="6" y="16"/>
                </a:lnTo>
                <a:lnTo>
                  <a:pt x="6" y="14"/>
                </a:lnTo>
                <a:lnTo>
                  <a:pt x="7" y="12"/>
                </a:lnTo>
                <a:lnTo>
                  <a:pt x="3" y="8"/>
                </a:lnTo>
                <a:lnTo>
                  <a:pt x="1" y="5"/>
                </a:lnTo>
                <a:lnTo>
                  <a:pt x="0" y="2"/>
                </a:lnTo>
                <a:lnTo>
                  <a:pt x="2" y="2"/>
                </a:lnTo>
                <a:lnTo>
                  <a:pt x="16" y="1"/>
                </a:lnTo>
                <a:lnTo>
                  <a:pt x="30" y="0"/>
                </a:lnTo>
                <a:lnTo>
                  <a:pt x="31" y="2"/>
                </a:lnTo>
                <a:lnTo>
                  <a:pt x="33" y="3"/>
                </a:lnTo>
                <a:lnTo>
                  <a:pt x="40" y="6"/>
                </a:lnTo>
                <a:lnTo>
                  <a:pt x="57" y="12"/>
                </a:lnTo>
                <a:lnTo>
                  <a:pt x="77" y="20"/>
                </a:lnTo>
                <a:lnTo>
                  <a:pt x="79" y="21"/>
                </a:lnTo>
                <a:lnTo>
                  <a:pt x="89" y="21"/>
                </a:lnTo>
                <a:lnTo>
                  <a:pt x="98" y="21"/>
                </a:lnTo>
                <a:lnTo>
                  <a:pt x="104" y="21"/>
                </a:lnTo>
                <a:lnTo>
                  <a:pt x="115" y="21"/>
                </a:lnTo>
                <a:lnTo>
                  <a:pt x="116" y="20"/>
                </a:lnTo>
                <a:lnTo>
                  <a:pt x="117" y="14"/>
                </a:lnTo>
                <a:lnTo>
                  <a:pt x="127" y="14"/>
                </a:lnTo>
                <a:lnTo>
                  <a:pt x="139" y="15"/>
                </a:lnTo>
                <a:lnTo>
                  <a:pt x="140" y="15"/>
                </a:lnTo>
                <a:lnTo>
                  <a:pt x="144" y="20"/>
                </a:lnTo>
                <a:lnTo>
                  <a:pt x="148" y="24"/>
                </a:lnTo>
                <a:lnTo>
                  <a:pt x="153" y="28"/>
                </a:lnTo>
                <a:lnTo>
                  <a:pt x="157" y="31"/>
                </a:lnTo>
                <a:lnTo>
                  <a:pt x="158" y="33"/>
                </a:lnTo>
                <a:lnTo>
                  <a:pt x="160" y="37"/>
                </a:lnTo>
                <a:lnTo>
                  <a:pt x="162" y="43"/>
                </a:lnTo>
                <a:lnTo>
                  <a:pt x="165" y="47"/>
                </a:lnTo>
                <a:lnTo>
                  <a:pt x="171" y="51"/>
                </a:lnTo>
                <a:lnTo>
                  <a:pt x="177" y="54"/>
                </a:lnTo>
                <a:lnTo>
                  <a:pt x="179" y="55"/>
                </a:lnTo>
                <a:lnTo>
                  <a:pt x="182" y="55"/>
                </a:lnTo>
                <a:lnTo>
                  <a:pt x="185" y="54"/>
                </a:lnTo>
                <a:lnTo>
                  <a:pt x="186" y="51"/>
                </a:lnTo>
                <a:lnTo>
                  <a:pt x="189" y="49"/>
                </a:lnTo>
                <a:lnTo>
                  <a:pt x="192" y="45"/>
                </a:lnTo>
                <a:lnTo>
                  <a:pt x="195" y="44"/>
                </a:lnTo>
                <a:lnTo>
                  <a:pt x="199" y="44"/>
                </a:lnTo>
                <a:lnTo>
                  <a:pt x="202" y="44"/>
                </a:lnTo>
                <a:lnTo>
                  <a:pt x="206" y="46"/>
                </a:lnTo>
                <a:lnTo>
                  <a:pt x="208" y="48"/>
                </a:lnTo>
                <a:lnTo>
                  <a:pt x="211" y="51"/>
                </a:lnTo>
                <a:lnTo>
                  <a:pt x="214" y="57"/>
                </a:lnTo>
                <a:lnTo>
                  <a:pt x="219" y="66"/>
                </a:lnTo>
                <a:lnTo>
                  <a:pt x="224" y="73"/>
                </a:lnTo>
                <a:lnTo>
                  <a:pt x="228" y="77"/>
                </a:lnTo>
                <a:lnTo>
                  <a:pt x="229" y="78"/>
                </a:lnTo>
                <a:lnTo>
                  <a:pt x="230" y="81"/>
                </a:lnTo>
                <a:lnTo>
                  <a:pt x="232" y="87"/>
                </a:lnTo>
                <a:lnTo>
                  <a:pt x="234" y="91"/>
                </a:lnTo>
                <a:lnTo>
                  <a:pt x="236" y="94"/>
                </a:lnTo>
                <a:lnTo>
                  <a:pt x="241" y="96"/>
                </a:lnTo>
                <a:lnTo>
                  <a:pt x="247" y="99"/>
                </a:lnTo>
                <a:lnTo>
                  <a:pt x="249" y="100"/>
                </a:lnTo>
                <a:lnTo>
                  <a:pt x="252" y="99"/>
                </a:lnTo>
                <a:lnTo>
                  <a:pt x="253" y="99"/>
                </a:lnTo>
                <a:lnTo>
                  <a:pt x="258" y="102"/>
                </a:lnTo>
                <a:lnTo>
                  <a:pt x="260" y="102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0" name="Freeform 11">
            <a:extLst>
              <a:ext uri="{FF2B5EF4-FFF2-40B4-BE49-F238E27FC236}">
                <a16:creationId xmlns:a16="http://schemas.microsoft.com/office/drawing/2014/main" id="{9F774329-6717-5E44-56F3-E18BE903DA06}"/>
              </a:ext>
            </a:extLst>
          </p:cNvPr>
          <p:cNvSpPr>
            <a:spLocks/>
          </p:cNvSpPr>
          <p:nvPr/>
        </p:nvSpPr>
        <p:spPr bwMode="auto">
          <a:xfrm>
            <a:off x="2161701" y="3115482"/>
            <a:ext cx="317114" cy="105787"/>
          </a:xfrm>
          <a:custGeom>
            <a:avLst/>
            <a:gdLst/>
            <a:ahLst/>
            <a:cxnLst>
              <a:cxn ang="0">
                <a:pos x="35" y="11"/>
              </a:cxn>
              <a:cxn ang="0">
                <a:pos x="39" y="7"/>
              </a:cxn>
              <a:cxn ang="0">
                <a:pos x="35" y="6"/>
              </a:cxn>
              <a:cxn ang="0">
                <a:pos x="28" y="6"/>
              </a:cxn>
              <a:cxn ang="0">
                <a:pos x="17" y="13"/>
              </a:cxn>
              <a:cxn ang="0">
                <a:pos x="11" y="13"/>
              </a:cxn>
              <a:cxn ang="0">
                <a:pos x="9" y="17"/>
              </a:cxn>
              <a:cxn ang="0">
                <a:pos x="5" y="18"/>
              </a:cxn>
              <a:cxn ang="0">
                <a:pos x="2" y="17"/>
              </a:cxn>
              <a:cxn ang="0">
                <a:pos x="3" y="11"/>
              </a:cxn>
              <a:cxn ang="0">
                <a:pos x="6" y="8"/>
              </a:cxn>
              <a:cxn ang="0">
                <a:pos x="23" y="1"/>
              </a:cxn>
              <a:cxn ang="0">
                <a:pos x="35" y="0"/>
              </a:cxn>
              <a:cxn ang="0">
                <a:pos x="43" y="0"/>
              </a:cxn>
              <a:cxn ang="0">
                <a:pos x="52" y="2"/>
              </a:cxn>
              <a:cxn ang="0">
                <a:pos x="59" y="3"/>
              </a:cxn>
              <a:cxn ang="0">
                <a:pos x="65" y="5"/>
              </a:cxn>
              <a:cxn ang="0">
                <a:pos x="70" y="10"/>
              </a:cxn>
              <a:cxn ang="0">
                <a:pos x="78" y="12"/>
              </a:cxn>
              <a:cxn ang="0">
                <a:pos x="92" y="17"/>
              </a:cxn>
              <a:cxn ang="0">
                <a:pos x="96" y="23"/>
              </a:cxn>
              <a:cxn ang="0">
                <a:pos x="101" y="24"/>
              </a:cxn>
              <a:cxn ang="0">
                <a:pos x="117" y="28"/>
              </a:cxn>
              <a:cxn ang="0">
                <a:pos x="117" y="33"/>
              </a:cxn>
              <a:cxn ang="0">
                <a:pos x="122" y="35"/>
              </a:cxn>
              <a:cxn ang="0">
                <a:pos x="129" y="35"/>
              </a:cxn>
              <a:cxn ang="0">
                <a:pos x="135" y="39"/>
              </a:cxn>
              <a:cxn ang="0">
                <a:pos x="136" y="42"/>
              </a:cxn>
              <a:cxn ang="0">
                <a:pos x="124" y="45"/>
              </a:cxn>
              <a:cxn ang="0">
                <a:pos x="114" y="44"/>
              </a:cxn>
              <a:cxn ang="0">
                <a:pos x="103" y="45"/>
              </a:cxn>
              <a:cxn ang="0">
                <a:pos x="95" y="46"/>
              </a:cxn>
              <a:cxn ang="0">
                <a:pos x="94" y="43"/>
              </a:cxn>
              <a:cxn ang="0">
                <a:pos x="99" y="36"/>
              </a:cxn>
              <a:cxn ang="0">
                <a:pos x="97" y="34"/>
              </a:cxn>
              <a:cxn ang="0">
                <a:pos x="89" y="33"/>
              </a:cxn>
              <a:cxn ang="0">
                <a:pos x="82" y="30"/>
              </a:cxn>
              <a:cxn ang="0">
                <a:pos x="80" y="22"/>
              </a:cxn>
              <a:cxn ang="0">
                <a:pos x="76" y="21"/>
              </a:cxn>
              <a:cxn ang="0">
                <a:pos x="65" y="20"/>
              </a:cxn>
              <a:cxn ang="0">
                <a:pos x="56" y="16"/>
              </a:cxn>
              <a:cxn ang="0">
                <a:pos x="48" y="14"/>
              </a:cxn>
              <a:cxn ang="0">
                <a:pos x="38" y="13"/>
              </a:cxn>
            </a:cxnLst>
            <a:rect l="0" t="0" r="r" b="b"/>
            <a:pathLst>
              <a:path w="138" h="46">
                <a:moveTo>
                  <a:pt x="33" y="11"/>
                </a:moveTo>
                <a:lnTo>
                  <a:pt x="35" y="11"/>
                </a:lnTo>
                <a:lnTo>
                  <a:pt x="40" y="9"/>
                </a:lnTo>
                <a:lnTo>
                  <a:pt x="39" y="7"/>
                </a:lnTo>
                <a:lnTo>
                  <a:pt x="37" y="6"/>
                </a:lnTo>
                <a:lnTo>
                  <a:pt x="35" y="6"/>
                </a:lnTo>
                <a:lnTo>
                  <a:pt x="31" y="6"/>
                </a:lnTo>
                <a:lnTo>
                  <a:pt x="28" y="6"/>
                </a:lnTo>
                <a:lnTo>
                  <a:pt x="24" y="7"/>
                </a:lnTo>
                <a:lnTo>
                  <a:pt x="17" y="13"/>
                </a:lnTo>
                <a:lnTo>
                  <a:pt x="15" y="13"/>
                </a:lnTo>
                <a:lnTo>
                  <a:pt x="11" y="13"/>
                </a:lnTo>
                <a:lnTo>
                  <a:pt x="10" y="14"/>
                </a:lnTo>
                <a:lnTo>
                  <a:pt x="9" y="17"/>
                </a:lnTo>
                <a:lnTo>
                  <a:pt x="6" y="18"/>
                </a:lnTo>
                <a:lnTo>
                  <a:pt x="5" y="18"/>
                </a:lnTo>
                <a:lnTo>
                  <a:pt x="0" y="19"/>
                </a:lnTo>
                <a:lnTo>
                  <a:pt x="2" y="17"/>
                </a:lnTo>
                <a:lnTo>
                  <a:pt x="4" y="15"/>
                </a:lnTo>
                <a:lnTo>
                  <a:pt x="3" y="11"/>
                </a:lnTo>
                <a:lnTo>
                  <a:pt x="5" y="9"/>
                </a:lnTo>
                <a:lnTo>
                  <a:pt x="6" y="8"/>
                </a:lnTo>
                <a:lnTo>
                  <a:pt x="13" y="4"/>
                </a:lnTo>
                <a:lnTo>
                  <a:pt x="23" y="1"/>
                </a:lnTo>
                <a:lnTo>
                  <a:pt x="30" y="1"/>
                </a:lnTo>
                <a:lnTo>
                  <a:pt x="35" y="0"/>
                </a:lnTo>
                <a:lnTo>
                  <a:pt x="39" y="0"/>
                </a:lnTo>
                <a:lnTo>
                  <a:pt x="43" y="0"/>
                </a:lnTo>
                <a:lnTo>
                  <a:pt x="47" y="1"/>
                </a:lnTo>
                <a:lnTo>
                  <a:pt x="52" y="2"/>
                </a:lnTo>
                <a:lnTo>
                  <a:pt x="56" y="3"/>
                </a:lnTo>
                <a:lnTo>
                  <a:pt x="59" y="3"/>
                </a:lnTo>
                <a:lnTo>
                  <a:pt x="62" y="3"/>
                </a:lnTo>
                <a:lnTo>
                  <a:pt x="65" y="5"/>
                </a:lnTo>
                <a:lnTo>
                  <a:pt x="68" y="9"/>
                </a:lnTo>
                <a:lnTo>
                  <a:pt x="70" y="10"/>
                </a:lnTo>
                <a:lnTo>
                  <a:pt x="74" y="11"/>
                </a:lnTo>
                <a:lnTo>
                  <a:pt x="78" y="12"/>
                </a:lnTo>
                <a:lnTo>
                  <a:pt x="86" y="14"/>
                </a:lnTo>
                <a:lnTo>
                  <a:pt x="92" y="17"/>
                </a:lnTo>
                <a:lnTo>
                  <a:pt x="94" y="19"/>
                </a:lnTo>
                <a:lnTo>
                  <a:pt x="96" y="23"/>
                </a:lnTo>
                <a:lnTo>
                  <a:pt x="98" y="24"/>
                </a:lnTo>
                <a:lnTo>
                  <a:pt x="101" y="24"/>
                </a:lnTo>
                <a:lnTo>
                  <a:pt x="111" y="27"/>
                </a:lnTo>
                <a:lnTo>
                  <a:pt x="117" y="28"/>
                </a:lnTo>
                <a:lnTo>
                  <a:pt x="119" y="30"/>
                </a:lnTo>
                <a:lnTo>
                  <a:pt x="117" y="33"/>
                </a:lnTo>
                <a:lnTo>
                  <a:pt x="118" y="34"/>
                </a:lnTo>
                <a:lnTo>
                  <a:pt x="122" y="35"/>
                </a:lnTo>
                <a:lnTo>
                  <a:pt x="126" y="34"/>
                </a:lnTo>
                <a:lnTo>
                  <a:pt x="129" y="35"/>
                </a:lnTo>
                <a:lnTo>
                  <a:pt x="132" y="38"/>
                </a:lnTo>
                <a:lnTo>
                  <a:pt x="135" y="39"/>
                </a:lnTo>
                <a:lnTo>
                  <a:pt x="138" y="41"/>
                </a:lnTo>
                <a:lnTo>
                  <a:pt x="136" y="42"/>
                </a:lnTo>
                <a:lnTo>
                  <a:pt x="131" y="42"/>
                </a:lnTo>
                <a:lnTo>
                  <a:pt x="124" y="45"/>
                </a:lnTo>
                <a:lnTo>
                  <a:pt x="120" y="45"/>
                </a:lnTo>
                <a:lnTo>
                  <a:pt x="114" y="44"/>
                </a:lnTo>
                <a:lnTo>
                  <a:pt x="108" y="44"/>
                </a:lnTo>
                <a:lnTo>
                  <a:pt x="103" y="45"/>
                </a:lnTo>
                <a:lnTo>
                  <a:pt x="98" y="45"/>
                </a:lnTo>
                <a:lnTo>
                  <a:pt x="95" y="46"/>
                </a:lnTo>
                <a:lnTo>
                  <a:pt x="92" y="45"/>
                </a:lnTo>
                <a:lnTo>
                  <a:pt x="94" y="43"/>
                </a:lnTo>
                <a:lnTo>
                  <a:pt x="98" y="39"/>
                </a:lnTo>
                <a:lnTo>
                  <a:pt x="99" y="36"/>
                </a:lnTo>
                <a:lnTo>
                  <a:pt x="98" y="35"/>
                </a:lnTo>
                <a:lnTo>
                  <a:pt x="97" y="34"/>
                </a:lnTo>
                <a:lnTo>
                  <a:pt x="93" y="33"/>
                </a:lnTo>
                <a:lnTo>
                  <a:pt x="89" y="33"/>
                </a:lnTo>
                <a:lnTo>
                  <a:pt x="86" y="32"/>
                </a:lnTo>
                <a:lnTo>
                  <a:pt x="82" y="30"/>
                </a:lnTo>
                <a:lnTo>
                  <a:pt x="81" y="26"/>
                </a:lnTo>
                <a:lnTo>
                  <a:pt x="80" y="22"/>
                </a:lnTo>
                <a:lnTo>
                  <a:pt x="78" y="21"/>
                </a:lnTo>
                <a:lnTo>
                  <a:pt x="76" y="21"/>
                </a:lnTo>
                <a:lnTo>
                  <a:pt x="70" y="21"/>
                </a:lnTo>
                <a:lnTo>
                  <a:pt x="65" y="20"/>
                </a:lnTo>
                <a:lnTo>
                  <a:pt x="61" y="19"/>
                </a:lnTo>
                <a:lnTo>
                  <a:pt x="56" y="16"/>
                </a:lnTo>
                <a:lnTo>
                  <a:pt x="51" y="14"/>
                </a:lnTo>
                <a:lnTo>
                  <a:pt x="48" y="14"/>
                </a:lnTo>
                <a:lnTo>
                  <a:pt x="41" y="14"/>
                </a:lnTo>
                <a:lnTo>
                  <a:pt x="38" y="13"/>
                </a:lnTo>
                <a:lnTo>
                  <a:pt x="33" y="11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1" name="Freeform 12">
            <a:extLst>
              <a:ext uri="{FF2B5EF4-FFF2-40B4-BE49-F238E27FC236}">
                <a16:creationId xmlns:a16="http://schemas.microsoft.com/office/drawing/2014/main" id="{6E748B30-13C8-5B15-FE53-9FD3F3C7B01F}"/>
              </a:ext>
            </a:extLst>
          </p:cNvPr>
          <p:cNvSpPr>
            <a:spLocks/>
          </p:cNvSpPr>
          <p:nvPr/>
        </p:nvSpPr>
        <p:spPr bwMode="auto">
          <a:xfrm>
            <a:off x="2026123" y="3264964"/>
            <a:ext cx="32171" cy="80491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1" y="2"/>
              </a:cxn>
              <a:cxn ang="0">
                <a:pos x="14" y="1"/>
              </a:cxn>
              <a:cxn ang="0">
                <a:pos x="14" y="4"/>
              </a:cxn>
              <a:cxn ang="0">
                <a:pos x="12" y="12"/>
              </a:cxn>
              <a:cxn ang="0">
                <a:pos x="13" y="13"/>
              </a:cxn>
              <a:cxn ang="0">
                <a:pos x="12" y="18"/>
              </a:cxn>
              <a:cxn ang="0">
                <a:pos x="13" y="20"/>
              </a:cxn>
              <a:cxn ang="0">
                <a:pos x="12" y="22"/>
              </a:cxn>
              <a:cxn ang="0">
                <a:pos x="10" y="28"/>
              </a:cxn>
              <a:cxn ang="0">
                <a:pos x="8" y="30"/>
              </a:cxn>
              <a:cxn ang="0">
                <a:pos x="6" y="30"/>
              </a:cxn>
              <a:cxn ang="0">
                <a:pos x="6" y="32"/>
              </a:cxn>
              <a:cxn ang="0">
                <a:pos x="4" y="33"/>
              </a:cxn>
              <a:cxn ang="0">
                <a:pos x="4" y="35"/>
              </a:cxn>
              <a:cxn ang="0">
                <a:pos x="0" y="35"/>
              </a:cxn>
              <a:cxn ang="0">
                <a:pos x="1" y="9"/>
              </a:cxn>
              <a:cxn ang="0">
                <a:pos x="1" y="7"/>
              </a:cxn>
              <a:cxn ang="0">
                <a:pos x="2" y="6"/>
              </a:cxn>
              <a:cxn ang="0">
                <a:pos x="5" y="8"/>
              </a:cxn>
              <a:cxn ang="0">
                <a:pos x="8" y="3"/>
              </a:cxn>
              <a:cxn ang="0">
                <a:pos x="9" y="0"/>
              </a:cxn>
              <a:cxn ang="0">
                <a:pos x="12" y="0"/>
              </a:cxn>
            </a:cxnLst>
            <a:rect l="0" t="0" r="r" b="b"/>
            <a:pathLst>
              <a:path w="14" h="35">
                <a:moveTo>
                  <a:pt x="12" y="0"/>
                </a:moveTo>
                <a:lnTo>
                  <a:pt x="11" y="2"/>
                </a:lnTo>
                <a:lnTo>
                  <a:pt x="14" y="1"/>
                </a:lnTo>
                <a:lnTo>
                  <a:pt x="14" y="4"/>
                </a:lnTo>
                <a:lnTo>
                  <a:pt x="12" y="12"/>
                </a:lnTo>
                <a:lnTo>
                  <a:pt x="13" y="13"/>
                </a:lnTo>
                <a:lnTo>
                  <a:pt x="12" y="18"/>
                </a:lnTo>
                <a:lnTo>
                  <a:pt x="13" y="20"/>
                </a:lnTo>
                <a:lnTo>
                  <a:pt x="12" y="22"/>
                </a:lnTo>
                <a:lnTo>
                  <a:pt x="10" y="28"/>
                </a:lnTo>
                <a:lnTo>
                  <a:pt x="8" y="30"/>
                </a:lnTo>
                <a:lnTo>
                  <a:pt x="6" y="30"/>
                </a:lnTo>
                <a:lnTo>
                  <a:pt x="6" y="32"/>
                </a:lnTo>
                <a:lnTo>
                  <a:pt x="4" y="33"/>
                </a:lnTo>
                <a:lnTo>
                  <a:pt x="4" y="35"/>
                </a:lnTo>
                <a:lnTo>
                  <a:pt x="0" y="35"/>
                </a:lnTo>
                <a:lnTo>
                  <a:pt x="1" y="9"/>
                </a:lnTo>
                <a:lnTo>
                  <a:pt x="1" y="7"/>
                </a:lnTo>
                <a:lnTo>
                  <a:pt x="2" y="6"/>
                </a:lnTo>
                <a:lnTo>
                  <a:pt x="5" y="8"/>
                </a:lnTo>
                <a:lnTo>
                  <a:pt x="8" y="3"/>
                </a:lnTo>
                <a:lnTo>
                  <a:pt x="9" y="0"/>
                </a:lnTo>
                <a:lnTo>
                  <a:pt x="12" y="0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2" name="Freeform 13">
            <a:extLst>
              <a:ext uri="{FF2B5EF4-FFF2-40B4-BE49-F238E27FC236}">
                <a16:creationId xmlns:a16="http://schemas.microsoft.com/office/drawing/2014/main" id="{2E5E4753-22BB-3BB8-52AE-D7AEF4EB5DC9}"/>
              </a:ext>
            </a:extLst>
          </p:cNvPr>
          <p:cNvSpPr>
            <a:spLocks/>
          </p:cNvSpPr>
          <p:nvPr/>
        </p:nvSpPr>
        <p:spPr bwMode="auto">
          <a:xfrm>
            <a:off x="1934205" y="3285661"/>
            <a:ext cx="121791" cy="126487"/>
          </a:xfrm>
          <a:custGeom>
            <a:avLst/>
            <a:gdLst/>
            <a:ahLst/>
            <a:cxnLst>
              <a:cxn ang="0">
                <a:pos x="28" y="55"/>
              </a:cxn>
              <a:cxn ang="0">
                <a:pos x="27" y="55"/>
              </a:cxn>
              <a:cxn ang="0">
                <a:pos x="22" y="52"/>
              </a:cxn>
              <a:cxn ang="0">
                <a:pos x="18" y="53"/>
              </a:cxn>
              <a:cxn ang="0">
                <a:pos x="14" y="52"/>
              </a:cxn>
              <a:cxn ang="0">
                <a:pos x="10" y="51"/>
              </a:cxn>
              <a:cxn ang="0">
                <a:pos x="5" y="47"/>
              </a:cxn>
              <a:cxn ang="0">
                <a:pos x="2" y="45"/>
              </a:cxn>
              <a:cxn ang="0">
                <a:pos x="2" y="42"/>
              </a:cxn>
              <a:cxn ang="0">
                <a:pos x="1" y="39"/>
              </a:cxn>
              <a:cxn ang="0">
                <a:pos x="2" y="37"/>
              </a:cxn>
              <a:cxn ang="0">
                <a:pos x="0" y="34"/>
              </a:cxn>
              <a:cxn ang="0">
                <a:pos x="7" y="24"/>
              </a:cxn>
              <a:cxn ang="0">
                <a:pos x="13" y="24"/>
              </a:cxn>
              <a:cxn ang="0">
                <a:pos x="23" y="24"/>
              </a:cxn>
              <a:cxn ang="0">
                <a:pos x="25" y="19"/>
              </a:cxn>
              <a:cxn ang="0">
                <a:pos x="21" y="18"/>
              </a:cxn>
              <a:cxn ang="0">
                <a:pos x="20" y="14"/>
              </a:cxn>
              <a:cxn ang="0">
                <a:pos x="16" y="12"/>
              </a:cxn>
              <a:cxn ang="0">
                <a:pos x="13" y="9"/>
              </a:cxn>
              <a:cxn ang="0">
                <a:pos x="11" y="7"/>
              </a:cxn>
              <a:cxn ang="0">
                <a:pos x="17" y="7"/>
              </a:cxn>
              <a:cxn ang="0">
                <a:pos x="17" y="0"/>
              </a:cxn>
              <a:cxn ang="0">
                <a:pos x="27" y="0"/>
              </a:cxn>
              <a:cxn ang="0">
                <a:pos x="41" y="0"/>
              </a:cxn>
              <a:cxn ang="0">
                <a:pos x="40" y="26"/>
              </a:cxn>
              <a:cxn ang="0">
                <a:pos x="44" y="26"/>
              </a:cxn>
              <a:cxn ang="0">
                <a:pos x="45" y="27"/>
              </a:cxn>
              <a:cxn ang="0">
                <a:pos x="47" y="28"/>
              </a:cxn>
              <a:cxn ang="0">
                <a:pos x="48" y="27"/>
              </a:cxn>
              <a:cxn ang="0">
                <a:pos x="48" y="25"/>
              </a:cxn>
              <a:cxn ang="0">
                <a:pos x="50" y="26"/>
              </a:cxn>
              <a:cxn ang="0">
                <a:pos x="53" y="28"/>
              </a:cxn>
              <a:cxn ang="0">
                <a:pos x="44" y="36"/>
              </a:cxn>
              <a:cxn ang="0">
                <a:pos x="41" y="37"/>
              </a:cxn>
              <a:cxn ang="0">
                <a:pos x="39" y="40"/>
              </a:cxn>
              <a:cxn ang="0">
                <a:pos x="41" y="44"/>
              </a:cxn>
              <a:cxn ang="0">
                <a:pos x="38" y="46"/>
              </a:cxn>
              <a:cxn ang="0">
                <a:pos x="35" y="46"/>
              </a:cxn>
              <a:cxn ang="0">
                <a:pos x="35" y="48"/>
              </a:cxn>
              <a:cxn ang="0">
                <a:pos x="36" y="48"/>
              </a:cxn>
              <a:cxn ang="0">
                <a:pos x="34" y="49"/>
              </a:cxn>
              <a:cxn ang="0">
                <a:pos x="33" y="51"/>
              </a:cxn>
              <a:cxn ang="0">
                <a:pos x="32" y="51"/>
              </a:cxn>
              <a:cxn ang="0">
                <a:pos x="28" y="54"/>
              </a:cxn>
              <a:cxn ang="0">
                <a:pos x="28" y="55"/>
              </a:cxn>
            </a:cxnLst>
            <a:rect l="0" t="0" r="r" b="b"/>
            <a:pathLst>
              <a:path w="53" h="55">
                <a:moveTo>
                  <a:pt x="28" y="55"/>
                </a:moveTo>
                <a:lnTo>
                  <a:pt x="27" y="55"/>
                </a:lnTo>
                <a:lnTo>
                  <a:pt x="22" y="52"/>
                </a:lnTo>
                <a:lnTo>
                  <a:pt x="18" y="53"/>
                </a:lnTo>
                <a:lnTo>
                  <a:pt x="14" y="52"/>
                </a:lnTo>
                <a:lnTo>
                  <a:pt x="10" y="51"/>
                </a:lnTo>
                <a:lnTo>
                  <a:pt x="5" y="47"/>
                </a:lnTo>
                <a:lnTo>
                  <a:pt x="2" y="45"/>
                </a:lnTo>
                <a:lnTo>
                  <a:pt x="2" y="42"/>
                </a:lnTo>
                <a:lnTo>
                  <a:pt x="1" y="39"/>
                </a:lnTo>
                <a:lnTo>
                  <a:pt x="2" y="37"/>
                </a:lnTo>
                <a:lnTo>
                  <a:pt x="0" y="34"/>
                </a:lnTo>
                <a:lnTo>
                  <a:pt x="7" y="24"/>
                </a:lnTo>
                <a:lnTo>
                  <a:pt x="13" y="24"/>
                </a:lnTo>
                <a:lnTo>
                  <a:pt x="23" y="24"/>
                </a:lnTo>
                <a:lnTo>
                  <a:pt x="25" y="19"/>
                </a:lnTo>
                <a:lnTo>
                  <a:pt x="21" y="18"/>
                </a:lnTo>
                <a:lnTo>
                  <a:pt x="20" y="14"/>
                </a:lnTo>
                <a:lnTo>
                  <a:pt x="16" y="12"/>
                </a:lnTo>
                <a:lnTo>
                  <a:pt x="13" y="9"/>
                </a:lnTo>
                <a:lnTo>
                  <a:pt x="11" y="7"/>
                </a:lnTo>
                <a:lnTo>
                  <a:pt x="17" y="7"/>
                </a:lnTo>
                <a:lnTo>
                  <a:pt x="17" y="0"/>
                </a:lnTo>
                <a:lnTo>
                  <a:pt x="27" y="0"/>
                </a:lnTo>
                <a:lnTo>
                  <a:pt x="41" y="0"/>
                </a:lnTo>
                <a:lnTo>
                  <a:pt x="40" y="26"/>
                </a:lnTo>
                <a:lnTo>
                  <a:pt x="44" y="26"/>
                </a:lnTo>
                <a:lnTo>
                  <a:pt x="45" y="27"/>
                </a:lnTo>
                <a:lnTo>
                  <a:pt x="47" y="28"/>
                </a:lnTo>
                <a:lnTo>
                  <a:pt x="48" y="27"/>
                </a:lnTo>
                <a:lnTo>
                  <a:pt x="48" y="25"/>
                </a:lnTo>
                <a:lnTo>
                  <a:pt x="50" y="26"/>
                </a:lnTo>
                <a:lnTo>
                  <a:pt x="53" y="28"/>
                </a:lnTo>
                <a:lnTo>
                  <a:pt x="44" y="36"/>
                </a:lnTo>
                <a:lnTo>
                  <a:pt x="41" y="37"/>
                </a:lnTo>
                <a:lnTo>
                  <a:pt x="39" y="40"/>
                </a:lnTo>
                <a:lnTo>
                  <a:pt x="41" y="44"/>
                </a:lnTo>
                <a:lnTo>
                  <a:pt x="38" y="46"/>
                </a:lnTo>
                <a:lnTo>
                  <a:pt x="35" y="46"/>
                </a:lnTo>
                <a:lnTo>
                  <a:pt x="35" y="48"/>
                </a:lnTo>
                <a:lnTo>
                  <a:pt x="36" y="48"/>
                </a:lnTo>
                <a:lnTo>
                  <a:pt x="34" y="49"/>
                </a:lnTo>
                <a:lnTo>
                  <a:pt x="33" y="51"/>
                </a:lnTo>
                <a:lnTo>
                  <a:pt x="32" y="51"/>
                </a:lnTo>
                <a:lnTo>
                  <a:pt x="28" y="54"/>
                </a:lnTo>
                <a:lnTo>
                  <a:pt x="28" y="55"/>
                </a:lnTo>
                <a:close/>
              </a:path>
            </a:pathLst>
          </a:custGeom>
          <a:solidFill>
            <a:srgbClr val="EDEFF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3" name="Freeform 15">
            <a:extLst>
              <a:ext uri="{FF2B5EF4-FFF2-40B4-BE49-F238E27FC236}">
                <a16:creationId xmlns:a16="http://schemas.microsoft.com/office/drawing/2014/main" id="{A42A280E-086F-B1FC-D619-EF019CF87208}"/>
              </a:ext>
            </a:extLst>
          </p:cNvPr>
          <p:cNvSpPr>
            <a:spLocks/>
          </p:cNvSpPr>
          <p:nvPr/>
        </p:nvSpPr>
        <p:spPr bwMode="auto">
          <a:xfrm>
            <a:off x="1998548" y="3391451"/>
            <a:ext cx="73534" cy="39096"/>
          </a:xfrm>
          <a:custGeom>
            <a:avLst/>
            <a:gdLst/>
            <a:ahLst/>
            <a:cxnLst>
              <a:cxn ang="0">
                <a:pos x="31" y="12"/>
              </a:cxn>
              <a:cxn ang="0">
                <a:pos x="31" y="13"/>
              </a:cxn>
              <a:cxn ang="0">
                <a:pos x="30" y="14"/>
              </a:cxn>
              <a:cxn ang="0">
                <a:pos x="30" y="15"/>
              </a:cxn>
              <a:cxn ang="0">
                <a:pos x="29" y="17"/>
              </a:cxn>
              <a:cxn ang="0">
                <a:pos x="25" y="17"/>
              </a:cxn>
              <a:cxn ang="0">
                <a:pos x="20" y="16"/>
              </a:cxn>
              <a:cxn ang="0">
                <a:pos x="10" y="13"/>
              </a:cxn>
              <a:cxn ang="0">
                <a:pos x="2" y="10"/>
              </a:cxn>
              <a:cxn ang="0">
                <a:pos x="0" y="9"/>
              </a:cxn>
              <a:cxn ang="0">
                <a:pos x="0" y="8"/>
              </a:cxn>
              <a:cxn ang="0">
                <a:pos x="4" y="5"/>
              </a:cxn>
              <a:cxn ang="0">
                <a:pos x="5" y="5"/>
              </a:cxn>
              <a:cxn ang="0">
                <a:pos x="6" y="3"/>
              </a:cxn>
              <a:cxn ang="0">
                <a:pos x="8" y="2"/>
              </a:cxn>
              <a:cxn ang="0">
                <a:pos x="7" y="2"/>
              </a:cxn>
              <a:cxn ang="0">
                <a:pos x="7" y="0"/>
              </a:cxn>
              <a:cxn ang="0">
                <a:pos x="10" y="0"/>
              </a:cxn>
              <a:cxn ang="0">
                <a:pos x="14" y="1"/>
              </a:cxn>
              <a:cxn ang="0">
                <a:pos x="15" y="3"/>
              </a:cxn>
              <a:cxn ang="0">
                <a:pos x="17" y="4"/>
              </a:cxn>
              <a:cxn ang="0">
                <a:pos x="21" y="6"/>
              </a:cxn>
              <a:cxn ang="0">
                <a:pos x="21" y="8"/>
              </a:cxn>
              <a:cxn ang="0">
                <a:pos x="23" y="8"/>
              </a:cxn>
              <a:cxn ang="0">
                <a:pos x="26" y="5"/>
              </a:cxn>
              <a:cxn ang="0">
                <a:pos x="29" y="7"/>
              </a:cxn>
              <a:cxn ang="0">
                <a:pos x="31" y="7"/>
              </a:cxn>
              <a:cxn ang="0">
                <a:pos x="32" y="8"/>
              </a:cxn>
              <a:cxn ang="0">
                <a:pos x="31" y="12"/>
              </a:cxn>
            </a:cxnLst>
            <a:rect l="0" t="0" r="r" b="b"/>
            <a:pathLst>
              <a:path w="32" h="17">
                <a:moveTo>
                  <a:pt x="31" y="12"/>
                </a:moveTo>
                <a:lnTo>
                  <a:pt x="31" y="13"/>
                </a:lnTo>
                <a:lnTo>
                  <a:pt x="30" y="14"/>
                </a:lnTo>
                <a:lnTo>
                  <a:pt x="30" y="15"/>
                </a:lnTo>
                <a:lnTo>
                  <a:pt x="29" y="17"/>
                </a:lnTo>
                <a:lnTo>
                  <a:pt x="25" y="17"/>
                </a:lnTo>
                <a:lnTo>
                  <a:pt x="20" y="16"/>
                </a:lnTo>
                <a:lnTo>
                  <a:pt x="10" y="13"/>
                </a:lnTo>
                <a:lnTo>
                  <a:pt x="2" y="10"/>
                </a:lnTo>
                <a:lnTo>
                  <a:pt x="0" y="9"/>
                </a:lnTo>
                <a:lnTo>
                  <a:pt x="0" y="8"/>
                </a:lnTo>
                <a:lnTo>
                  <a:pt x="4" y="5"/>
                </a:lnTo>
                <a:lnTo>
                  <a:pt x="5" y="5"/>
                </a:lnTo>
                <a:lnTo>
                  <a:pt x="6" y="3"/>
                </a:lnTo>
                <a:lnTo>
                  <a:pt x="8" y="2"/>
                </a:lnTo>
                <a:lnTo>
                  <a:pt x="7" y="2"/>
                </a:lnTo>
                <a:lnTo>
                  <a:pt x="7" y="0"/>
                </a:lnTo>
                <a:lnTo>
                  <a:pt x="10" y="0"/>
                </a:lnTo>
                <a:lnTo>
                  <a:pt x="14" y="1"/>
                </a:lnTo>
                <a:lnTo>
                  <a:pt x="15" y="3"/>
                </a:lnTo>
                <a:lnTo>
                  <a:pt x="17" y="4"/>
                </a:lnTo>
                <a:lnTo>
                  <a:pt x="21" y="6"/>
                </a:lnTo>
                <a:lnTo>
                  <a:pt x="21" y="8"/>
                </a:lnTo>
                <a:lnTo>
                  <a:pt x="23" y="8"/>
                </a:lnTo>
                <a:lnTo>
                  <a:pt x="26" y="5"/>
                </a:lnTo>
                <a:lnTo>
                  <a:pt x="29" y="7"/>
                </a:lnTo>
                <a:lnTo>
                  <a:pt x="31" y="7"/>
                </a:lnTo>
                <a:lnTo>
                  <a:pt x="32" y="8"/>
                </a:lnTo>
                <a:lnTo>
                  <a:pt x="31" y="12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4" name="Freeform 16">
            <a:extLst>
              <a:ext uri="{FF2B5EF4-FFF2-40B4-BE49-F238E27FC236}">
                <a16:creationId xmlns:a16="http://schemas.microsoft.com/office/drawing/2014/main" id="{09617630-4EA2-A330-C99F-11B535114786}"/>
              </a:ext>
            </a:extLst>
          </p:cNvPr>
          <p:cNvSpPr>
            <a:spLocks/>
          </p:cNvSpPr>
          <p:nvPr/>
        </p:nvSpPr>
        <p:spPr bwMode="auto">
          <a:xfrm>
            <a:off x="2021526" y="3343156"/>
            <a:ext cx="179238" cy="91990"/>
          </a:xfrm>
          <a:custGeom>
            <a:avLst/>
            <a:gdLst/>
            <a:ahLst/>
            <a:cxnLst>
              <a:cxn ang="0">
                <a:pos x="15" y="3"/>
              </a:cxn>
              <a:cxn ang="0">
                <a:pos x="16" y="3"/>
              </a:cxn>
              <a:cxn ang="0">
                <a:pos x="20" y="2"/>
              </a:cxn>
              <a:cxn ang="0">
                <a:pos x="24" y="1"/>
              </a:cxn>
              <a:cxn ang="0">
                <a:pos x="28" y="2"/>
              </a:cxn>
              <a:cxn ang="0">
                <a:pos x="31" y="2"/>
              </a:cxn>
              <a:cxn ang="0">
                <a:pos x="39" y="3"/>
              </a:cxn>
              <a:cxn ang="0">
                <a:pos x="43" y="1"/>
              </a:cxn>
              <a:cxn ang="0">
                <a:pos x="46" y="0"/>
              </a:cxn>
              <a:cxn ang="0">
                <a:pos x="49" y="2"/>
              </a:cxn>
              <a:cxn ang="0">
                <a:pos x="54" y="1"/>
              </a:cxn>
              <a:cxn ang="0">
                <a:pos x="58" y="1"/>
              </a:cxn>
              <a:cxn ang="0">
                <a:pos x="62" y="1"/>
              </a:cxn>
              <a:cxn ang="0">
                <a:pos x="65" y="2"/>
              </a:cxn>
              <a:cxn ang="0">
                <a:pos x="68" y="3"/>
              </a:cxn>
              <a:cxn ang="0">
                <a:pos x="68" y="5"/>
              </a:cxn>
              <a:cxn ang="0">
                <a:pos x="67" y="6"/>
              </a:cxn>
              <a:cxn ang="0">
                <a:pos x="69" y="8"/>
              </a:cxn>
              <a:cxn ang="0">
                <a:pos x="73" y="10"/>
              </a:cxn>
              <a:cxn ang="0">
                <a:pos x="76" y="10"/>
              </a:cxn>
              <a:cxn ang="0">
                <a:pos x="78" y="14"/>
              </a:cxn>
              <a:cxn ang="0">
                <a:pos x="70" y="16"/>
              </a:cxn>
              <a:cxn ang="0">
                <a:pos x="67" y="18"/>
              </a:cxn>
              <a:cxn ang="0">
                <a:pos x="66" y="18"/>
              </a:cxn>
              <a:cxn ang="0">
                <a:pos x="63" y="18"/>
              </a:cxn>
              <a:cxn ang="0">
                <a:pos x="61" y="17"/>
              </a:cxn>
              <a:cxn ang="0">
                <a:pos x="59" y="17"/>
              </a:cxn>
              <a:cxn ang="0">
                <a:pos x="58" y="18"/>
              </a:cxn>
              <a:cxn ang="0">
                <a:pos x="55" y="23"/>
              </a:cxn>
              <a:cxn ang="0">
                <a:pos x="48" y="29"/>
              </a:cxn>
              <a:cxn ang="0">
                <a:pos x="43" y="26"/>
              </a:cxn>
              <a:cxn ang="0">
                <a:pos x="40" y="30"/>
              </a:cxn>
              <a:cxn ang="0">
                <a:pos x="35" y="30"/>
              </a:cxn>
              <a:cxn ang="0">
                <a:pos x="35" y="36"/>
              </a:cxn>
              <a:cxn ang="0">
                <a:pos x="33" y="38"/>
              </a:cxn>
              <a:cxn ang="0">
                <a:pos x="32" y="39"/>
              </a:cxn>
              <a:cxn ang="0">
                <a:pos x="26" y="40"/>
              </a:cxn>
              <a:cxn ang="0">
                <a:pos x="24" y="36"/>
              </a:cxn>
              <a:cxn ang="0">
                <a:pos x="24" y="35"/>
              </a:cxn>
              <a:cxn ang="0">
                <a:pos x="21" y="33"/>
              </a:cxn>
              <a:cxn ang="0">
                <a:pos x="22" y="29"/>
              </a:cxn>
              <a:cxn ang="0">
                <a:pos x="21" y="28"/>
              </a:cxn>
              <a:cxn ang="0">
                <a:pos x="19" y="28"/>
              </a:cxn>
              <a:cxn ang="0">
                <a:pos x="16" y="26"/>
              </a:cxn>
              <a:cxn ang="0">
                <a:pos x="13" y="29"/>
              </a:cxn>
              <a:cxn ang="0">
                <a:pos x="11" y="29"/>
              </a:cxn>
              <a:cxn ang="0">
                <a:pos x="11" y="27"/>
              </a:cxn>
              <a:cxn ang="0">
                <a:pos x="7" y="25"/>
              </a:cxn>
              <a:cxn ang="0">
                <a:pos x="5" y="24"/>
              </a:cxn>
              <a:cxn ang="0">
                <a:pos x="4" y="22"/>
              </a:cxn>
              <a:cxn ang="0">
                <a:pos x="0" y="21"/>
              </a:cxn>
              <a:cxn ang="0">
                <a:pos x="3" y="19"/>
              </a:cxn>
              <a:cxn ang="0">
                <a:pos x="1" y="15"/>
              </a:cxn>
              <a:cxn ang="0">
                <a:pos x="3" y="12"/>
              </a:cxn>
              <a:cxn ang="0">
                <a:pos x="6" y="11"/>
              </a:cxn>
              <a:cxn ang="0">
                <a:pos x="15" y="3"/>
              </a:cxn>
            </a:cxnLst>
            <a:rect l="0" t="0" r="r" b="b"/>
            <a:pathLst>
              <a:path w="78" h="40">
                <a:moveTo>
                  <a:pt x="15" y="3"/>
                </a:moveTo>
                <a:lnTo>
                  <a:pt x="16" y="3"/>
                </a:lnTo>
                <a:lnTo>
                  <a:pt x="20" y="2"/>
                </a:lnTo>
                <a:lnTo>
                  <a:pt x="24" y="1"/>
                </a:lnTo>
                <a:lnTo>
                  <a:pt x="28" y="2"/>
                </a:lnTo>
                <a:lnTo>
                  <a:pt x="31" y="2"/>
                </a:lnTo>
                <a:lnTo>
                  <a:pt x="39" y="3"/>
                </a:lnTo>
                <a:lnTo>
                  <a:pt x="43" y="1"/>
                </a:lnTo>
                <a:lnTo>
                  <a:pt x="46" y="0"/>
                </a:lnTo>
                <a:lnTo>
                  <a:pt x="49" y="2"/>
                </a:lnTo>
                <a:lnTo>
                  <a:pt x="54" y="1"/>
                </a:lnTo>
                <a:lnTo>
                  <a:pt x="58" y="1"/>
                </a:lnTo>
                <a:lnTo>
                  <a:pt x="62" y="1"/>
                </a:lnTo>
                <a:lnTo>
                  <a:pt x="65" y="2"/>
                </a:lnTo>
                <a:lnTo>
                  <a:pt x="68" y="3"/>
                </a:lnTo>
                <a:lnTo>
                  <a:pt x="68" y="5"/>
                </a:lnTo>
                <a:lnTo>
                  <a:pt x="67" y="6"/>
                </a:lnTo>
                <a:lnTo>
                  <a:pt x="69" y="8"/>
                </a:lnTo>
                <a:lnTo>
                  <a:pt x="73" y="10"/>
                </a:lnTo>
                <a:lnTo>
                  <a:pt x="76" y="10"/>
                </a:lnTo>
                <a:lnTo>
                  <a:pt x="78" y="14"/>
                </a:lnTo>
                <a:lnTo>
                  <a:pt x="70" y="16"/>
                </a:lnTo>
                <a:lnTo>
                  <a:pt x="67" y="18"/>
                </a:lnTo>
                <a:lnTo>
                  <a:pt x="66" y="18"/>
                </a:lnTo>
                <a:lnTo>
                  <a:pt x="63" y="18"/>
                </a:lnTo>
                <a:lnTo>
                  <a:pt x="61" y="17"/>
                </a:lnTo>
                <a:lnTo>
                  <a:pt x="59" y="17"/>
                </a:lnTo>
                <a:lnTo>
                  <a:pt x="58" y="18"/>
                </a:lnTo>
                <a:lnTo>
                  <a:pt x="55" y="23"/>
                </a:lnTo>
                <a:lnTo>
                  <a:pt x="48" y="29"/>
                </a:lnTo>
                <a:lnTo>
                  <a:pt x="43" y="26"/>
                </a:lnTo>
                <a:lnTo>
                  <a:pt x="40" y="30"/>
                </a:lnTo>
                <a:lnTo>
                  <a:pt x="35" y="30"/>
                </a:lnTo>
                <a:lnTo>
                  <a:pt x="35" y="36"/>
                </a:lnTo>
                <a:lnTo>
                  <a:pt x="33" y="38"/>
                </a:lnTo>
                <a:lnTo>
                  <a:pt x="32" y="39"/>
                </a:lnTo>
                <a:lnTo>
                  <a:pt x="26" y="40"/>
                </a:lnTo>
                <a:lnTo>
                  <a:pt x="24" y="36"/>
                </a:lnTo>
                <a:lnTo>
                  <a:pt x="24" y="35"/>
                </a:lnTo>
                <a:lnTo>
                  <a:pt x="21" y="33"/>
                </a:lnTo>
                <a:lnTo>
                  <a:pt x="22" y="29"/>
                </a:lnTo>
                <a:lnTo>
                  <a:pt x="21" y="28"/>
                </a:lnTo>
                <a:lnTo>
                  <a:pt x="19" y="28"/>
                </a:lnTo>
                <a:lnTo>
                  <a:pt x="16" y="26"/>
                </a:lnTo>
                <a:lnTo>
                  <a:pt x="13" y="29"/>
                </a:lnTo>
                <a:lnTo>
                  <a:pt x="11" y="29"/>
                </a:lnTo>
                <a:lnTo>
                  <a:pt x="11" y="27"/>
                </a:lnTo>
                <a:lnTo>
                  <a:pt x="7" y="25"/>
                </a:lnTo>
                <a:lnTo>
                  <a:pt x="5" y="24"/>
                </a:lnTo>
                <a:lnTo>
                  <a:pt x="4" y="22"/>
                </a:lnTo>
                <a:lnTo>
                  <a:pt x="0" y="21"/>
                </a:lnTo>
                <a:lnTo>
                  <a:pt x="3" y="19"/>
                </a:lnTo>
                <a:lnTo>
                  <a:pt x="1" y="15"/>
                </a:lnTo>
                <a:lnTo>
                  <a:pt x="3" y="12"/>
                </a:lnTo>
                <a:lnTo>
                  <a:pt x="6" y="11"/>
                </a:lnTo>
                <a:lnTo>
                  <a:pt x="15" y="3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5" name="Freeform 17">
            <a:extLst>
              <a:ext uri="{FF2B5EF4-FFF2-40B4-BE49-F238E27FC236}">
                <a16:creationId xmlns:a16="http://schemas.microsoft.com/office/drawing/2014/main" id="{F7B5D6C7-DD05-C794-67BD-AAF60202ADBB}"/>
              </a:ext>
            </a:extLst>
          </p:cNvPr>
          <p:cNvSpPr>
            <a:spLocks/>
          </p:cNvSpPr>
          <p:nvPr/>
        </p:nvSpPr>
        <p:spPr bwMode="auto">
          <a:xfrm>
            <a:off x="2352427" y="3264964"/>
            <a:ext cx="62045" cy="20697"/>
          </a:xfrm>
          <a:custGeom>
            <a:avLst/>
            <a:gdLst/>
            <a:ahLst/>
            <a:cxnLst>
              <a:cxn ang="0">
                <a:pos x="14" y="9"/>
              </a:cxn>
              <a:cxn ang="0">
                <a:pos x="12" y="9"/>
              </a:cxn>
              <a:cxn ang="0">
                <a:pos x="8" y="7"/>
              </a:cxn>
              <a:cxn ang="0">
                <a:pos x="7" y="6"/>
              </a:cxn>
              <a:cxn ang="0">
                <a:pos x="4" y="4"/>
              </a:cxn>
              <a:cxn ang="0">
                <a:pos x="1" y="3"/>
              </a:cxn>
              <a:cxn ang="0">
                <a:pos x="0" y="2"/>
              </a:cxn>
              <a:cxn ang="0">
                <a:pos x="4" y="0"/>
              </a:cxn>
              <a:cxn ang="0">
                <a:pos x="8" y="0"/>
              </a:cxn>
              <a:cxn ang="0">
                <a:pos x="16" y="1"/>
              </a:cxn>
              <a:cxn ang="0">
                <a:pos x="21" y="3"/>
              </a:cxn>
              <a:cxn ang="0">
                <a:pos x="25" y="5"/>
              </a:cxn>
              <a:cxn ang="0">
                <a:pos x="27" y="7"/>
              </a:cxn>
              <a:cxn ang="0">
                <a:pos x="27" y="8"/>
              </a:cxn>
              <a:cxn ang="0">
                <a:pos x="25" y="8"/>
              </a:cxn>
              <a:cxn ang="0">
                <a:pos x="20" y="6"/>
              </a:cxn>
              <a:cxn ang="0">
                <a:pos x="17" y="7"/>
              </a:cxn>
              <a:cxn ang="0">
                <a:pos x="16" y="9"/>
              </a:cxn>
              <a:cxn ang="0">
                <a:pos x="14" y="9"/>
              </a:cxn>
            </a:cxnLst>
            <a:rect l="0" t="0" r="r" b="b"/>
            <a:pathLst>
              <a:path w="27" h="9">
                <a:moveTo>
                  <a:pt x="14" y="9"/>
                </a:moveTo>
                <a:lnTo>
                  <a:pt x="12" y="9"/>
                </a:lnTo>
                <a:lnTo>
                  <a:pt x="8" y="7"/>
                </a:lnTo>
                <a:lnTo>
                  <a:pt x="7" y="6"/>
                </a:lnTo>
                <a:lnTo>
                  <a:pt x="4" y="4"/>
                </a:lnTo>
                <a:lnTo>
                  <a:pt x="1" y="3"/>
                </a:lnTo>
                <a:lnTo>
                  <a:pt x="0" y="2"/>
                </a:lnTo>
                <a:lnTo>
                  <a:pt x="4" y="0"/>
                </a:lnTo>
                <a:lnTo>
                  <a:pt x="8" y="0"/>
                </a:lnTo>
                <a:lnTo>
                  <a:pt x="16" y="1"/>
                </a:lnTo>
                <a:lnTo>
                  <a:pt x="21" y="3"/>
                </a:lnTo>
                <a:lnTo>
                  <a:pt x="25" y="5"/>
                </a:lnTo>
                <a:lnTo>
                  <a:pt x="27" y="7"/>
                </a:lnTo>
                <a:lnTo>
                  <a:pt x="27" y="8"/>
                </a:lnTo>
                <a:lnTo>
                  <a:pt x="25" y="8"/>
                </a:lnTo>
                <a:lnTo>
                  <a:pt x="20" y="6"/>
                </a:lnTo>
                <a:lnTo>
                  <a:pt x="17" y="7"/>
                </a:lnTo>
                <a:lnTo>
                  <a:pt x="16" y="9"/>
                </a:lnTo>
                <a:lnTo>
                  <a:pt x="14" y="9"/>
                </a:lnTo>
                <a:close/>
              </a:path>
            </a:pathLst>
          </a:custGeom>
          <a:solidFill>
            <a:srgbClr val="D7DCE1">
              <a:alpha val="45000"/>
            </a:srgbClr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6" name="Freeform 18">
            <a:extLst>
              <a:ext uri="{FF2B5EF4-FFF2-40B4-BE49-F238E27FC236}">
                <a16:creationId xmlns:a16="http://schemas.microsoft.com/office/drawing/2014/main" id="{501E9DB8-65F8-7CB1-176F-BBFD047E63C2}"/>
              </a:ext>
            </a:extLst>
          </p:cNvPr>
          <p:cNvSpPr>
            <a:spLocks/>
          </p:cNvSpPr>
          <p:nvPr/>
        </p:nvSpPr>
        <p:spPr bwMode="auto">
          <a:xfrm>
            <a:off x="2072082" y="3375351"/>
            <a:ext cx="130982" cy="128785"/>
          </a:xfrm>
          <a:custGeom>
            <a:avLst/>
            <a:gdLst/>
            <a:ahLst/>
            <a:cxnLst>
              <a:cxn ang="0">
                <a:pos x="24" y="52"/>
              </a:cxn>
              <a:cxn ang="0">
                <a:pos x="22" y="48"/>
              </a:cxn>
              <a:cxn ang="0">
                <a:pos x="17" y="43"/>
              </a:cxn>
              <a:cxn ang="0">
                <a:pos x="11" y="36"/>
              </a:cxn>
              <a:cxn ang="0">
                <a:pos x="6" y="31"/>
              </a:cxn>
              <a:cxn ang="0">
                <a:pos x="2" y="28"/>
              </a:cxn>
              <a:cxn ang="0">
                <a:pos x="0" y="27"/>
              </a:cxn>
              <a:cxn ang="0">
                <a:pos x="0" y="26"/>
              </a:cxn>
              <a:cxn ang="0">
                <a:pos x="4" y="26"/>
              </a:cxn>
              <a:cxn ang="0">
                <a:pos x="10" y="25"/>
              </a:cxn>
              <a:cxn ang="0">
                <a:pos x="11" y="24"/>
              </a:cxn>
              <a:cxn ang="0">
                <a:pos x="13" y="22"/>
              </a:cxn>
              <a:cxn ang="0">
                <a:pos x="13" y="16"/>
              </a:cxn>
              <a:cxn ang="0">
                <a:pos x="18" y="16"/>
              </a:cxn>
              <a:cxn ang="0">
                <a:pos x="21" y="12"/>
              </a:cxn>
              <a:cxn ang="0">
                <a:pos x="26" y="15"/>
              </a:cxn>
              <a:cxn ang="0">
                <a:pos x="33" y="9"/>
              </a:cxn>
              <a:cxn ang="0">
                <a:pos x="36" y="4"/>
              </a:cxn>
              <a:cxn ang="0">
                <a:pos x="37" y="3"/>
              </a:cxn>
              <a:cxn ang="0">
                <a:pos x="39" y="3"/>
              </a:cxn>
              <a:cxn ang="0">
                <a:pos x="41" y="4"/>
              </a:cxn>
              <a:cxn ang="0">
                <a:pos x="44" y="4"/>
              </a:cxn>
              <a:cxn ang="0">
                <a:pos x="45" y="4"/>
              </a:cxn>
              <a:cxn ang="0">
                <a:pos x="48" y="2"/>
              </a:cxn>
              <a:cxn ang="0">
                <a:pos x="56" y="0"/>
              </a:cxn>
              <a:cxn ang="0">
                <a:pos x="57" y="3"/>
              </a:cxn>
              <a:cxn ang="0">
                <a:pos x="57" y="4"/>
              </a:cxn>
              <a:cxn ang="0">
                <a:pos x="57" y="8"/>
              </a:cxn>
              <a:cxn ang="0">
                <a:pos x="56" y="12"/>
              </a:cxn>
              <a:cxn ang="0">
                <a:pos x="53" y="17"/>
              </a:cxn>
              <a:cxn ang="0">
                <a:pos x="52" y="21"/>
              </a:cxn>
              <a:cxn ang="0">
                <a:pos x="52" y="27"/>
              </a:cxn>
              <a:cxn ang="0">
                <a:pos x="51" y="34"/>
              </a:cxn>
              <a:cxn ang="0">
                <a:pos x="50" y="38"/>
              </a:cxn>
              <a:cxn ang="0">
                <a:pos x="49" y="46"/>
              </a:cxn>
              <a:cxn ang="0">
                <a:pos x="50" y="50"/>
              </a:cxn>
              <a:cxn ang="0">
                <a:pos x="50" y="52"/>
              </a:cxn>
              <a:cxn ang="0">
                <a:pos x="51" y="55"/>
              </a:cxn>
              <a:cxn ang="0">
                <a:pos x="50" y="56"/>
              </a:cxn>
              <a:cxn ang="0">
                <a:pos x="45" y="55"/>
              </a:cxn>
              <a:cxn ang="0">
                <a:pos x="44" y="53"/>
              </a:cxn>
              <a:cxn ang="0">
                <a:pos x="42" y="53"/>
              </a:cxn>
              <a:cxn ang="0">
                <a:pos x="40" y="52"/>
              </a:cxn>
              <a:cxn ang="0">
                <a:pos x="36" y="54"/>
              </a:cxn>
              <a:cxn ang="0">
                <a:pos x="27" y="51"/>
              </a:cxn>
              <a:cxn ang="0">
                <a:pos x="24" y="52"/>
              </a:cxn>
            </a:cxnLst>
            <a:rect l="0" t="0" r="r" b="b"/>
            <a:pathLst>
              <a:path w="57" h="56">
                <a:moveTo>
                  <a:pt x="24" y="52"/>
                </a:moveTo>
                <a:lnTo>
                  <a:pt x="22" y="48"/>
                </a:lnTo>
                <a:lnTo>
                  <a:pt x="17" y="43"/>
                </a:lnTo>
                <a:lnTo>
                  <a:pt x="11" y="36"/>
                </a:lnTo>
                <a:lnTo>
                  <a:pt x="6" y="31"/>
                </a:lnTo>
                <a:lnTo>
                  <a:pt x="2" y="28"/>
                </a:lnTo>
                <a:lnTo>
                  <a:pt x="0" y="27"/>
                </a:lnTo>
                <a:lnTo>
                  <a:pt x="0" y="26"/>
                </a:lnTo>
                <a:lnTo>
                  <a:pt x="4" y="26"/>
                </a:lnTo>
                <a:lnTo>
                  <a:pt x="10" y="25"/>
                </a:lnTo>
                <a:lnTo>
                  <a:pt x="11" y="24"/>
                </a:lnTo>
                <a:lnTo>
                  <a:pt x="13" y="22"/>
                </a:lnTo>
                <a:lnTo>
                  <a:pt x="13" y="16"/>
                </a:lnTo>
                <a:lnTo>
                  <a:pt x="18" y="16"/>
                </a:lnTo>
                <a:lnTo>
                  <a:pt x="21" y="12"/>
                </a:lnTo>
                <a:lnTo>
                  <a:pt x="26" y="15"/>
                </a:lnTo>
                <a:lnTo>
                  <a:pt x="33" y="9"/>
                </a:lnTo>
                <a:lnTo>
                  <a:pt x="36" y="4"/>
                </a:lnTo>
                <a:lnTo>
                  <a:pt x="37" y="3"/>
                </a:lnTo>
                <a:lnTo>
                  <a:pt x="39" y="3"/>
                </a:lnTo>
                <a:lnTo>
                  <a:pt x="41" y="4"/>
                </a:lnTo>
                <a:lnTo>
                  <a:pt x="44" y="4"/>
                </a:lnTo>
                <a:lnTo>
                  <a:pt x="45" y="4"/>
                </a:lnTo>
                <a:lnTo>
                  <a:pt x="48" y="2"/>
                </a:lnTo>
                <a:lnTo>
                  <a:pt x="56" y="0"/>
                </a:lnTo>
                <a:lnTo>
                  <a:pt x="57" y="3"/>
                </a:lnTo>
                <a:lnTo>
                  <a:pt x="57" y="4"/>
                </a:lnTo>
                <a:lnTo>
                  <a:pt x="57" y="8"/>
                </a:lnTo>
                <a:lnTo>
                  <a:pt x="56" y="12"/>
                </a:lnTo>
                <a:lnTo>
                  <a:pt x="53" y="17"/>
                </a:lnTo>
                <a:lnTo>
                  <a:pt x="52" y="21"/>
                </a:lnTo>
                <a:lnTo>
                  <a:pt x="52" y="27"/>
                </a:lnTo>
                <a:lnTo>
                  <a:pt x="51" y="34"/>
                </a:lnTo>
                <a:lnTo>
                  <a:pt x="50" y="38"/>
                </a:lnTo>
                <a:lnTo>
                  <a:pt x="49" y="46"/>
                </a:lnTo>
                <a:lnTo>
                  <a:pt x="50" y="50"/>
                </a:lnTo>
                <a:lnTo>
                  <a:pt x="50" y="52"/>
                </a:lnTo>
                <a:lnTo>
                  <a:pt x="51" y="55"/>
                </a:lnTo>
                <a:lnTo>
                  <a:pt x="50" y="56"/>
                </a:lnTo>
                <a:lnTo>
                  <a:pt x="45" y="55"/>
                </a:lnTo>
                <a:lnTo>
                  <a:pt x="44" y="53"/>
                </a:lnTo>
                <a:lnTo>
                  <a:pt x="42" y="53"/>
                </a:lnTo>
                <a:lnTo>
                  <a:pt x="40" y="52"/>
                </a:lnTo>
                <a:lnTo>
                  <a:pt x="36" y="54"/>
                </a:lnTo>
                <a:lnTo>
                  <a:pt x="27" y="51"/>
                </a:lnTo>
                <a:lnTo>
                  <a:pt x="24" y="52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7" name="Freeform 19">
            <a:extLst>
              <a:ext uri="{FF2B5EF4-FFF2-40B4-BE49-F238E27FC236}">
                <a16:creationId xmlns:a16="http://schemas.microsoft.com/office/drawing/2014/main" id="{872082D5-57D6-37BE-29B3-EBC4E23D36B7}"/>
              </a:ext>
            </a:extLst>
          </p:cNvPr>
          <p:cNvSpPr>
            <a:spLocks/>
          </p:cNvSpPr>
          <p:nvPr/>
        </p:nvSpPr>
        <p:spPr bwMode="auto">
          <a:xfrm>
            <a:off x="2469623" y="3218969"/>
            <a:ext cx="82725" cy="59792"/>
          </a:xfrm>
          <a:custGeom>
            <a:avLst/>
            <a:gdLst/>
            <a:ahLst/>
            <a:cxnLst>
              <a:cxn ang="0">
                <a:pos x="35" y="2"/>
              </a:cxn>
              <a:cxn ang="0">
                <a:pos x="35" y="5"/>
              </a:cxn>
              <a:cxn ang="0">
                <a:pos x="36" y="13"/>
              </a:cxn>
              <a:cxn ang="0">
                <a:pos x="36" y="14"/>
              </a:cxn>
              <a:cxn ang="0">
                <a:pos x="33" y="17"/>
              </a:cxn>
              <a:cxn ang="0">
                <a:pos x="33" y="18"/>
              </a:cxn>
              <a:cxn ang="0">
                <a:pos x="36" y="26"/>
              </a:cxn>
              <a:cxn ang="0">
                <a:pos x="32" y="23"/>
              </a:cxn>
              <a:cxn ang="0">
                <a:pos x="30" y="23"/>
              </a:cxn>
              <a:cxn ang="0">
                <a:pos x="25" y="23"/>
              </a:cxn>
              <a:cxn ang="0">
                <a:pos x="20" y="23"/>
              </a:cxn>
              <a:cxn ang="0">
                <a:pos x="16" y="23"/>
              </a:cxn>
              <a:cxn ang="0">
                <a:pos x="13" y="22"/>
              </a:cxn>
              <a:cxn ang="0">
                <a:pos x="10" y="23"/>
              </a:cxn>
              <a:cxn ang="0">
                <a:pos x="8" y="25"/>
              </a:cxn>
              <a:cxn ang="0">
                <a:pos x="7" y="25"/>
              </a:cxn>
              <a:cxn ang="0">
                <a:pos x="1" y="21"/>
              </a:cxn>
              <a:cxn ang="0">
                <a:pos x="0" y="19"/>
              </a:cxn>
              <a:cxn ang="0">
                <a:pos x="0" y="18"/>
              </a:cxn>
              <a:cxn ang="0">
                <a:pos x="2" y="17"/>
              </a:cxn>
              <a:cxn ang="0">
                <a:pos x="8" y="18"/>
              </a:cxn>
              <a:cxn ang="0">
                <a:pos x="12" y="18"/>
              </a:cxn>
              <a:cxn ang="0">
                <a:pos x="18" y="19"/>
              </a:cxn>
              <a:cxn ang="0">
                <a:pos x="22" y="20"/>
              </a:cxn>
              <a:cxn ang="0">
                <a:pos x="26" y="18"/>
              </a:cxn>
              <a:cxn ang="0">
                <a:pos x="28" y="17"/>
              </a:cxn>
              <a:cxn ang="0">
                <a:pos x="27" y="17"/>
              </a:cxn>
              <a:cxn ang="0">
                <a:pos x="23" y="14"/>
              </a:cxn>
              <a:cxn ang="0">
                <a:pos x="22" y="12"/>
              </a:cxn>
              <a:cxn ang="0">
                <a:pos x="23" y="7"/>
              </a:cxn>
              <a:cxn ang="0">
                <a:pos x="22" y="5"/>
              </a:cxn>
              <a:cxn ang="0">
                <a:pos x="20" y="5"/>
              </a:cxn>
              <a:cxn ang="0">
                <a:pos x="14" y="4"/>
              </a:cxn>
              <a:cxn ang="0">
                <a:pos x="13" y="2"/>
              </a:cxn>
              <a:cxn ang="0">
                <a:pos x="13" y="1"/>
              </a:cxn>
              <a:cxn ang="0">
                <a:pos x="13" y="1"/>
              </a:cxn>
              <a:cxn ang="0">
                <a:pos x="16" y="0"/>
              </a:cxn>
              <a:cxn ang="0">
                <a:pos x="20" y="0"/>
              </a:cxn>
              <a:cxn ang="0">
                <a:pos x="24" y="0"/>
              </a:cxn>
              <a:cxn ang="0">
                <a:pos x="31" y="2"/>
              </a:cxn>
              <a:cxn ang="0">
                <a:pos x="34" y="3"/>
              </a:cxn>
              <a:cxn ang="0">
                <a:pos x="35" y="2"/>
              </a:cxn>
            </a:cxnLst>
            <a:rect l="0" t="0" r="r" b="b"/>
            <a:pathLst>
              <a:path w="36" h="26">
                <a:moveTo>
                  <a:pt x="35" y="2"/>
                </a:moveTo>
                <a:lnTo>
                  <a:pt x="35" y="5"/>
                </a:lnTo>
                <a:lnTo>
                  <a:pt x="36" y="13"/>
                </a:lnTo>
                <a:lnTo>
                  <a:pt x="36" y="14"/>
                </a:lnTo>
                <a:lnTo>
                  <a:pt x="33" y="17"/>
                </a:lnTo>
                <a:lnTo>
                  <a:pt x="33" y="18"/>
                </a:lnTo>
                <a:lnTo>
                  <a:pt x="36" y="26"/>
                </a:lnTo>
                <a:lnTo>
                  <a:pt x="32" y="23"/>
                </a:lnTo>
                <a:lnTo>
                  <a:pt x="30" y="23"/>
                </a:lnTo>
                <a:lnTo>
                  <a:pt x="25" y="23"/>
                </a:lnTo>
                <a:lnTo>
                  <a:pt x="20" y="23"/>
                </a:lnTo>
                <a:lnTo>
                  <a:pt x="16" y="23"/>
                </a:lnTo>
                <a:lnTo>
                  <a:pt x="13" y="22"/>
                </a:lnTo>
                <a:lnTo>
                  <a:pt x="10" y="23"/>
                </a:lnTo>
                <a:lnTo>
                  <a:pt x="8" y="25"/>
                </a:lnTo>
                <a:lnTo>
                  <a:pt x="7" y="25"/>
                </a:lnTo>
                <a:lnTo>
                  <a:pt x="1" y="21"/>
                </a:lnTo>
                <a:lnTo>
                  <a:pt x="0" y="19"/>
                </a:lnTo>
                <a:lnTo>
                  <a:pt x="0" y="18"/>
                </a:lnTo>
                <a:lnTo>
                  <a:pt x="2" y="17"/>
                </a:lnTo>
                <a:lnTo>
                  <a:pt x="8" y="18"/>
                </a:lnTo>
                <a:lnTo>
                  <a:pt x="12" y="18"/>
                </a:lnTo>
                <a:lnTo>
                  <a:pt x="18" y="19"/>
                </a:lnTo>
                <a:lnTo>
                  <a:pt x="22" y="20"/>
                </a:lnTo>
                <a:lnTo>
                  <a:pt x="26" y="18"/>
                </a:lnTo>
                <a:lnTo>
                  <a:pt x="28" y="17"/>
                </a:lnTo>
                <a:lnTo>
                  <a:pt x="27" y="17"/>
                </a:lnTo>
                <a:lnTo>
                  <a:pt x="23" y="14"/>
                </a:lnTo>
                <a:lnTo>
                  <a:pt x="22" y="12"/>
                </a:lnTo>
                <a:lnTo>
                  <a:pt x="23" y="7"/>
                </a:lnTo>
                <a:lnTo>
                  <a:pt x="22" y="5"/>
                </a:lnTo>
                <a:lnTo>
                  <a:pt x="20" y="5"/>
                </a:lnTo>
                <a:lnTo>
                  <a:pt x="14" y="4"/>
                </a:lnTo>
                <a:lnTo>
                  <a:pt x="13" y="2"/>
                </a:lnTo>
                <a:lnTo>
                  <a:pt x="13" y="1"/>
                </a:lnTo>
                <a:lnTo>
                  <a:pt x="13" y="1"/>
                </a:lnTo>
                <a:lnTo>
                  <a:pt x="16" y="0"/>
                </a:lnTo>
                <a:lnTo>
                  <a:pt x="20" y="0"/>
                </a:lnTo>
                <a:lnTo>
                  <a:pt x="24" y="0"/>
                </a:lnTo>
                <a:lnTo>
                  <a:pt x="31" y="2"/>
                </a:lnTo>
                <a:lnTo>
                  <a:pt x="34" y="3"/>
                </a:lnTo>
                <a:lnTo>
                  <a:pt x="35" y="2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8" name="Freeform 20">
            <a:extLst>
              <a:ext uri="{FF2B5EF4-FFF2-40B4-BE49-F238E27FC236}">
                <a16:creationId xmlns:a16="http://schemas.microsoft.com/office/drawing/2014/main" id="{91B6E445-8933-678E-E564-21291032B9C3}"/>
              </a:ext>
            </a:extLst>
          </p:cNvPr>
          <p:cNvSpPr>
            <a:spLocks/>
          </p:cNvSpPr>
          <p:nvPr/>
        </p:nvSpPr>
        <p:spPr bwMode="auto">
          <a:xfrm>
            <a:off x="2545453" y="3218969"/>
            <a:ext cx="105704" cy="68992"/>
          </a:xfrm>
          <a:custGeom>
            <a:avLst/>
            <a:gdLst/>
            <a:ahLst/>
            <a:cxnLst>
              <a:cxn ang="0">
                <a:pos x="3" y="26"/>
              </a:cxn>
              <a:cxn ang="0">
                <a:pos x="0" y="18"/>
              </a:cxn>
              <a:cxn ang="0">
                <a:pos x="0" y="17"/>
              </a:cxn>
              <a:cxn ang="0">
                <a:pos x="3" y="14"/>
              </a:cxn>
              <a:cxn ang="0">
                <a:pos x="3" y="13"/>
              </a:cxn>
              <a:cxn ang="0">
                <a:pos x="2" y="5"/>
              </a:cxn>
              <a:cxn ang="0">
                <a:pos x="2" y="2"/>
              </a:cxn>
              <a:cxn ang="0">
                <a:pos x="5" y="0"/>
              </a:cxn>
              <a:cxn ang="0">
                <a:pos x="7" y="1"/>
              </a:cxn>
              <a:cxn ang="0">
                <a:pos x="9" y="1"/>
              </a:cxn>
              <a:cxn ang="0">
                <a:pos x="12" y="0"/>
              </a:cxn>
              <a:cxn ang="0">
                <a:pos x="14" y="0"/>
              </a:cxn>
              <a:cxn ang="0">
                <a:pos x="15" y="1"/>
              </a:cxn>
              <a:cxn ang="0">
                <a:pos x="16" y="2"/>
              </a:cxn>
              <a:cxn ang="0">
                <a:pos x="21" y="4"/>
              </a:cxn>
              <a:cxn ang="0">
                <a:pos x="25" y="3"/>
              </a:cxn>
              <a:cxn ang="0">
                <a:pos x="27" y="6"/>
              </a:cxn>
              <a:cxn ang="0">
                <a:pos x="28" y="8"/>
              </a:cxn>
              <a:cxn ang="0">
                <a:pos x="31" y="10"/>
              </a:cxn>
              <a:cxn ang="0">
                <a:pos x="34" y="11"/>
              </a:cxn>
              <a:cxn ang="0">
                <a:pos x="37" y="12"/>
              </a:cxn>
              <a:cxn ang="0">
                <a:pos x="43" y="14"/>
              </a:cxn>
              <a:cxn ang="0">
                <a:pos x="45" y="17"/>
              </a:cxn>
              <a:cxn ang="0">
                <a:pos x="46" y="18"/>
              </a:cxn>
              <a:cxn ang="0">
                <a:pos x="45" y="20"/>
              </a:cxn>
              <a:cxn ang="0">
                <a:pos x="45" y="21"/>
              </a:cxn>
              <a:cxn ang="0">
                <a:pos x="43" y="24"/>
              </a:cxn>
              <a:cxn ang="0">
                <a:pos x="41" y="23"/>
              </a:cxn>
              <a:cxn ang="0">
                <a:pos x="39" y="20"/>
              </a:cxn>
              <a:cxn ang="0">
                <a:pos x="36" y="19"/>
              </a:cxn>
              <a:cxn ang="0">
                <a:pos x="31" y="20"/>
              </a:cxn>
              <a:cxn ang="0">
                <a:pos x="30" y="19"/>
              </a:cxn>
              <a:cxn ang="0">
                <a:pos x="28" y="19"/>
              </a:cxn>
              <a:cxn ang="0">
                <a:pos x="26" y="20"/>
              </a:cxn>
              <a:cxn ang="0">
                <a:pos x="21" y="23"/>
              </a:cxn>
              <a:cxn ang="0">
                <a:pos x="19" y="23"/>
              </a:cxn>
              <a:cxn ang="0">
                <a:pos x="17" y="20"/>
              </a:cxn>
              <a:cxn ang="0">
                <a:pos x="16" y="19"/>
              </a:cxn>
              <a:cxn ang="0">
                <a:pos x="15" y="20"/>
              </a:cxn>
              <a:cxn ang="0">
                <a:pos x="11" y="22"/>
              </a:cxn>
              <a:cxn ang="0">
                <a:pos x="9" y="27"/>
              </a:cxn>
              <a:cxn ang="0">
                <a:pos x="7" y="30"/>
              </a:cxn>
              <a:cxn ang="0">
                <a:pos x="5" y="30"/>
              </a:cxn>
              <a:cxn ang="0">
                <a:pos x="3" y="26"/>
              </a:cxn>
            </a:cxnLst>
            <a:rect l="0" t="0" r="r" b="b"/>
            <a:pathLst>
              <a:path w="46" h="30">
                <a:moveTo>
                  <a:pt x="3" y="26"/>
                </a:moveTo>
                <a:lnTo>
                  <a:pt x="0" y="18"/>
                </a:lnTo>
                <a:lnTo>
                  <a:pt x="0" y="17"/>
                </a:lnTo>
                <a:lnTo>
                  <a:pt x="3" y="14"/>
                </a:lnTo>
                <a:lnTo>
                  <a:pt x="3" y="13"/>
                </a:lnTo>
                <a:lnTo>
                  <a:pt x="2" y="5"/>
                </a:lnTo>
                <a:lnTo>
                  <a:pt x="2" y="2"/>
                </a:lnTo>
                <a:lnTo>
                  <a:pt x="5" y="0"/>
                </a:lnTo>
                <a:lnTo>
                  <a:pt x="7" y="1"/>
                </a:lnTo>
                <a:lnTo>
                  <a:pt x="9" y="1"/>
                </a:lnTo>
                <a:lnTo>
                  <a:pt x="12" y="0"/>
                </a:lnTo>
                <a:lnTo>
                  <a:pt x="14" y="0"/>
                </a:lnTo>
                <a:lnTo>
                  <a:pt x="15" y="1"/>
                </a:lnTo>
                <a:lnTo>
                  <a:pt x="16" y="2"/>
                </a:lnTo>
                <a:lnTo>
                  <a:pt x="21" y="4"/>
                </a:lnTo>
                <a:lnTo>
                  <a:pt x="25" y="3"/>
                </a:lnTo>
                <a:lnTo>
                  <a:pt x="27" y="6"/>
                </a:lnTo>
                <a:lnTo>
                  <a:pt x="28" y="8"/>
                </a:lnTo>
                <a:lnTo>
                  <a:pt x="31" y="10"/>
                </a:lnTo>
                <a:lnTo>
                  <a:pt x="34" y="11"/>
                </a:lnTo>
                <a:lnTo>
                  <a:pt x="37" y="12"/>
                </a:lnTo>
                <a:lnTo>
                  <a:pt x="43" y="14"/>
                </a:lnTo>
                <a:lnTo>
                  <a:pt x="45" y="17"/>
                </a:lnTo>
                <a:lnTo>
                  <a:pt x="46" y="18"/>
                </a:lnTo>
                <a:lnTo>
                  <a:pt x="45" y="20"/>
                </a:lnTo>
                <a:lnTo>
                  <a:pt x="45" y="21"/>
                </a:lnTo>
                <a:lnTo>
                  <a:pt x="43" y="24"/>
                </a:lnTo>
                <a:lnTo>
                  <a:pt x="41" y="23"/>
                </a:lnTo>
                <a:lnTo>
                  <a:pt x="39" y="20"/>
                </a:lnTo>
                <a:lnTo>
                  <a:pt x="36" y="19"/>
                </a:lnTo>
                <a:lnTo>
                  <a:pt x="31" y="20"/>
                </a:lnTo>
                <a:lnTo>
                  <a:pt x="30" y="19"/>
                </a:lnTo>
                <a:lnTo>
                  <a:pt x="28" y="19"/>
                </a:lnTo>
                <a:lnTo>
                  <a:pt x="26" y="20"/>
                </a:lnTo>
                <a:lnTo>
                  <a:pt x="21" y="23"/>
                </a:lnTo>
                <a:lnTo>
                  <a:pt x="19" y="23"/>
                </a:lnTo>
                <a:lnTo>
                  <a:pt x="17" y="20"/>
                </a:lnTo>
                <a:lnTo>
                  <a:pt x="16" y="19"/>
                </a:lnTo>
                <a:lnTo>
                  <a:pt x="15" y="20"/>
                </a:lnTo>
                <a:lnTo>
                  <a:pt x="11" y="22"/>
                </a:lnTo>
                <a:lnTo>
                  <a:pt x="9" y="27"/>
                </a:lnTo>
                <a:lnTo>
                  <a:pt x="7" y="30"/>
                </a:lnTo>
                <a:lnTo>
                  <a:pt x="5" y="30"/>
                </a:lnTo>
                <a:lnTo>
                  <a:pt x="3" y="26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99" name="Freeform 21">
            <a:extLst>
              <a:ext uri="{FF2B5EF4-FFF2-40B4-BE49-F238E27FC236}">
                <a16:creationId xmlns:a16="http://schemas.microsoft.com/office/drawing/2014/main" id="{4120AF02-217B-8EF3-F6E1-C7498B15CB86}"/>
              </a:ext>
            </a:extLst>
          </p:cNvPr>
          <p:cNvSpPr>
            <a:spLocks/>
          </p:cNvSpPr>
          <p:nvPr/>
        </p:nvSpPr>
        <p:spPr bwMode="auto">
          <a:xfrm>
            <a:off x="2127231" y="3492640"/>
            <a:ext cx="98812" cy="94289"/>
          </a:xfrm>
          <a:custGeom>
            <a:avLst/>
            <a:gdLst/>
            <a:ahLst/>
            <a:cxnLst>
              <a:cxn ang="0">
                <a:pos x="32" y="9"/>
              </a:cxn>
              <a:cxn ang="0">
                <a:pos x="36" y="15"/>
              </a:cxn>
              <a:cxn ang="0">
                <a:pos x="41" y="19"/>
              </a:cxn>
              <a:cxn ang="0">
                <a:pos x="43" y="21"/>
              </a:cxn>
              <a:cxn ang="0">
                <a:pos x="40" y="21"/>
              </a:cxn>
              <a:cxn ang="0">
                <a:pos x="38" y="24"/>
              </a:cxn>
              <a:cxn ang="0">
                <a:pos x="41" y="29"/>
              </a:cxn>
              <a:cxn ang="0">
                <a:pos x="40" y="34"/>
              </a:cxn>
              <a:cxn ang="0">
                <a:pos x="39" y="37"/>
              </a:cxn>
              <a:cxn ang="0">
                <a:pos x="38" y="39"/>
              </a:cxn>
              <a:cxn ang="0">
                <a:pos x="36" y="33"/>
              </a:cxn>
              <a:cxn ang="0">
                <a:pos x="33" y="32"/>
              </a:cxn>
              <a:cxn ang="0">
                <a:pos x="34" y="35"/>
              </a:cxn>
              <a:cxn ang="0">
                <a:pos x="34" y="36"/>
              </a:cxn>
              <a:cxn ang="0">
                <a:pos x="29" y="33"/>
              </a:cxn>
              <a:cxn ang="0">
                <a:pos x="30" y="28"/>
              </a:cxn>
              <a:cxn ang="0">
                <a:pos x="26" y="25"/>
              </a:cxn>
              <a:cxn ang="0">
                <a:pos x="22" y="22"/>
              </a:cxn>
              <a:cxn ang="0">
                <a:pos x="16" y="19"/>
              </a:cxn>
              <a:cxn ang="0">
                <a:pos x="15" y="16"/>
              </a:cxn>
              <a:cxn ang="0">
                <a:pos x="10" y="13"/>
              </a:cxn>
              <a:cxn ang="0">
                <a:pos x="9" y="14"/>
              </a:cxn>
              <a:cxn ang="0">
                <a:pos x="12" y="16"/>
              </a:cxn>
              <a:cxn ang="0">
                <a:pos x="10" y="21"/>
              </a:cxn>
              <a:cxn ang="0">
                <a:pos x="7" y="18"/>
              </a:cxn>
              <a:cxn ang="0">
                <a:pos x="2" y="15"/>
              </a:cxn>
              <a:cxn ang="0">
                <a:pos x="0" y="10"/>
              </a:cxn>
              <a:cxn ang="0">
                <a:pos x="3" y="7"/>
              </a:cxn>
              <a:cxn ang="0">
                <a:pos x="0" y="3"/>
              </a:cxn>
              <a:cxn ang="0">
                <a:pos x="2" y="1"/>
              </a:cxn>
              <a:cxn ang="0">
                <a:pos x="3" y="0"/>
              </a:cxn>
              <a:cxn ang="0">
                <a:pos x="16" y="1"/>
              </a:cxn>
              <a:cxn ang="0">
                <a:pos x="20" y="2"/>
              </a:cxn>
              <a:cxn ang="0">
                <a:pos x="26" y="5"/>
              </a:cxn>
            </a:cxnLst>
            <a:rect l="0" t="0" r="r" b="b"/>
            <a:pathLst>
              <a:path w="43" h="41">
                <a:moveTo>
                  <a:pt x="27" y="4"/>
                </a:moveTo>
                <a:lnTo>
                  <a:pt x="32" y="9"/>
                </a:lnTo>
                <a:lnTo>
                  <a:pt x="35" y="13"/>
                </a:lnTo>
                <a:lnTo>
                  <a:pt x="36" y="15"/>
                </a:lnTo>
                <a:lnTo>
                  <a:pt x="38" y="15"/>
                </a:lnTo>
                <a:lnTo>
                  <a:pt x="41" y="19"/>
                </a:lnTo>
                <a:lnTo>
                  <a:pt x="43" y="21"/>
                </a:lnTo>
                <a:lnTo>
                  <a:pt x="43" y="21"/>
                </a:lnTo>
                <a:lnTo>
                  <a:pt x="43" y="22"/>
                </a:lnTo>
                <a:lnTo>
                  <a:pt x="40" y="21"/>
                </a:lnTo>
                <a:lnTo>
                  <a:pt x="39" y="22"/>
                </a:lnTo>
                <a:lnTo>
                  <a:pt x="38" y="24"/>
                </a:lnTo>
                <a:lnTo>
                  <a:pt x="38" y="27"/>
                </a:lnTo>
                <a:lnTo>
                  <a:pt x="41" y="29"/>
                </a:lnTo>
                <a:lnTo>
                  <a:pt x="39" y="31"/>
                </a:lnTo>
                <a:lnTo>
                  <a:pt x="40" y="34"/>
                </a:lnTo>
                <a:lnTo>
                  <a:pt x="38" y="36"/>
                </a:lnTo>
                <a:lnTo>
                  <a:pt x="39" y="37"/>
                </a:lnTo>
                <a:lnTo>
                  <a:pt x="38" y="41"/>
                </a:lnTo>
                <a:lnTo>
                  <a:pt x="38" y="39"/>
                </a:lnTo>
                <a:lnTo>
                  <a:pt x="36" y="37"/>
                </a:lnTo>
                <a:lnTo>
                  <a:pt x="36" y="33"/>
                </a:lnTo>
                <a:lnTo>
                  <a:pt x="34" y="32"/>
                </a:lnTo>
                <a:lnTo>
                  <a:pt x="33" y="32"/>
                </a:lnTo>
                <a:lnTo>
                  <a:pt x="32" y="32"/>
                </a:lnTo>
                <a:lnTo>
                  <a:pt x="34" y="35"/>
                </a:lnTo>
                <a:lnTo>
                  <a:pt x="34" y="36"/>
                </a:lnTo>
                <a:lnTo>
                  <a:pt x="34" y="36"/>
                </a:lnTo>
                <a:lnTo>
                  <a:pt x="29" y="34"/>
                </a:lnTo>
                <a:lnTo>
                  <a:pt x="29" y="33"/>
                </a:lnTo>
                <a:lnTo>
                  <a:pt x="30" y="31"/>
                </a:lnTo>
                <a:lnTo>
                  <a:pt x="30" y="28"/>
                </a:lnTo>
                <a:lnTo>
                  <a:pt x="29" y="27"/>
                </a:lnTo>
                <a:lnTo>
                  <a:pt x="26" y="25"/>
                </a:lnTo>
                <a:lnTo>
                  <a:pt x="22" y="23"/>
                </a:lnTo>
                <a:lnTo>
                  <a:pt x="22" y="22"/>
                </a:lnTo>
                <a:lnTo>
                  <a:pt x="18" y="21"/>
                </a:lnTo>
                <a:lnTo>
                  <a:pt x="16" y="19"/>
                </a:lnTo>
                <a:lnTo>
                  <a:pt x="16" y="17"/>
                </a:lnTo>
                <a:lnTo>
                  <a:pt x="15" y="16"/>
                </a:lnTo>
                <a:lnTo>
                  <a:pt x="14" y="15"/>
                </a:lnTo>
                <a:lnTo>
                  <a:pt x="10" y="13"/>
                </a:lnTo>
                <a:lnTo>
                  <a:pt x="8" y="11"/>
                </a:lnTo>
                <a:lnTo>
                  <a:pt x="9" y="14"/>
                </a:lnTo>
                <a:lnTo>
                  <a:pt x="10" y="16"/>
                </a:lnTo>
                <a:lnTo>
                  <a:pt x="12" y="16"/>
                </a:lnTo>
                <a:lnTo>
                  <a:pt x="13" y="18"/>
                </a:lnTo>
                <a:lnTo>
                  <a:pt x="10" y="21"/>
                </a:lnTo>
                <a:lnTo>
                  <a:pt x="9" y="19"/>
                </a:lnTo>
                <a:lnTo>
                  <a:pt x="7" y="18"/>
                </a:lnTo>
                <a:lnTo>
                  <a:pt x="4" y="16"/>
                </a:lnTo>
                <a:lnTo>
                  <a:pt x="2" y="15"/>
                </a:lnTo>
                <a:lnTo>
                  <a:pt x="1" y="13"/>
                </a:lnTo>
                <a:lnTo>
                  <a:pt x="0" y="10"/>
                </a:lnTo>
                <a:lnTo>
                  <a:pt x="1" y="8"/>
                </a:lnTo>
                <a:lnTo>
                  <a:pt x="3" y="7"/>
                </a:lnTo>
                <a:lnTo>
                  <a:pt x="3" y="4"/>
                </a:lnTo>
                <a:lnTo>
                  <a:pt x="0" y="3"/>
                </a:lnTo>
                <a:lnTo>
                  <a:pt x="2" y="2"/>
                </a:lnTo>
                <a:lnTo>
                  <a:pt x="2" y="1"/>
                </a:lnTo>
                <a:lnTo>
                  <a:pt x="0" y="1"/>
                </a:lnTo>
                <a:lnTo>
                  <a:pt x="3" y="0"/>
                </a:lnTo>
                <a:lnTo>
                  <a:pt x="12" y="3"/>
                </a:lnTo>
                <a:lnTo>
                  <a:pt x="16" y="1"/>
                </a:lnTo>
                <a:lnTo>
                  <a:pt x="18" y="2"/>
                </a:lnTo>
                <a:lnTo>
                  <a:pt x="20" y="2"/>
                </a:lnTo>
                <a:lnTo>
                  <a:pt x="21" y="4"/>
                </a:lnTo>
                <a:lnTo>
                  <a:pt x="26" y="5"/>
                </a:lnTo>
                <a:lnTo>
                  <a:pt x="27" y="4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0" name="Freeform 23">
            <a:extLst>
              <a:ext uri="{FF2B5EF4-FFF2-40B4-BE49-F238E27FC236}">
                <a16:creationId xmlns:a16="http://schemas.microsoft.com/office/drawing/2014/main" id="{62B2D216-CB95-886E-DAA3-83A7A019F7A2}"/>
              </a:ext>
            </a:extLst>
          </p:cNvPr>
          <p:cNvSpPr>
            <a:spLocks/>
          </p:cNvSpPr>
          <p:nvPr/>
        </p:nvSpPr>
        <p:spPr bwMode="auto">
          <a:xfrm>
            <a:off x="2214552" y="3538633"/>
            <a:ext cx="174642" cy="75893"/>
          </a:xfrm>
          <a:custGeom>
            <a:avLst/>
            <a:gdLst/>
            <a:ahLst/>
            <a:cxnLst>
              <a:cxn ang="0">
                <a:pos x="8" y="3"/>
              </a:cxn>
              <a:cxn ang="0">
                <a:pos x="9" y="8"/>
              </a:cxn>
              <a:cxn ang="0">
                <a:pos x="15" y="9"/>
              </a:cxn>
              <a:cxn ang="0">
                <a:pos x="19" y="10"/>
              </a:cxn>
              <a:cxn ang="0">
                <a:pos x="26" y="10"/>
              </a:cxn>
              <a:cxn ang="0">
                <a:pos x="37" y="6"/>
              </a:cxn>
              <a:cxn ang="0">
                <a:pos x="47" y="1"/>
              </a:cxn>
              <a:cxn ang="0">
                <a:pos x="52" y="2"/>
              </a:cxn>
              <a:cxn ang="0">
                <a:pos x="61" y="4"/>
              </a:cxn>
              <a:cxn ang="0">
                <a:pos x="69" y="9"/>
              </a:cxn>
              <a:cxn ang="0">
                <a:pos x="72" y="15"/>
              </a:cxn>
              <a:cxn ang="0">
                <a:pos x="76" y="22"/>
              </a:cxn>
              <a:cxn ang="0">
                <a:pos x="74" y="25"/>
              </a:cxn>
              <a:cxn ang="0">
                <a:pos x="70" y="26"/>
              </a:cxn>
              <a:cxn ang="0">
                <a:pos x="69" y="28"/>
              </a:cxn>
              <a:cxn ang="0">
                <a:pos x="66" y="33"/>
              </a:cxn>
              <a:cxn ang="0">
                <a:pos x="61" y="23"/>
              </a:cxn>
              <a:cxn ang="0">
                <a:pos x="61" y="19"/>
              </a:cxn>
              <a:cxn ang="0">
                <a:pos x="67" y="19"/>
              </a:cxn>
              <a:cxn ang="0">
                <a:pos x="65" y="17"/>
              </a:cxn>
              <a:cxn ang="0">
                <a:pos x="62" y="16"/>
              </a:cxn>
              <a:cxn ang="0">
                <a:pos x="58" y="14"/>
              </a:cxn>
              <a:cxn ang="0">
                <a:pos x="57" y="11"/>
              </a:cxn>
              <a:cxn ang="0">
                <a:pos x="55" y="10"/>
              </a:cxn>
              <a:cxn ang="0">
                <a:pos x="54" y="9"/>
              </a:cxn>
              <a:cxn ang="0">
                <a:pos x="48" y="8"/>
              </a:cxn>
              <a:cxn ang="0">
                <a:pos x="42" y="10"/>
              </a:cxn>
              <a:cxn ang="0">
                <a:pos x="42" y="14"/>
              </a:cxn>
              <a:cxn ang="0">
                <a:pos x="37" y="17"/>
              </a:cxn>
              <a:cxn ang="0">
                <a:pos x="33" y="19"/>
              </a:cxn>
              <a:cxn ang="0">
                <a:pos x="35" y="23"/>
              </a:cxn>
              <a:cxn ang="0">
                <a:pos x="39" y="28"/>
              </a:cxn>
              <a:cxn ang="0">
                <a:pos x="37" y="29"/>
              </a:cxn>
              <a:cxn ang="0">
                <a:pos x="33" y="31"/>
              </a:cxn>
              <a:cxn ang="0">
                <a:pos x="28" y="31"/>
              </a:cxn>
              <a:cxn ang="0">
                <a:pos x="27" y="29"/>
              </a:cxn>
              <a:cxn ang="0">
                <a:pos x="24" y="23"/>
              </a:cxn>
              <a:cxn ang="0">
                <a:pos x="18" y="24"/>
              </a:cxn>
              <a:cxn ang="0">
                <a:pos x="16" y="20"/>
              </a:cxn>
              <a:cxn ang="0">
                <a:pos x="7" y="17"/>
              </a:cxn>
              <a:cxn ang="0">
                <a:pos x="2" y="18"/>
              </a:cxn>
              <a:cxn ang="0">
                <a:pos x="1" y="17"/>
              </a:cxn>
              <a:cxn ang="0">
                <a:pos x="2" y="14"/>
              </a:cxn>
              <a:cxn ang="0">
                <a:pos x="3" y="9"/>
              </a:cxn>
              <a:cxn ang="0">
                <a:pos x="0" y="4"/>
              </a:cxn>
              <a:cxn ang="0">
                <a:pos x="2" y="1"/>
              </a:cxn>
              <a:cxn ang="0">
                <a:pos x="5" y="1"/>
              </a:cxn>
            </a:cxnLst>
            <a:rect l="0" t="0" r="r" b="b"/>
            <a:pathLst>
              <a:path w="76" h="33">
                <a:moveTo>
                  <a:pt x="5" y="1"/>
                </a:moveTo>
                <a:lnTo>
                  <a:pt x="8" y="3"/>
                </a:lnTo>
                <a:lnTo>
                  <a:pt x="9" y="6"/>
                </a:lnTo>
                <a:lnTo>
                  <a:pt x="9" y="8"/>
                </a:lnTo>
                <a:lnTo>
                  <a:pt x="12" y="9"/>
                </a:lnTo>
                <a:lnTo>
                  <a:pt x="15" y="9"/>
                </a:lnTo>
                <a:lnTo>
                  <a:pt x="17" y="8"/>
                </a:lnTo>
                <a:lnTo>
                  <a:pt x="19" y="10"/>
                </a:lnTo>
                <a:lnTo>
                  <a:pt x="23" y="11"/>
                </a:lnTo>
                <a:lnTo>
                  <a:pt x="26" y="10"/>
                </a:lnTo>
                <a:lnTo>
                  <a:pt x="34" y="6"/>
                </a:lnTo>
                <a:lnTo>
                  <a:pt x="37" y="6"/>
                </a:lnTo>
                <a:lnTo>
                  <a:pt x="45" y="0"/>
                </a:lnTo>
                <a:lnTo>
                  <a:pt x="47" y="1"/>
                </a:lnTo>
                <a:lnTo>
                  <a:pt x="52" y="1"/>
                </a:lnTo>
                <a:lnTo>
                  <a:pt x="52" y="2"/>
                </a:lnTo>
                <a:lnTo>
                  <a:pt x="57" y="2"/>
                </a:lnTo>
                <a:lnTo>
                  <a:pt x="61" y="4"/>
                </a:lnTo>
                <a:lnTo>
                  <a:pt x="65" y="6"/>
                </a:lnTo>
                <a:lnTo>
                  <a:pt x="69" y="9"/>
                </a:lnTo>
                <a:lnTo>
                  <a:pt x="71" y="13"/>
                </a:lnTo>
                <a:lnTo>
                  <a:pt x="72" y="15"/>
                </a:lnTo>
                <a:lnTo>
                  <a:pt x="73" y="16"/>
                </a:lnTo>
                <a:lnTo>
                  <a:pt x="76" y="22"/>
                </a:lnTo>
                <a:lnTo>
                  <a:pt x="74" y="22"/>
                </a:lnTo>
                <a:lnTo>
                  <a:pt x="74" y="25"/>
                </a:lnTo>
                <a:lnTo>
                  <a:pt x="70" y="28"/>
                </a:lnTo>
                <a:lnTo>
                  <a:pt x="70" y="26"/>
                </a:lnTo>
                <a:lnTo>
                  <a:pt x="69" y="25"/>
                </a:lnTo>
                <a:lnTo>
                  <a:pt x="69" y="28"/>
                </a:lnTo>
                <a:lnTo>
                  <a:pt x="67" y="28"/>
                </a:lnTo>
                <a:lnTo>
                  <a:pt x="66" y="33"/>
                </a:lnTo>
                <a:lnTo>
                  <a:pt x="64" y="28"/>
                </a:lnTo>
                <a:lnTo>
                  <a:pt x="61" y="23"/>
                </a:lnTo>
                <a:lnTo>
                  <a:pt x="60" y="21"/>
                </a:lnTo>
                <a:lnTo>
                  <a:pt x="61" y="19"/>
                </a:lnTo>
                <a:lnTo>
                  <a:pt x="63" y="19"/>
                </a:lnTo>
                <a:lnTo>
                  <a:pt x="67" y="19"/>
                </a:lnTo>
                <a:lnTo>
                  <a:pt x="66" y="18"/>
                </a:lnTo>
                <a:lnTo>
                  <a:pt x="65" y="17"/>
                </a:lnTo>
                <a:lnTo>
                  <a:pt x="64" y="14"/>
                </a:lnTo>
                <a:lnTo>
                  <a:pt x="62" y="16"/>
                </a:lnTo>
                <a:lnTo>
                  <a:pt x="60" y="17"/>
                </a:lnTo>
                <a:lnTo>
                  <a:pt x="58" y="14"/>
                </a:lnTo>
                <a:lnTo>
                  <a:pt x="58" y="13"/>
                </a:lnTo>
                <a:lnTo>
                  <a:pt x="57" y="11"/>
                </a:lnTo>
                <a:lnTo>
                  <a:pt x="56" y="12"/>
                </a:lnTo>
                <a:lnTo>
                  <a:pt x="55" y="10"/>
                </a:lnTo>
                <a:lnTo>
                  <a:pt x="54" y="11"/>
                </a:lnTo>
                <a:lnTo>
                  <a:pt x="54" y="9"/>
                </a:lnTo>
                <a:lnTo>
                  <a:pt x="51" y="8"/>
                </a:lnTo>
                <a:lnTo>
                  <a:pt x="48" y="8"/>
                </a:lnTo>
                <a:lnTo>
                  <a:pt x="45" y="10"/>
                </a:lnTo>
                <a:lnTo>
                  <a:pt x="42" y="10"/>
                </a:lnTo>
                <a:lnTo>
                  <a:pt x="42" y="12"/>
                </a:lnTo>
                <a:lnTo>
                  <a:pt x="42" y="14"/>
                </a:lnTo>
                <a:lnTo>
                  <a:pt x="39" y="16"/>
                </a:lnTo>
                <a:lnTo>
                  <a:pt x="37" y="17"/>
                </a:lnTo>
                <a:lnTo>
                  <a:pt x="35" y="17"/>
                </a:lnTo>
                <a:lnTo>
                  <a:pt x="33" y="19"/>
                </a:lnTo>
                <a:lnTo>
                  <a:pt x="33" y="21"/>
                </a:lnTo>
                <a:lnTo>
                  <a:pt x="35" y="23"/>
                </a:lnTo>
                <a:lnTo>
                  <a:pt x="38" y="25"/>
                </a:lnTo>
                <a:lnTo>
                  <a:pt x="39" y="28"/>
                </a:lnTo>
                <a:lnTo>
                  <a:pt x="39" y="29"/>
                </a:lnTo>
                <a:lnTo>
                  <a:pt x="37" y="29"/>
                </a:lnTo>
                <a:lnTo>
                  <a:pt x="36" y="29"/>
                </a:lnTo>
                <a:lnTo>
                  <a:pt x="33" y="31"/>
                </a:lnTo>
                <a:lnTo>
                  <a:pt x="30" y="32"/>
                </a:lnTo>
                <a:lnTo>
                  <a:pt x="28" y="31"/>
                </a:lnTo>
                <a:lnTo>
                  <a:pt x="27" y="31"/>
                </a:lnTo>
                <a:lnTo>
                  <a:pt x="27" y="29"/>
                </a:lnTo>
                <a:lnTo>
                  <a:pt x="25" y="25"/>
                </a:lnTo>
                <a:lnTo>
                  <a:pt x="24" y="23"/>
                </a:lnTo>
                <a:lnTo>
                  <a:pt x="23" y="26"/>
                </a:lnTo>
                <a:lnTo>
                  <a:pt x="18" y="24"/>
                </a:lnTo>
                <a:lnTo>
                  <a:pt x="17" y="20"/>
                </a:lnTo>
                <a:lnTo>
                  <a:pt x="16" y="20"/>
                </a:lnTo>
                <a:lnTo>
                  <a:pt x="10" y="19"/>
                </a:lnTo>
                <a:lnTo>
                  <a:pt x="7" y="17"/>
                </a:lnTo>
                <a:lnTo>
                  <a:pt x="4" y="17"/>
                </a:lnTo>
                <a:lnTo>
                  <a:pt x="2" y="18"/>
                </a:lnTo>
                <a:lnTo>
                  <a:pt x="0" y="21"/>
                </a:lnTo>
                <a:lnTo>
                  <a:pt x="1" y="17"/>
                </a:lnTo>
                <a:lnTo>
                  <a:pt x="0" y="16"/>
                </a:lnTo>
                <a:lnTo>
                  <a:pt x="2" y="14"/>
                </a:lnTo>
                <a:lnTo>
                  <a:pt x="1" y="11"/>
                </a:lnTo>
                <a:lnTo>
                  <a:pt x="3" y="9"/>
                </a:lnTo>
                <a:lnTo>
                  <a:pt x="0" y="7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5" y="2"/>
                </a:lnTo>
                <a:lnTo>
                  <a:pt x="5" y="1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1" name="Freeform 24">
            <a:extLst>
              <a:ext uri="{FF2B5EF4-FFF2-40B4-BE49-F238E27FC236}">
                <a16:creationId xmlns:a16="http://schemas.microsoft.com/office/drawing/2014/main" id="{814C3E0D-9305-5A83-F763-90E7092E0ACE}"/>
              </a:ext>
            </a:extLst>
          </p:cNvPr>
          <p:cNvSpPr>
            <a:spLocks/>
          </p:cNvSpPr>
          <p:nvPr/>
        </p:nvSpPr>
        <p:spPr bwMode="auto">
          <a:xfrm>
            <a:off x="2841886" y="3501839"/>
            <a:ext cx="27575" cy="25299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2" y="2"/>
              </a:cxn>
              <a:cxn ang="0">
                <a:pos x="11" y="2"/>
              </a:cxn>
              <a:cxn ang="0">
                <a:pos x="11" y="3"/>
              </a:cxn>
              <a:cxn ang="0">
                <a:pos x="11" y="5"/>
              </a:cxn>
              <a:cxn ang="0">
                <a:pos x="10" y="5"/>
              </a:cxn>
              <a:cxn ang="0">
                <a:pos x="11" y="7"/>
              </a:cxn>
              <a:cxn ang="0">
                <a:pos x="11" y="10"/>
              </a:cxn>
              <a:cxn ang="0">
                <a:pos x="9" y="11"/>
              </a:cxn>
              <a:cxn ang="0">
                <a:pos x="8" y="11"/>
              </a:cxn>
              <a:cxn ang="0">
                <a:pos x="7" y="11"/>
              </a:cxn>
              <a:cxn ang="0">
                <a:pos x="4" y="11"/>
              </a:cxn>
              <a:cxn ang="0">
                <a:pos x="3" y="11"/>
              </a:cxn>
              <a:cxn ang="0">
                <a:pos x="2" y="11"/>
              </a:cxn>
              <a:cxn ang="0">
                <a:pos x="0" y="11"/>
              </a:cxn>
              <a:cxn ang="0">
                <a:pos x="0" y="10"/>
              </a:cxn>
              <a:cxn ang="0">
                <a:pos x="0" y="10"/>
              </a:cxn>
              <a:cxn ang="0">
                <a:pos x="1" y="10"/>
              </a:cxn>
              <a:cxn ang="0">
                <a:pos x="3" y="9"/>
              </a:cxn>
              <a:cxn ang="0">
                <a:pos x="3" y="8"/>
              </a:cxn>
              <a:cxn ang="0">
                <a:pos x="4" y="8"/>
              </a:cxn>
              <a:cxn ang="0">
                <a:pos x="4" y="9"/>
              </a:cxn>
              <a:cxn ang="0">
                <a:pos x="5" y="8"/>
              </a:cxn>
              <a:cxn ang="0">
                <a:pos x="5" y="6"/>
              </a:cxn>
              <a:cxn ang="0">
                <a:pos x="5" y="5"/>
              </a:cxn>
              <a:cxn ang="0">
                <a:pos x="5" y="4"/>
              </a:cxn>
              <a:cxn ang="0">
                <a:pos x="5" y="3"/>
              </a:cxn>
              <a:cxn ang="0">
                <a:pos x="4" y="3"/>
              </a:cxn>
              <a:cxn ang="0">
                <a:pos x="3" y="2"/>
              </a:cxn>
              <a:cxn ang="0">
                <a:pos x="3" y="2"/>
              </a:cxn>
              <a:cxn ang="0">
                <a:pos x="4" y="2"/>
              </a:cxn>
              <a:cxn ang="0">
                <a:pos x="6" y="2"/>
              </a:cxn>
              <a:cxn ang="0">
                <a:pos x="6" y="1"/>
              </a:cxn>
              <a:cxn ang="0">
                <a:pos x="9" y="1"/>
              </a:cxn>
              <a:cxn ang="0">
                <a:pos x="9" y="1"/>
              </a:cxn>
              <a:cxn ang="0">
                <a:pos x="11" y="0"/>
              </a:cxn>
              <a:cxn ang="0">
                <a:pos x="12" y="0"/>
              </a:cxn>
            </a:cxnLst>
            <a:rect l="0" t="0" r="r" b="b"/>
            <a:pathLst>
              <a:path w="12" h="11">
                <a:moveTo>
                  <a:pt x="12" y="0"/>
                </a:moveTo>
                <a:lnTo>
                  <a:pt x="12" y="2"/>
                </a:lnTo>
                <a:lnTo>
                  <a:pt x="11" y="2"/>
                </a:lnTo>
                <a:lnTo>
                  <a:pt x="11" y="3"/>
                </a:lnTo>
                <a:lnTo>
                  <a:pt x="11" y="5"/>
                </a:lnTo>
                <a:lnTo>
                  <a:pt x="10" y="5"/>
                </a:lnTo>
                <a:lnTo>
                  <a:pt x="11" y="7"/>
                </a:lnTo>
                <a:lnTo>
                  <a:pt x="11" y="10"/>
                </a:lnTo>
                <a:lnTo>
                  <a:pt x="9" y="11"/>
                </a:lnTo>
                <a:lnTo>
                  <a:pt x="8" y="11"/>
                </a:lnTo>
                <a:lnTo>
                  <a:pt x="7" y="11"/>
                </a:lnTo>
                <a:lnTo>
                  <a:pt x="4" y="11"/>
                </a:lnTo>
                <a:lnTo>
                  <a:pt x="3" y="11"/>
                </a:lnTo>
                <a:lnTo>
                  <a:pt x="2" y="11"/>
                </a:lnTo>
                <a:lnTo>
                  <a:pt x="0" y="11"/>
                </a:lnTo>
                <a:lnTo>
                  <a:pt x="0" y="10"/>
                </a:lnTo>
                <a:lnTo>
                  <a:pt x="0" y="10"/>
                </a:lnTo>
                <a:lnTo>
                  <a:pt x="1" y="10"/>
                </a:lnTo>
                <a:lnTo>
                  <a:pt x="3" y="9"/>
                </a:lnTo>
                <a:lnTo>
                  <a:pt x="3" y="8"/>
                </a:lnTo>
                <a:lnTo>
                  <a:pt x="4" y="8"/>
                </a:lnTo>
                <a:lnTo>
                  <a:pt x="4" y="9"/>
                </a:lnTo>
                <a:lnTo>
                  <a:pt x="5" y="8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5" y="3"/>
                </a:lnTo>
                <a:lnTo>
                  <a:pt x="4" y="3"/>
                </a:lnTo>
                <a:lnTo>
                  <a:pt x="3" y="2"/>
                </a:lnTo>
                <a:lnTo>
                  <a:pt x="3" y="2"/>
                </a:lnTo>
                <a:lnTo>
                  <a:pt x="4" y="2"/>
                </a:lnTo>
                <a:lnTo>
                  <a:pt x="6" y="2"/>
                </a:lnTo>
                <a:lnTo>
                  <a:pt x="6" y="1"/>
                </a:lnTo>
                <a:lnTo>
                  <a:pt x="9" y="1"/>
                </a:lnTo>
                <a:lnTo>
                  <a:pt x="9" y="1"/>
                </a:lnTo>
                <a:lnTo>
                  <a:pt x="11" y="0"/>
                </a:lnTo>
                <a:lnTo>
                  <a:pt x="12" y="0"/>
                </a:lnTo>
                <a:close/>
              </a:path>
            </a:pathLst>
          </a:custGeom>
          <a:solidFill>
            <a:srgbClr val="D7DCE1">
              <a:alpha val="45000"/>
            </a:srgbClr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2" name="Freeform 25">
            <a:extLst>
              <a:ext uri="{FF2B5EF4-FFF2-40B4-BE49-F238E27FC236}">
                <a16:creationId xmlns:a16="http://schemas.microsoft.com/office/drawing/2014/main" id="{DB132168-7391-6539-BA06-7D603DEEBF26}"/>
              </a:ext>
            </a:extLst>
          </p:cNvPr>
          <p:cNvSpPr>
            <a:spLocks/>
          </p:cNvSpPr>
          <p:nvPr/>
        </p:nvSpPr>
        <p:spPr bwMode="auto">
          <a:xfrm>
            <a:off x="2504091" y="3460443"/>
            <a:ext cx="406732" cy="351861"/>
          </a:xfrm>
          <a:custGeom>
            <a:avLst/>
            <a:gdLst/>
            <a:ahLst/>
            <a:cxnLst>
              <a:cxn ang="0">
                <a:pos x="163" y="100"/>
              </a:cxn>
              <a:cxn ang="0">
                <a:pos x="142" y="107"/>
              </a:cxn>
              <a:cxn ang="0">
                <a:pos x="133" y="111"/>
              </a:cxn>
              <a:cxn ang="0">
                <a:pos x="117" y="107"/>
              </a:cxn>
              <a:cxn ang="0">
                <a:pos x="117" y="112"/>
              </a:cxn>
              <a:cxn ang="0">
                <a:pos x="123" y="130"/>
              </a:cxn>
              <a:cxn ang="0">
                <a:pos x="130" y="134"/>
              </a:cxn>
              <a:cxn ang="0">
                <a:pos x="121" y="141"/>
              </a:cxn>
              <a:cxn ang="0">
                <a:pos x="108" y="149"/>
              </a:cxn>
              <a:cxn ang="0">
                <a:pos x="101" y="148"/>
              </a:cxn>
              <a:cxn ang="0">
                <a:pos x="87" y="148"/>
              </a:cxn>
              <a:cxn ang="0">
                <a:pos x="82" y="137"/>
              </a:cxn>
              <a:cxn ang="0">
                <a:pos x="72" y="124"/>
              </a:cxn>
              <a:cxn ang="0">
                <a:pos x="76" y="111"/>
              </a:cxn>
              <a:cxn ang="0">
                <a:pos x="70" y="98"/>
              </a:cxn>
              <a:cxn ang="0">
                <a:pos x="73" y="89"/>
              </a:cxn>
              <a:cxn ang="0">
                <a:pos x="61" y="80"/>
              </a:cxn>
              <a:cxn ang="0">
                <a:pos x="49" y="79"/>
              </a:cxn>
              <a:cxn ang="0">
                <a:pos x="36" y="68"/>
              </a:cxn>
              <a:cxn ang="0">
                <a:pos x="17" y="68"/>
              </a:cxn>
              <a:cxn ang="0">
                <a:pos x="13" y="54"/>
              </a:cxn>
              <a:cxn ang="0">
                <a:pos x="3" y="39"/>
              </a:cxn>
              <a:cxn ang="0">
                <a:pos x="5" y="29"/>
              </a:cxn>
              <a:cxn ang="0">
                <a:pos x="16" y="14"/>
              </a:cxn>
              <a:cxn ang="0">
                <a:pos x="19" y="5"/>
              </a:cxn>
              <a:cxn ang="0">
                <a:pos x="22" y="5"/>
              </a:cxn>
              <a:cxn ang="0">
                <a:pos x="19" y="14"/>
              </a:cxn>
              <a:cxn ang="0">
                <a:pos x="20" y="21"/>
              </a:cxn>
              <a:cxn ang="0">
                <a:pos x="17" y="33"/>
              </a:cxn>
              <a:cxn ang="0">
                <a:pos x="25" y="41"/>
              </a:cxn>
              <a:cxn ang="0">
                <a:pos x="30" y="34"/>
              </a:cxn>
              <a:cxn ang="0">
                <a:pos x="24" y="23"/>
              </a:cxn>
              <a:cxn ang="0">
                <a:pos x="24" y="18"/>
              </a:cxn>
              <a:cxn ang="0">
                <a:pos x="41" y="11"/>
              </a:cxn>
              <a:cxn ang="0">
                <a:pos x="46" y="8"/>
              </a:cxn>
              <a:cxn ang="0">
                <a:pos x="44" y="6"/>
              </a:cxn>
              <a:cxn ang="0">
                <a:pos x="39" y="3"/>
              </a:cxn>
              <a:cxn ang="0">
                <a:pos x="44" y="0"/>
              </a:cxn>
              <a:cxn ang="0">
                <a:pos x="46" y="6"/>
              </a:cxn>
              <a:cxn ang="0">
                <a:pos x="50" y="9"/>
              </a:cxn>
              <a:cxn ang="0">
                <a:pos x="62" y="12"/>
              </a:cxn>
              <a:cxn ang="0">
                <a:pos x="70" y="22"/>
              </a:cxn>
              <a:cxn ang="0">
                <a:pos x="89" y="20"/>
              </a:cxn>
              <a:cxn ang="0">
                <a:pos x="101" y="26"/>
              </a:cxn>
              <a:cxn ang="0">
                <a:pos x="115" y="26"/>
              </a:cxn>
              <a:cxn ang="0">
                <a:pos x="132" y="20"/>
              </a:cxn>
              <a:cxn ang="0">
                <a:pos x="145" y="21"/>
              </a:cxn>
              <a:cxn ang="0">
                <a:pos x="135" y="23"/>
              </a:cxn>
              <a:cxn ang="0">
                <a:pos x="144" y="33"/>
              </a:cxn>
              <a:cxn ang="0">
                <a:pos x="152" y="31"/>
              </a:cxn>
              <a:cxn ang="0">
                <a:pos x="163" y="38"/>
              </a:cxn>
              <a:cxn ang="0">
                <a:pos x="151" y="48"/>
              </a:cxn>
              <a:cxn ang="0">
                <a:pos x="161" y="48"/>
              </a:cxn>
              <a:cxn ang="0">
                <a:pos x="177" y="52"/>
              </a:cxn>
              <a:cxn ang="0">
                <a:pos x="166" y="64"/>
              </a:cxn>
              <a:cxn ang="0">
                <a:pos x="166" y="72"/>
              </a:cxn>
              <a:cxn ang="0">
                <a:pos x="158" y="83"/>
              </a:cxn>
              <a:cxn ang="0">
                <a:pos x="167" y="95"/>
              </a:cxn>
            </a:cxnLst>
            <a:rect l="0" t="0" r="r" b="b"/>
            <a:pathLst>
              <a:path w="177" h="153">
                <a:moveTo>
                  <a:pt x="167" y="95"/>
                </a:moveTo>
                <a:lnTo>
                  <a:pt x="167" y="96"/>
                </a:lnTo>
                <a:lnTo>
                  <a:pt x="166" y="98"/>
                </a:lnTo>
                <a:lnTo>
                  <a:pt x="163" y="100"/>
                </a:lnTo>
                <a:lnTo>
                  <a:pt x="153" y="106"/>
                </a:lnTo>
                <a:lnTo>
                  <a:pt x="148" y="107"/>
                </a:lnTo>
                <a:lnTo>
                  <a:pt x="145" y="107"/>
                </a:lnTo>
                <a:lnTo>
                  <a:pt x="142" y="107"/>
                </a:lnTo>
                <a:lnTo>
                  <a:pt x="140" y="108"/>
                </a:lnTo>
                <a:lnTo>
                  <a:pt x="139" y="114"/>
                </a:lnTo>
                <a:lnTo>
                  <a:pt x="137" y="115"/>
                </a:lnTo>
                <a:lnTo>
                  <a:pt x="133" y="111"/>
                </a:lnTo>
                <a:lnTo>
                  <a:pt x="131" y="110"/>
                </a:lnTo>
                <a:lnTo>
                  <a:pt x="124" y="110"/>
                </a:lnTo>
                <a:lnTo>
                  <a:pt x="122" y="110"/>
                </a:lnTo>
                <a:lnTo>
                  <a:pt x="117" y="107"/>
                </a:lnTo>
                <a:lnTo>
                  <a:pt x="115" y="107"/>
                </a:lnTo>
                <a:lnTo>
                  <a:pt x="114" y="107"/>
                </a:lnTo>
                <a:lnTo>
                  <a:pt x="114" y="108"/>
                </a:lnTo>
                <a:lnTo>
                  <a:pt x="117" y="112"/>
                </a:lnTo>
                <a:lnTo>
                  <a:pt x="120" y="116"/>
                </a:lnTo>
                <a:lnTo>
                  <a:pt x="121" y="125"/>
                </a:lnTo>
                <a:lnTo>
                  <a:pt x="122" y="128"/>
                </a:lnTo>
                <a:lnTo>
                  <a:pt x="123" y="130"/>
                </a:lnTo>
                <a:lnTo>
                  <a:pt x="129" y="130"/>
                </a:lnTo>
                <a:lnTo>
                  <a:pt x="131" y="131"/>
                </a:lnTo>
                <a:lnTo>
                  <a:pt x="132" y="132"/>
                </a:lnTo>
                <a:lnTo>
                  <a:pt x="130" y="134"/>
                </a:lnTo>
                <a:lnTo>
                  <a:pt x="127" y="135"/>
                </a:lnTo>
                <a:lnTo>
                  <a:pt x="123" y="136"/>
                </a:lnTo>
                <a:lnTo>
                  <a:pt x="122" y="137"/>
                </a:lnTo>
                <a:lnTo>
                  <a:pt x="121" y="141"/>
                </a:lnTo>
                <a:lnTo>
                  <a:pt x="119" y="143"/>
                </a:lnTo>
                <a:lnTo>
                  <a:pt x="115" y="143"/>
                </a:lnTo>
                <a:lnTo>
                  <a:pt x="112" y="145"/>
                </a:lnTo>
                <a:lnTo>
                  <a:pt x="108" y="149"/>
                </a:lnTo>
                <a:lnTo>
                  <a:pt x="104" y="153"/>
                </a:lnTo>
                <a:lnTo>
                  <a:pt x="102" y="153"/>
                </a:lnTo>
                <a:lnTo>
                  <a:pt x="101" y="149"/>
                </a:lnTo>
                <a:lnTo>
                  <a:pt x="101" y="148"/>
                </a:lnTo>
                <a:lnTo>
                  <a:pt x="96" y="152"/>
                </a:lnTo>
                <a:lnTo>
                  <a:pt x="94" y="152"/>
                </a:lnTo>
                <a:lnTo>
                  <a:pt x="91" y="151"/>
                </a:lnTo>
                <a:lnTo>
                  <a:pt x="87" y="148"/>
                </a:lnTo>
                <a:lnTo>
                  <a:pt x="84" y="147"/>
                </a:lnTo>
                <a:lnTo>
                  <a:pt x="83" y="145"/>
                </a:lnTo>
                <a:lnTo>
                  <a:pt x="83" y="142"/>
                </a:lnTo>
                <a:lnTo>
                  <a:pt x="82" y="137"/>
                </a:lnTo>
                <a:lnTo>
                  <a:pt x="81" y="135"/>
                </a:lnTo>
                <a:lnTo>
                  <a:pt x="80" y="134"/>
                </a:lnTo>
                <a:lnTo>
                  <a:pt x="75" y="127"/>
                </a:lnTo>
                <a:lnTo>
                  <a:pt x="72" y="124"/>
                </a:lnTo>
                <a:lnTo>
                  <a:pt x="75" y="121"/>
                </a:lnTo>
                <a:lnTo>
                  <a:pt x="79" y="117"/>
                </a:lnTo>
                <a:lnTo>
                  <a:pt x="79" y="116"/>
                </a:lnTo>
                <a:lnTo>
                  <a:pt x="76" y="111"/>
                </a:lnTo>
                <a:lnTo>
                  <a:pt x="75" y="109"/>
                </a:lnTo>
                <a:lnTo>
                  <a:pt x="72" y="104"/>
                </a:lnTo>
                <a:lnTo>
                  <a:pt x="71" y="100"/>
                </a:lnTo>
                <a:lnTo>
                  <a:pt x="70" y="98"/>
                </a:lnTo>
                <a:lnTo>
                  <a:pt x="70" y="95"/>
                </a:lnTo>
                <a:lnTo>
                  <a:pt x="70" y="93"/>
                </a:lnTo>
                <a:lnTo>
                  <a:pt x="71" y="92"/>
                </a:lnTo>
                <a:lnTo>
                  <a:pt x="73" y="89"/>
                </a:lnTo>
                <a:lnTo>
                  <a:pt x="74" y="83"/>
                </a:lnTo>
                <a:lnTo>
                  <a:pt x="76" y="80"/>
                </a:lnTo>
                <a:lnTo>
                  <a:pt x="72" y="79"/>
                </a:lnTo>
                <a:lnTo>
                  <a:pt x="61" y="80"/>
                </a:lnTo>
                <a:lnTo>
                  <a:pt x="56" y="81"/>
                </a:lnTo>
                <a:lnTo>
                  <a:pt x="53" y="82"/>
                </a:lnTo>
                <a:lnTo>
                  <a:pt x="52" y="82"/>
                </a:lnTo>
                <a:lnTo>
                  <a:pt x="49" y="79"/>
                </a:lnTo>
                <a:lnTo>
                  <a:pt x="44" y="73"/>
                </a:lnTo>
                <a:lnTo>
                  <a:pt x="43" y="71"/>
                </a:lnTo>
                <a:lnTo>
                  <a:pt x="39" y="69"/>
                </a:lnTo>
                <a:lnTo>
                  <a:pt x="36" y="68"/>
                </a:lnTo>
                <a:lnTo>
                  <a:pt x="29" y="69"/>
                </a:lnTo>
                <a:lnTo>
                  <a:pt x="22" y="69"/>
                </a:lnTo>
                <a:lnTo>
                  <a:pt x="19" y="69"/>
                </a:lnTo>
                <a:lnTo>
                  <a:pt x="17" y="68"/>
                </a:lnTo>
                <a:lnTo>
                  <a:pt x="15" y="65"/>
                </a:lnTo>
                <a:lnTo>
                  <a:pt x="12" y="63"/>
                </a:lnTo>
                <a:lnTo>
                  <a:pt x="12" y="61"/>
                </a:lnTo>
                <a:lnTo>
                  <a:pt x="13" y="54"/>
                </a:lnTo>
                <a:lnTo>
                  <a:pt x="12" y="52"/>
                </a:lnTo>
                <a:lnTo>
                  <a:pt x="7" y="43"/>
                </a:lnTo>
                <a:lnTo>
                  <a:pt x="6" y="39"/>
                </a:lnTo>
                <a:lnTo>
                  <a:pt x="3" y="39"/>
                </a:lnTo>
                <a:lnTo>
                  <a:pt x="2" y="40"/>
                </a:lnTo>
                <a:lnTo>
                  <a:pt x="0" y="40"/>
                </a:lnTo>
                <a:lnTo>
                  <a:pt x="4" y="33"/>
                </a:lnTo>
                <a:lnTo>
                  <a:pt x="5" y="29"/>
                </a:lnTo>
                <a:lnTo>
                  <a:pt x="6" y="24"/>
                </a:lnTo>
                <a:lnTo>
                  <a:pt x="12" y="14"/>
                </a:lnTo>
                <a:lnTo>
                  <a:pt x="14" y="13"/>
                </a:lnTo>
                <a:lnTo>
                  <a:pt x="16" y="14"/>
                </a:lnTo>
                <a:lnTo>
                  <a:pt x="16" y="11"/>
                </a:lnTo>
                <a:lnTo>
                  <a:pt x="16" y="8"/>
                </a:lnTo>
                <a:lnTo>
                  <a:pt x="16" y="6"/>
                </a:lnTo>
                <a:lnTo>
                  <a:pt x="19" y="5"/>
                </a:lnTo>
                <a:lnTo>
                  <a:pt x="22" y="4"/>
                </a:lnTo>
                <a:lnTo>
                  <a:pt x="27" y="3"/>
                </a:lnTo>
                <a:lnTo>
                  <a:pt x="28" y="4"/>
                </a:lnTo>
                <a:lnTo>
                  <a:pt x="22" y="5"/>
                </a:lnTo>
                <a:lnTo>
                  <a:pt x="18" y="7"/>
                </a:lnTo>
                <a:lnTo>
                  <a:pt x="17" y="8"/>
                </a:lnTo>
                <a:lnTo>
                  <a:pt x="18" y="12"/>
                </a:lnTo>
                <a:lnTo>
                  <a:pt x="19" y="14"/>
                </a:lnTo>
                <a:lnTo>
                  <a:pt x="21" y="15"/>
                </a:lnTo>
                <a:lnTo>
                  <a:pt x="20" y="16"/>
                </a:lnTo>
                <a:lnTo>
                  <a:pt x="21" y="19"/>
                </a:lnTo>
                <a:lnTo>
                  <a:pt x="20" y="21"/>
                </a:lnTo>
                <a:lnTo>
                  <a:pt x="18" y="24"/>
                </a:lnTo>
                <a:lnTo>
                  <a:pt x="16" y="29"/>
                </a:lnTo>
                <a:lnTo>
                  <a:pt x="16" y="31"/>
                </a:lnTo>
                <a:lnTo>
                  <a:pt x="17" y="33"/>
                </a:lnTo>
                <a:lnTo>
                  <a:pt x="19" y="35"/>
                </a:lnTo>
                <a:lnTo>
                  <a:pt x="20" y="39"/>
                </a:lnTo>
                <a:lnTo>
                  <a:pt x="22" y="41"/>
                </a:lnTo>
                <a:lnTo>
                  <a:pt x="25" y="41"/>
                </a:lnTo>
                <a:lnTo>
                  <a:pt x="27" y="40"/>
                </a:lnTo>
                <a:lnTo>
                  <a:pt x="29" y="38"/>
                </a:lnTo>
                <a:lnTo>
                  <a:pt x="30" y="38"/>
                </a:lnTo>
                <a:lnTo>
                  <a:pt x="30" y="34"/>
                </a:lnTo>
                <a:lnTo>
                  <a:pt x="29" y="30"/>
                </a:lnTo>
                <a:lnTo>
                  <a:pt x="28" y="29"/>
                </a:lnTo>
                <a:lnTo>
                  <a:pt x="25" y="24"/>
                </a:lnTo>
                <a:lnTo>
                  <a:pt x="24" y="23"/>
                </a:lnTo>
                <a:lnTo>
                  <a:pt x="24" y="21"/>
                </a:lnTo>
                <a:lnTo>
                  <a:pt x="22" y="20"/>
                </a:lnTo>
                <a:lnTo>
                  <a:pt x="24" y="19"/>
                </a:lnTo>
                <a:lnTo>
                  <a:pt x="24" y="18"/>
                </a:lnTo>
                <a:lnTo>
                  <a:pt x="23" y="17"/>
                </a:lnTo>
                <a:lnTo>
                  <a:pt x="29" y="14"/>
                </a:lnTo>
                <a:lnTo>
                  <a:pt x="35" y="12"/>
                </a:lnTo>
                <a:lnTo>
                  <a:pt x="41" y="11"/>
                </a:lnTo>
                <a:lnTo>
                  <a:pt x="42" y="9"/>
                </a:lnTo>
                <a:lnTo>
                  <a:pt x="46" y="9"/>
                </a:lnTo>
                <a:lnTo>
                  <a:pt x="46" y="9"/>
                </a:lnTo>
                <a:lnTo>
                  <a:pt x="46" y="8"/>
                </a:lnTo>
                <a:lnTo>
                  <a:pt x="46" y="7"/>
                </a:lnTo>
                <a:lnTo>
                  <a:pt x="45" y="6"/>
                </a:lnTo>
                <a:lnTo>
                  <a:pt x="45" y="6"/>
                </a:lnTo>
                <a:lnTo>
                  <a:pt x="44" y="6"/>
                </a:lnTo>
                <a:lnTo>
                  <a:pt x="43" y="6"/>
                </a:lnTo>
                <a:lnTo>
                  <a:pt x="42" y="6"/>
                </a:lnTo>
                <a:lnTo>
                  <a:pt x="40" y="6"/>
                </a:lnTo>
                <a:lnTo>
                  <a:pt x="39" y="3"/>
                </a:lnTo>
                <a:lnTo>
                  <a:pt x="39" y="1"/>
                </a:lnTo>
                <a:lnTo>
                  <a:pt x="42" y="0"/>
                </a:lnTo>
                <a:lnTo>
                  <a:pt x="43" y="0"/>
                </a:lnTo>
                <a:lnTo>
                  <a:pt x="44" y="0"/>
                </a:lnTo>
                <a:lnTo>
                  <a:pt x="45" y="3"/>
                </a:lnTo>
                <a:lnTo>
                  <a:pt x="46" y="3"/>
                </a:lnTo>
                <a:lnTo>
                  <a:pt x="46" y="5"/>
                </a:lnTo>
                <a:lnTo>
                  <a:pt x="46" y="6"/>
                </a:lnTo>
                <a:lnTo>
                  <a:pt x="46" y="6"/>
                </a:lnTo>
                <a:lnTo>
                  <a:pt x="46" y="7"/>
                </a:lnTo>
                <a:lnTo>
                  <a:pt x="48" y="9"/>
                </a:lnTo>
                <a:lnTo>
                  <a:pt x="50" y="9"/>
                </a:lnTo>
                <a:lnTo>
                  <a:pt x="54" y="9"/>
                </a:lnTo>
                <a:lnTo>
                  <a:pt x="57" y="10"/>
                </a:lnTo>
                <a:lnTo>
                  <a:pt x="60" y="11"/>
                </a:lnTo>
                <a:lnTo>
                  <a:pt x="62" y="12"/>
                </a:lnTo>
                <a:lnTo>
                  <a:pt x="64" y="16"/>
                </a:lnTo>
                <a:lnTo>
                  <a:pt x="66" y="20"/>
                </a:lnTo>
                <a:lnTo>
                  <a:pt x="67" y="22"/>
                </a:lnTo>
                <a:lnTo>
                  <a:pt x="70" y="22"/>
                </a:lnTo>
                <a:lnTo>
                  <a:pt x="76" y="21"/>
                </a:lnTo>
                <a:lnTo>
                  <a:pt x="81" y="21"/>
                </a:lnTo>
                <a:lnTo>
                  <a:pt x="85" y="21"/>
                </a:lnTo>
                <a:lnTo>
                  <a:pt x="89" y="20"/>
                </a:lnTo>
                <a:lnTo>
                  <a:pt x="93" y="21"/>
                </a:lnTo>
                <a:lnTo>
                  <a:pt x="96" y="24"/>
                </a:lnTo>
                <a:lnTo>
                  <a:pt x="97" y="25"/>
                </a:lnTo>
                <a:lnTo>
                  <a:pt x="101" y="26"/>
                </a:lnTo>
                <a:lnTo>
                  <a:pt x="103" y="27"/>
                </a:lnTo>
                <a:lnTo>
                  <a:pt x="110" y="27"/>
                </a:lnTo>
                <a:lnTo>
                  <a:pt x="112" y="27"/>
                </a:lnTo>
                <a:lnTo>
                  <a:pt x="115" y="26"/>
                </a:lnTo>
                <a:lnTo>
                  <a:pt x="121" y="21"/>
                </a:lnTo>
                <a:lnTo>
                  <a:pt x="123" y="20"/>
                </a:lnTo>
                <a:lnTo>
                  <a:pt x="126" y="20"/>
                </a:lnTo>
                <a:lnTo>
                  <a:pt x="132" y="20"/>
                </a:lnTo>
                <a:lnTo>
                  <a:pt x="139" y="19"/>
                </a:lnTo>
                <a:lnTo>
                  <a:pt x="144" y="20"/>
                </a:lnTo>
                <a:lnTo>
                  <a:pt x="145" y="20"/>
                </a:lnTo>
                <a:lnTo>
                  <a:pt x="145" y="21"/>
                </a:lnTo>
                <a:lnTo>
                  <a:pt x="143" y="22"/>
                </a:lnTo>
                <a:lnTo>
                  <a:pt x="138" y="22"/>
                </a:lnTo>
                <a:lnTo>
                  <a:pt x="136" y="22"/>
                </a:lnTo>
                <a:lnTo>
                  <a:pt x="135" y="23"/>
                </a:lnTo>
                <a:lnTo>
                  <a:pt x="136" y="24"/>
                </a:lnTo>
                <a:lnTo>
                  <a:pt x="139" y="26"/>
                </a:lnTo>
                <a:lnTo>
                  <a:pt x="143" y="29"/>
                </a:lnTo>
                <a:lnTo>
                  <a:pt x="144" y="33"/>
                </a:lnTo>
                <a:lnTo>
                  <a:pt x="145" y="30"/>
                </a:lnTo>
                <a:lnTo>
                  <a:pt x="147" y="29"/>
                </a:lnTo>
                <a:lnTo>
                  <a:pt x="149" y="30"/>
                </a:lnTo>
                <a:lnTo>
                  <a:pt x="152" y="31"/>
                </a:lnTo>
                <a:lnTo>
                  <a:pt x="154" y="31"/>
                </a:lnTo>
                <a:lnTo>
                  <a:pt x="156" y="33"/>
                </a:lnTo>
                <a:lnTo>
                  <a:pt x="161" y="36"/>
                </a:lnTo>
                <a:lnTo>
                  <a:pt x="163" y="38"/>
                </a:lnTo>
                <a:lnTo>
                  <a:pt x="159" y="41"/>
                </a:lnTo>
                <a:lnTo>
                  <a:pt x="158" y="44"/>
                </a:lnTo>
                <a:lnTo>
                  <a:pt x="157" y="46"/>
                </a:lnTo>
                <a:lnTo>
                  <a:pt x="151" y="48"/>
                </a:lnTo>
                <a:lnTo>
                  <a:pt x="154" y="48"/>
                </a:lnTo>
                <a:lnTo>
                  <a:pt x="157" y="49"/>
                </a:lnTo>
                <a:lnTo>
                  <a:pt x="159" y="49"/>
                </a:lnTo>
                <a:lnTo>
                  <a:pt x="161" y="48"/>
                </a:lnTo>
                <a:lnTo>
                  <a:pt x="167" y="48"/>
                </a:lnTo>
                <a:lnTo>
                  <a:pt x="171" y="48"/>
                </a:lnTo>
                <a:lnTo>
                  <a:pt x="176" y="50"/>
                </a:lnTo>
                <a:lnTo>
                  <a:pt x="177" y="52"/>
                </a:lnTo>
                <a:lnTo>
                  <a:pt x="176" y="54"/>
                </a:lnTo>
                <a:lnTo>
                  <a:pt x="166" y="62"/>
                </a:lnTo>
                <a:lnTo>
                  <a:pt x="166" y="63"/>
                </a:lnTo>
                <a:lnTo>
                  <a:pt x="166" y="64"/>
                </a:lnTo>
                <a:lnTo>
                  <a:pt x="170" y="68"/>
                </a:lnTo>
                <a:lnTo>
                  <a:pt x="171" y="69"/>
                </a:lnTo>
                <a:lnTo>
                  <a:pt x="169" y="71"/>
                </a:lnTo>
                <a:lnTo>
                  <a:pt x="166" y="72"/>
                </a:lnTo>
                <a:lnTo>
                  <a:pt x="160" y="73"/>
                </a:lnTo>
                <a:lnTo>
                  <a:pt x="160" y="76"/>
                </a:lnTo>
                <a:lnTo>
                  <a:pt x="160" y="80"/>
                </a:lnTo>
                <a:lnTo>
                  <a:pt x="158" y="83"/>
                </a:lnTo>
                <a:lnTo>
                  <a:pt x="157" y="84"/>
                </a:lnTo>
                <a:lnTo>
                  <a:pt x="159" y="87"/>
                </a:lnTo>
                <a:lnTo>
                  <a:pt x="164" y="91"/>
                </a:lnTo>
                <a:lnTo>
                  <a:pt x="167" y="95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3" name="Freeform 26">
            <a:extLst>
              <a:ext uri="{FF2B5EF4-FFF2-40B4-BE49-F238E27FC236}">
                <a16:creationId xmlns:a16="http://schemas.microsoft.com/office/drawing/2014/main" id="{E2BDD1C4-0021-4BAA-6D7A-D563760E34C6}"/>
              </a:ext>
            </a:extLst>
          </p:cNvPr>
          <p:cNvSpPr>
            <a:spLocks/>
          </p:cNvSpPr>
          <p:nvPr/>
        </p:nvSpPr>
        <p:spPr bwMode="auto">
          <a:xfrm>
            <a:off x="2274299" y="3789306"/>
            <a:ext cx="172346" cy="193178"/>
          </a:xfrm>
          <a:custGeom>
            <a:avLst/>
            <a:gdLst/>
            <a:ahLst/>
            <a:cxnLst>
              <a:cxn ang="0">
                <a:pos x="11" y="62"/>
              </a:cxn>
              <a:cxn ang="0">
                <a:pos x="16" y="54"/>
              </a:cxn>
              <a:cxn ang="0">
                <a:pos x="15" y="48"/>
              </a:cxn>
              <a:cxn ang="0">
                <a:pos x="12" y="50"/>
              </a:cxn>
              <a:cxn ang="0">
                <a:pos x="6" y="53"/>
              </a:cxn>
              <a:cxn ang="0">
                <a:pos x="0" y="48"/>
              </a:cxn>
              <a:cxn ang="0">
                <a:pos x="3" y="45"/>
              </a:cxn>
              <a:cxn ang="0">
                <a:pos x="2" y="39"/>
              </a:cxn>
              <a:cxn ang="0">
                <a:pos x="2" y="35"/>
              </a:cxn>
              <a:cxn ang="0">
                <a:pos x="1" y="30"/>
              </a:cxn>
              <a:cxn ang="0">
                <a:pos x="8" y="26"/>
              </a:cxn>
              <a:cxn ang="0">
                <a:pos x="6" y="23"/>
              </a:cxn>
              <a:cxn ang="0">
                <a:pos x="10" y="18"/>
              </a:cxn>
              <a:cxn ang="0">
                <a:pos x="12" y="12"/>
              </a:cxn>
              <a:cxn ang="0">
                <a:pos x="11" y="8"/>
              </a:cxn>
              <a:cxn ang="0">
                <a:pos x="16" y="6"/>
              </a:cxn>
              <a:cxn ang="0">
                <a:pos x="23" y="3"/>
              </a:cxn>
              <a:cxn ang="0">
                <a:pos x="26" y="0"/>
              </a:cxn>
              <a:cxn ang="0">
                <a:pos x="44" y="8"/>
              </a:cxn>
              <a:cxn ang="0">
                <a:pos x="46" y="12"/>
              </a:cxn>
              <a:cxn ang="0">
                <a:pos x="54" y="16"/>
              </a:cxn>
              <a:cxn ang="0">
                <a:pos x="63" y="13"/>
              </a:cxn>
              <a:cxn ang="0">
                <a:pos x="68" y="17"/>
              </a:cxn>
              <a:cxn ang="0">
                <a:pos x="71" y="19"/>
              </a:cxn>
              <a:cxn ang="0">
                <a:pos x="73" y="24"/>
              </a:cxn>
              <a:cxn ang="0">
                <a:pos x="75" y="30"/>
              </a:cxn>
              <a:cxn ang="0">
                <a:pos x="70" y="39"/>
              </a:cxn>
              <a:cxn ang="0">
                <a:pos x="62" y="48"/>
              </a:cxn>
              <a:cxn ang="0">
                <a:pos x="54" y="53"/>
              </a:cxn>
              <a:cxn ang="0">
                <a:pos x="43" y="57"/>
              </a:cxn>
              <a:cxn ang="0">
                <a:pos x="35" y="64"/>
              </a:cxn>
              <a:cxn ang="0">
                <a:pos x="27" y="81"/>
              </a:cxn>
              <a:cxn ang="0">
                <a:pos x="24" y="84"/>
              </a:cxn>
              <a:cxn ang="0">
                <a:pos x="20" y="80"/>
              </a:cxn>
              <a:cxn ang="0">
                <a:pos x="17" y="76"/>
              </a:cxn>
              <a:cxn ang="0">
                <a:pos x="9" y="75"/>
              </a:cxn>
              <a:cxn ang="0">
                <a:pos x="8" y="71"/>
              </a:cxn>
              <a:cxn ang="0">
                <a:pos x="10" y="66"/>
              </a:cxn>
            </a:cxnLst>
            <a:rect l="0" t="0" r="r" b="b"/>
            <a:pathLst>
              <a:path w="75" h="84">
                <a:moveTo>
                  <a:pt x="10" y="63"/>
                </a:moveTo>
                <a:lnTo>
                  <a:pt x="11" y="62"/>
                </a:lnTo>
                <a:lnTo>
                  <a:pt x="12" y="60"/>
                </a:lnTo>
                <a:lnTo>
                  <a:pt x="16" y="54"/>
                </a:lnTo>
                <a:lnTo>
                  <a:pt x="16" y="53"/>
                </a:lnTo>
                <a:lnTo>
                  <a:pt x="15" y="48"/>
                </a:lnTo>
                <a:lnTo>
                  <a:pt x="15" y="46"/>
                </a:lnTo>
                <a:lnTo>
                  <a:pt x="12" y="50"/>
                </a:lnTo>
                <a:lnTo>
                  <a:pt x="8" y="53"/>
                </a:lnTo>
                <a:lnTo>
                  <a:pt x="6" y="53"/>
                </a:lnTo>
                <a:lnTo>
                  <a:pt x="2" y="51"/>
                </a:lnTo>
                <a:lnTo>
                  <a:pt x="0" y="48"/>
                </a:lnTo>
                <a:lnTo>
                  <a:pt x="2" y="47"/>
                </a:lnTo>
                <a:lnTo>
                  <a:pt x="3" y="45"/>
                </a:lnTo>
                <a:lnTo>
                  <a:pt x="2" y="42"/>
                </a:lnTo>
                <a:lnTo>
                  <a:pt x="2" y="39"/>
                </a:lnTo>
                <a:lnTo>
                  <a:pt x="3" y="37"/>
                </a:lnTo>
                <a:lnTo>
                  <a:pt x="2" y="35"/>
                </a:lnTo>
                <a:lnTo>
                  <a:pt x="0" y="31"/>
                </a:lnTo>
                <a:lnTo>
                  <a:pt x="1" y="30"/>
                </a:lnTo>
                <a:lnTo>
                  <a:pt x="4" y="29"/>
                </a:lnTo>
                <a:lnTo>
                  <a:pt x="8" y="26"/>
                </a:lnTo>
                <a:lnTo>
                  <a:pt x="6" y="24"/>
                </a:lnTo>
                <a:lnTo>
                  <a:pt x="6" y="23"/>
                </a:lnTo>
                <a:lnTo>
                  <a:pt x="7" y="21"/>
                </a:lnTo>
                <a:lnTo>
                  <a:pt x="10" y="18"/>
                </a:lnTo>
                <a:lnTo>
                  <a:pt x="11" y="17"/>
                </a:lnTo>
                <a:lnTo>
                  <a:pt x="12" y="12"/>
                </a:lnTo>
                <a:lnTo>
                  <a:pt x="11" y="9"/>
                </a:lnTo>
                <a:lnTo>
                  <a:pt x="11" y="8"/>
                </a:lnTo>
                <a:lnTo>
                  <a:pt x="11" y="7"/>
                </a:lnTo>
                <a:lnTo>
                  <a:pt x="16" y="6"/>
                </a:lnTo>
                <a:lnTo>
                  <a:pt x="21" y="4"/>
                </a:lnTo>
                <a:lnTo>
                  <a:pt x="23" y="3"/>
                </a:lnTo>
                <a:lnTo>
                  <a:pt x="26" y="1"/>
                </a:lnTo>
                <a:lnTo>
                  <a:pt x="26" y="0"/>
                </a:lnTo>
                <a:lnTo>
                  <a:pt x="35" y="4"/>
                </a:lnTo>
                <a:lnTo>
                  <a:pt x="44" y="8"/>
                </a:lnTo>
                <a:lnTo>
                  <a:pt x="45" y="10"/>
                </a:lnTo>
                <a:lnTo>
                  <a:pt x="46" y="12"/>
                </a:lnTo>
                <a:lnTo>
                  <a:pt x="48" y="14"/>
                </a:lnTo>
                <a:lnTo>
                  <a:pt x="54" y="16"/>
                </a:lnTo>
                <a:lnTo>
                  <a:pt x="58" y="16"/>
                </a:lnTo>
                <a:lnTo>
                  <a:pt x="63" y="13"/>
                </a:lnTo>
                <a:lnTo>
                  <a:pt x="64" y="13"/>
                </a:lnTo>
                <a:lnTo>
                  <a:pt x="68" y="17"/>
                </a:lnTo>
                <a:lnTo>
                  <a:pt x="69" y="18"/>
                </a:lnTo>
                <a:lnTo>
                  <a:pt x="71" y="19"/>
                </a:lnTo>
                <a:lnTo>
                  <a:pt x="71" y="19"/>
                </a:lnTo>
                <a:lnTo>
                  <a:pt x="73" y="24"/>
                </a:lnTo>
                <a:lnTo>
                  <a:pt x="75" y="29"/>
                </a:lnTo>
                <a:lnTo>
                  <a:pt x="75" y="30"/>
                </a:lnTo>
                <a:lnTo>
                  <a:pt x="73" y="33"/>
                </a:lnTo>
                <a:lnTo>
                  <a:pt x="70" y="39"/>
                </a:lnTo>
                <a:lnTo>
                  <a:pt x="66" y="44"/>
                </a:lnTo>
                <a:lnTo>
                  <a:pt x="62" y="48"/>
                </a:lnTo>
                <a:lnTo>
                  <a:pt x="56" y="52"/>
                </a:lnTo>
                <a:lnTo>
                  <a:pt x="54" y="53"/>
                </a:lnTo>
                <a:lnTo>
                  <a:pt x="48" y="55"/>
                </a:lnTo>
                <a:lnTo>
                  <a:pt x="43" y="57"/>
                </a:lnTo>
                <a:lnTo>
                  <a:pt x="38" y="60"/>
                </a:lnTo>
                <a:lnTo>
                  <a:pt x="35" y="64"/>
                </a:lnTo>
                <a:lnTo>
                  <a:pt x="33" y="67"/>
                </a:lnTo>
                <a:lnTo>
                  <a:pt x="27" y="81"/>
                </a:lnTo>
                <a:lnTo>
                  <a:pt x="26" y="83"/>
                </a:lnTo>
                <a:lnTo>
                  <a:pt x="24" y="84"/>
                </a:lnTo>
                <a:lnTo>
                  <a:pt x="22" y="83"/>
                </a:lnTo>
                <a:lnTo>
                  <a:pt x="20" y="80"/>
                </a:lnTo>
                <a:lnTo>
                  <a:pt x="19" y="78"/>
                </a:lnTo>
                <a:lnTo>
                  <a:pt x="17" y="76"/>
                </a:lnTo>
                <a:lnTo>
                  <a:pt x="12" y="76"/>
                </a:lnTo>
                <a:lnTo>
                  <a:pt x="9" y="75"/>
                </a:lnTo>
                <a:lnTo>
                  <a:pt x="8" y="74"/>
                </a:lnTo>
                <a:lnTo>
                  <a:pt x="8" y="71"/>
                </a:lnTo>
                <a:lnTo>
                  <a:pt x="9" y="69"/>
                </a:lnTo>
                <a:lnTo>
                  <a:pt x="10" y="66"/>
                </a:lnTo>
                <a:lnTo>
                  <a:pt x="10" y="63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4" name="Freeform 27">
            <a:extLst>
              <a:ext uri="{FF2B5EF4-FFF2-40B4-BE49-F238E27FC236}">
                <a16:creationId xmlns:a16="http://schemas.microsoft.com/office/drawing/2014/main" id="{0786C635-64E6-5F55-FBE2-41D584CFA011}"/>
              </a:ext>
            </a:extLst>
          </p:cNvPr>
          <p:cNvSpPr>
            <a:spLocks/>
          </p:cNvSpPr>
          <p:nvPr/>
        </p:nvSpPr>
        <p:spPr bwMode="auto">
          <a:xfrm>
            <a:off x="2331747" y="3453544"/>
            <a:ext cx="356179" cy="501343"/>
          </a:xfrm>
          <a:custGeom>
            <a:avLst/>
            <a:gdLst/>
            <a:ahLst/>
            <a:cxnLst>
              <a:cxn ang="0">
                <a:pos x="94" y="8"/>
              </a:cxn>
              <a:cxn ang="0">
                <a:pos x="91" y="17"/>
              </a:cxn>
              <a:cxn ang="0">
                <a:pos x="80" y="32"/>
              </a:cxn>
              <a:cxn ang="0">
                <a:pos x="78" y="42"/>
              </a:cxn>
              <a:cxn ang="0">
                <a:pos x="88" y="57"/>
              </a:cxn>
              <a:cxn ang="0">
                <a:pos x="92" y="71"/>
              </a:cxn>
              <a:cxn ang="0">
                <a:pos x="111" y="71"/>
              </a:cxn>
              <a:cxn ang="0">
                <a:pos x="124" y="82"/>
              </a:cxn>
              <a:cxn ang="0">
                <a:pos x="136" y="83"/>
              </a:cxn>
              <a:cxn ang="0">
                <a:pos x="148" y="92"/>
              </a:cxn>
              <a:cxn ang="0">
                <a:pos x="145" y="101"/>
              </a:cxn>
              <a:cxn ang="0">
                <a:pos x="151" y="114"/>
              </a:cxn>
              <a:cxn ang="0">
                <a:pos x="147" y="127"/>
              </a:cxn>
              <a:cxn ang="0">
                <a:pos x="147" y="142"/>
              </a:cxn>
              <a:cxn ang="0">
                <a:pos x="122" y="142"/>
              </a:cxn>
              <a:cxn ang="0">
                <a:pos x="128" y="152"/>
              </a:cxn>
              <a:cxn ang="0">
                <a:pos x="129" y="156"/>
              </a:cxn>
              <a:cxn ang="0">
                <a:pos x="118" y="158"/>
              </a:cxn>
              <a:cxn ang="0">
                <a:pos x="124" y="170"/>
              </a:cxn>
              <a:cxn ang="0">
                <a:pos x="127" y="181"/>
              </a:cxn>
              <a:cxn ang="0">
                <a:pos x="120" y="218"/>
              </a:cxn>
              <a:cxn ang="0">
                <a:pos x="113" y="213"/>
              </a:cxn>
              <a:cxn ang="0">
                <a:pos x="117" y="200"/>
              </a:cxn>
              <a:cxn ang="0">
                <a:pos x="100" y="195"/>
              </a:cxn>
              <a:cxn ang="0">
                <a:pos x="89" y="197"/>
              </a:cxn>
              <a:cxn ang="0">
                <a:pos x="79" y="192"/>
              </a:cxn>
              <a:cxn ang="0">
                <a:pos x="73" y="187"/>
              </a:cxn>
              <a:cxn ang="0">
                <a:pos x="61" y="173"/>
              </a:cxn>
              <a:cxn ang="0">
                <a:pos x="46" y="165"/>
              </a:cxn>
              <a:cxn ang="0">
                <a:pos x="39" y="159"/>
              </a:cxn>
              <a:cxn ang="0">
                <a:pos x="23" y="160"/>
              </a:cxn>
              <a:cxn ang="0">
                <a:pos x="10" y="150"/>
              </a:cxn>
              <a:cxn ang="0">
                <a:pos x="0" y="142"/>
              </a:cxn>
              <a:cxn ang="0">
                <a:pos x="7" y="138"/>
              </a:cxn>
              <a:cxn ang="0">
                <a:pos x="13" y="131"/>
              </a:cxn>
              <a:cxn ang="0">
                <a:pos x="22" y="120"/>
              </a:cxn>
              <a:cxn ang="0">
                <a:pos x="21" y="109"/>
              </a:cxn>
              <a:cxn ang="0">
                <a:pos x="20" y="92"/>
              </a:cxn>
              <a:cxn ang="0">
                <a:pos x="24" y="87"/>
              </a:cxn>
              <a:cxn ang="0">
                <a:pos x="22" y="80"/>
              </a:cxn>
              <a:cxn ang="0">
                <a:pos x="15" y="70"/>
              </a:cxn>
              <a:cxn ang="0">
                <a:pos x="19" y="63"/>
              </a:cxn>
              <a:cxn ang="0">
                <a:pos x="25" y="59"/>
              </a:cxn>
              <a:cxn ang="0">
                <a:pos x="21" y="51"/>
              </a:cxn>
              <a:cxn ang="0">
                <a:pos x="28" y="60"/>
              </a:cxn>
              <a:cxn ang="0">
                <a:pos x="29" y="51"/>
              </a:cxn>
              <a:cxn ang="0">
                <a:pos x="38" y="41"/>
              </a:cxn>
              <a:cxn ang="0">
                <a:pos x="44" y="35"/>
              </a:cxn>
              <a:cxn ang="0">
                <a:pos x="50" y="21"/>
              </a:cxn>
              <a:cxn ang="0">
                <a:pos x="59" y="20"/>
              </a:cxn>
              <a:cxn ang="0">
                <a:pos x="63" y="14"/>
              </a:cxn>
              <a:cxn ang="0">
                <a:pos x="74" y="15"/>
              </a:cxn>
              <a:cxn ang="0">
                <a:pos x="87" y="8"/>
              </a:cxn>
              <a:cxn ang="0">
                <a:pos x="96" y="0"/>
              </a:cxn>
              <a:cxn ang="0">
                <a:pos x="104" y="5"/>
              </a:cxn>
            </a:cxnLst>
            <a:rect l="0" t="0" r="r" b="b"/>
            <a:pathLst>
              <a:path w="155" h="218">
                <a:moveTo>
                  <a:pt x="103" y="7"/>
                </a:moveTo>
                <a:lnTo>
                  <a:pt x="102" y="6"/>
                </a:lnTo>
                <a:lnTo>
                  <a:pt x="97" y="7"/>
                </a:lnTo>
                <a:lnTo>
                  <a:pt x="94" y="8"/>
                </a:lnTo>
                <a:lnTo>
                  <a:pt x="91" y="9"/>
                </a:lnTo>
                <a:lnTo>
                  <a:pt x="91" y="11"/>
                </a:lnTo>
                <a:lnTo>
                  <a:pt x="91" y="14"/>
                </a:lnTo>
                <a:lnTo>
                  <a:pt x="91" y="17"/>
                </a:lnTo>
                <a:lnTo>
                  <a:pt x="89" y="16"/>
                </a:lnTo>
                <a:lnTo>
                  <a:pt x="87" y="17"/>
                </a:lnTo>
                <a:lnTo>
                  <a:pt x="81" y="27"/>
                </a:lnTo>
                <a:lnTo>
                  <a:pt x="80" y="32"/>
                </a:lnTo>
                <a:lnTo>
                  <a:pt x="79" y="36"/>
                </a:lnTo>
                <a:lnTo>
                  <a:pt x="75" y="43"/>
                </a:lnTo>
                <a:lnTo>
                  <a:pt x="77" y="43"/>
                </a:lnTo>
                <a:lnTo>
                  <a:pt x="78" y="42"/>
                </a:lnTo>
                <a:lnTo>
                  <a:pt x="81" y="42"/>
                </a:lnTo>
                <a:lnTo>
                  <a:pt x="82" y="46"/>
                </a:lnTo>
                <a:lnTo>
                  <a:pt x="87" y="55"/>
                </a:lnTo>
                <a:lnTo>
                  <a:pt x="88" y="57"/>
                </a:lnTo>
                <a:lnTo>
                  <a:pt x="87" y="64"/>
                </a:lnTo>
                <a:lnTo>
                  <a:pt x="87" y="66"/>
                </a:lnTo>
                <a:lnTo>
                  <a:pt x="90" y="68"/>
                </a:lnTo>
                <a:lnTo>
                  <a:pt x="92" y="71"/>
                </a:lnTo>
                <a:lnTo>
                  <a:pt x="94" y="72"/>
                </a:lnTo>
                <a:lnTo>
                  <a:pt x="97" y="72"/>
                </a:lnTo>
                <a:lnTo>
                  <a:pt x="104" y="72"/>
                </a:lnTo>
                <a:lnTo>
                  <a:pt x="111" y="71"/>
                </a:lnTo>
                <a:lnTo>
                  <a:pt x="114" y="72"/>
                </a:lnTo>
                <a:lnTo>
                  <a:pt x="118" y="74"/>
                </a:lnTo>
                <a:lnTo>
                  <a:pt x="119" y="76"/>
                </a:lnTo>
                <a:lnTo>
                  <a:pt x="124" y="82"/>
                </a:lnTo>
                <a:lnTo>
                  <a:pt x="127" y="85"/>
                </a:lnTo>
                <a:lnTo>
                  <a:pt x="128" y="85"/>
                </a:lnTo>
                <a:lnTo>
                  <a:pt x="131" y="84"/>
                </a:lnTo>
                <a:lnTo>
                  <a:pt x="136" y="83"/>
                </a:lnTo>
                <a:lnTo>
                  <a:pt x="147" y="82"/>
                </a:lnTo>
                <a:lnTo>
                  <a:pt x="151" y="83"/>
                </a:lnTo>
                <a:lnTo>
                  <a:pt x="149" y="86"/>
                </a:lnTo>
                <a:lnTo>
                  <a:pt x="148" y="92"/>
                </a:lnTo>
                <a:lnTo>
                  <a:pt x="146" y="95"/>
                </a:lnTo>
                <a:lnTo>
                  <a:pt x="145" y="96"/>
                </a:lnTo>
                <a:lnTo>
                  <a:pt x="145" y="98"/>
                </a:lnTo>
                <a:lnTo>
                  <a:pt x="145" y="101"/>
                </a:lnTo>
                <a:lnTo>
                  <a:pt x="146" y="103"/>
                </a:lnTo>
                <a:lnTo>
                  <a:pt x="147" y="107"/>
                </a:lnTo>
                <a:lnTo>
                  <a:pt x="150" y="112"/>
                </a:lnTo>
                <a:lnTo>
                  <a:pt x="151" y="114"/>
                </a:lnTo>
                <a:lnTo>
                  <a:pt x="154" y="119"/>
                </a:lnTo>
                <a:lnTo>
                  <a:pt x="154" y="120"/>
                </a:lnTo>
                <a:lnTo>
                  <a:pt x="150" y="124"/>
                </a:lnTo>
                <a:lnTo>
                  <a:pt x="147" y="127"/>
                </a:lnTo>
                <a:lnTo>
                  <a:pt x="150" y="130"/>
                </a:lnTo>
                <a:lnTo>
                  <a:pt x="155" y="137"/>
                </a:lnTo>
                <a:lnTo>
                  <a:pt x="152" y="138"/>
                </a:lnTo>
                <a:lnTo>
                  <a:pt x="147" y="142"/>
                </a:lnTo>
                <a:lnTo>
                  <a:pt x="145" y="143"/>
                </a:lnTo>
                <a:lnTo>
                  <a:pt x="142" y="143"/>
                </a:lnTo>
                <a:lnTo>
                  <a:pt x="126" y="142"/>
                </a:lnTo>
                <a:lnTo>
                  <a:pt x="122" y="142"/>
                </a:lnTo>
                <a:lnTo>
                  <a:pt x="121" y="144"/>
                </a:lnTo>
                <a:lnTo>
                  <a:pt x="121" y="150"/>
                </a:lnTo>
                <a:lnTo>
                  <a:pt x="122" y="151"/>
                </a:lnTo>
                <a:lnTo>
                  <a:pt x="128" y="152"/>
                </a:lnTo>
                <a:lnTo>
                  <a:pt x="129" y="152"/>
                </a:lnTo>
                <a:lnTo>
                  <a:pt x="130" y="155"/>
                </a:lnTo>
                <a:lnTo>
                  <a:pt x="131" y="157"/>
                </a:lnTo>
                <a:lnTo>
                  <a:pt x="129" y="156"/>
                </a:lnTo>
                <a:lnTo>
                  <a:pt x="126" y="156"/>
                </a:lnTo>
                <a:lnTo>
                  <a:pt x="122" y="156"/>
                </a:lnTo>
                <a:lnTo>
                  <a:pt x="119" y="157"/>
                </a:lnTo>
                <a:lnTo>
                  <a:pt x="118" y="158"/>
                </a:lnTo>
                <a:lnTo>
                  <a:pt x="118" y="164"/>
                </a:lnTo>
                <a:lnTo>
                  <a:pt x="118" y="167"/>
                </a:lnTo>
                <a:lnTo>
                  <a:pt x="120" y="168"/>
                </a:lnTo>
                <a:lnTo>
                  <a:pt x="124" y="170"/>
                </a:lnTo>
                <a:lnTo>
                  <a:pt x="125" y="171"/>
                </a:lnTo>
                <a:lnTo>
                  <a:pt x="124" y="176"/>
                </a:lnTo>
                <a:lnTo>
                  <a:pt x="127" y="179"/>
                </a:lnTo>
                <a:lnTo>
                  <a:pt x="127" y="181"/>
                </a:lnTo>
                <a:lnTo>
                  <a:pt x="125" y="189"/>
                </a:lnTo>
                <a:lnTo>
                  <a:pt x="121" y="215"/>
                </a:lnTo>
                <a:lnTo>
                  <a:pt x="121" y="217"/>
                </a:lnTo>
                <a:lnTo>
                  <a:pt x="120" y="218"/>
                </a:lnTo>
                <a:lnTo>
                  <a:pt x="119" y="218"/>
                </a:lnTo>
                <a:lnTo>
                  <a:pt x="115" y="213"/>
                </a:lnTo>
                <a:lnTo>
                  <a:pt x="114" y="213"/>
                </a:lnTo>
                <a:lnTo>
                  <a:pt x="113" y="213"/>
                </a:lnTo>
                <a:lnTo>
                  <a:pt x="111" y="213"/>
                </a:lnTo>
                <a:lnTo>
                  <a:pt x="117" y="202"/>
                </a:lnTo>
                <a:lnTo>
                  <a:pt x="118" y="201"/>
                </a:lnTo>
                <a:lnTo>
                  <a:pt x="117" y="200"/>
                </a:lnTo>
                <a:lnTo>
                  <a:pt x="109" y="195"/>
                </a:lnTo>
                <a:lnTo>
                  <a:pt x="106" y="194"/>
                </a:lnTo>
                <a:lnTo>
                  <a:pt x="102" y="197"/>
                </a:lnTo>
                <a:lnTo>
                  <a:pt x="100" y="195"/>
                </a:lnTo>
                <a:lnTo>
                  <a:pt x="97" y="193"/>
                </a:lnTo>
                <a:lnTo>
                  <a:pt x="94" y="195"/>
                </a:lnTo>
                <a:lnTo>
                  <a:pt x="92" y="197"/>
                </a:lnTo>
                <a:lnTo>
                  <a:pt x="89" y="197"/>
                </a:lnTo>
                <a:lnTo>
                  <a:pt x="83" y="197"/>
                </a:lnTo>
                <a:lnTo>
                  <a:pt x="79" y="196"/>
                </a:lnTo>
                <a:lnTo>
                  <a:pt x="79" y="194"/>
                </a:lnTo>
                <a:lnTo>
                  <a:pt x="79" y="192"/>
                </a:lnTo>
                <a:lnTo>
                  <a:pt x="78" y="190"/>
                </a:lnTo>
                <a:lnTo>
                  <a:pt x="75" y="190"/>
                </a:lnTo>
                <a:lnTo>
                  <a:pt x="73" y="189"/>
                </a:lnTo>
                <a:lnTo>
                  <a:pt x="73" y="187"/>
                </a:lnTo>
                <a:lnTo>
                  <a:pt x="71" y="183"/>
                </a:lnTo>
                <a:lnTo>
                  <a:pt x="65" y="179"/>
                </a:lnTo>
                <a:lnTo>
                  <a:pt x="62" y="177"/>
                </a:lnTo>
                <a:lnTo>
                  <a:pt x="61" y="173"/>
                </a:lnTo>
                <a:lnTo>
                  <a:pt x="60" y="171"/>
                </a:lnTo>
                <a:lnTo>
                  <a:pt x="57" y="168"/>
                </a:lnTo>
                <a:lnTo>
                  <a:pt x="51" y="166"/>
                </a:lnTo>
                <a:lnTo>
                  <a:pt x="46" y="165"/>
                </a:lnTo>
                <a:lnTo>
                  <a:pt x="46" y="165"/>
                </a:lnTo>
                <a:lnTo>
                  <a:pt x="44" y="164"/>
                </a:lnTo>
                <a:lnTo>
                  <a:pt x="43" y="163"/>
                </a:lnTo>
                <a:lnTo>
                  <a:pt x="39" y="159"/>
                </a:lnTo>
                <a:lnTo>
                  <a:pt x="38" y="159"/>
                </a:lnTo>
                <a:lnTo>
                  <a:pt x="33" y="162"/>
                </a:lnTo>
                <a:lnTo>
                  <a:pt x="29" y="162"/>
                </a:lnTo>
                <a:lnTo>
                  <a:pt x="23" y="160"/>
                </a:lnTo>
                <a:lnTo>
                  <a:pt x="21" y="158"/>
                </a:lnTo>
                <a:lnTo>
                  <a:pt x="20" y="156"/>
                </a:lnTo>
                <a:lnTo>
                  <a:pt x="19" y="154"/>
                </a:lnTo>
                <a:lnTo>
                  <a:pt x="10" y="150"/>
                </a:lnTo>
                <a:lnTo>
                  <a:pt x="1" y="146"/>
                </a:lnTo>
                <a:lnTo>
                  <a:pt x="1" y="145"/>
                </a:lnTo>
                <a:lnTo>
                  <a:pt x="1" y="143"/>
                </a:lnTo>
                <a:lnTo>
                  <a:pt x="0" y="142"/>
                </a:lnTo>
                <a:lnTo>
                  <a:pt x="0" y="141"/>
                </a:lnTo>
                <a:lnTo>
                  <a:pt x="3" y="140"/>
                </a:lnTo>
                <a:lnTo>
                  <a:pt x="6" y="140"/>
                </a:lnTo>
                <a:lnTo>
                  <a:pt x="7" y="138"/>
                </a:lnTo>
                <a:lnTo>
                  <a:pt x="5" y="135"/>
                </a:lnTo>
                <a:lnTo>
                  <a:pt x="6" y="133"/>
                </a:lnTo>
                <a:lnTo>
                  <a:pt x="7" y="131"/>
                </a:lnTo>
                <a:lnTo>
                  <a:pt x="13" y="131"/>
                </a:lnTo>
                <a:lnTo>
                  <a:pt x="14" y="131"/>
                </a:lnTo>
                <a:lnTo>
                  <a:pt x="16" y="130"/>
                </a:lnTo>
                <a:lnTo>
                  <a:pt x="19" y="126"/>
                </a:lnTo>
                <a:lnTo>
                  <a:pt x="22" y="120"/>
                </a:lnTo>
                <a:lnTo>
                  <a:pt x="25" y="114"/>
                </a:lnTo>
                <a:lnTo>
                  <a:pt x="25" y="113"/>
                </a:lnTo>
                <a:lnTo>
                  <a:pt x="21" y="110"/>
                </a:lnTo>
                <a:lnTo>
                  <a:pt x="21" y="109"/>
                </a:lnTo>
                <a:lnTo>
                  <a:pt x="23" y="105"/>
                </a:lnTo>
                <a:lnTo>
                  <a:pt x="23" y="102"/>
                </a:lnTo>
                <a:lnTo>
                  <a:pt x="22" y="96"/>
                </a:lnTo>
                <a:lnTo>
                  <a:pt x="20" y="92"/>
                </a:lnTo>
                <a:lnTo>
                  <a:pt x="21" y="90"/>
                </a:lnTo>
                <a:lnTo>
                  <a:pt x="24" y="89"/>
                </a:lnTo>
                <a:lnTo>
                  <a:pt x="24" y="88"/>
                </a:lnTo>
                <a:lnTo>
                  <a:pt x="24" y="87"/>
                </a:lnTo>
                <a:lnTo>
                  <a:pt x="21" y="84"/>
                </a:lnTo>
                <a:lnTo>
                  <a:pt x="20" y="83"/>
                </a:lnTo>
                <a:lnTo>
                  <a:pt x="21" y="81"/>
                </a:lnTo>
                <a:lnTo>
                  <a:pt x="22" y="80"/>
                </a:lnTo>
                <a:lnTo>
                  <a:pt x="22" y="78"/>
                </a:lnTo>
                <a:lnTo>
                  <a:pt x="22" y="76"/>
                </a:lnTo>
                <a:lnTo>
                  <a:pt x="17" y="72"/>
                </a:lnTo>
                <a:lnTo>
                  <a:pt x="15" y="70"/>
                </a:lnTo>
                <a:lnTo>
                  <a:pt x="16" y="65"/>
                </a:lnTo>
                <a:lnTo>
                  <a:pt x="18" y="65"/>
                </a:lnTo>
                <a:lnTo>
                  <a:pt x="18" y="62"/>
                </a:lnTo>
                <a:lnTo>
                  <a:pt x="19" y="63"/>
                </a:lnTo>
                <a:lnTo>
                  <a:pt x="19" y="65"/>
                </a:lnTo>
                <a:lnTo>
                  <a:pt x="23" y="62"/>
                </a:lnTo>
                <a:lnTo>
                  <a:pt x="23" y="59"/>
                </a:lnTo>
                <a:lnTo>
                  <a:pt x="25" y="59"/>
                </a:lnTo>
                <a:lnTo>
                  <a:pt x="22" y="53"/>
                </a:lnTo>
                <a:lnTo>
                  <a:pt x="21" y="52"/>
                </a:lnTo>
                <a:lnTo>
                  <a:pt x="20" y="50"/>
                </a:lnTo>
                <a:lnTo>
                  <a:pt x="21" y="51"/>
                </a:lnTo>
                <a:lnTo>
                  <a:pt x="24" y="53"/>
                </a:lnTo>
                <a:lnTo>
                  <a:pt x="26" y="56"/>
                </a:lnTo>
                <a:lnTo>
                  <a:pt x="27" y="59"/>
                </a:lnTo>
                <a:lnTo>
                  <a:pt x="28" y="60"/>
                </a:lnTo>
                <a:lnTo>
                  <a:pt x="30" y="59"/>
                </a:lnTo>
                <a:lnTo>
                  <a:pt x="31" y="57"/>
                </a:lnTo>
                <a:lnTo>
                  <a:pt x="29" y="53"/>
                </a:lnTo>
                <a:lnTo>
                  <a:pt x="29" y="51"/>
                </a:lnTo>
                <a:lnTo>
                  <a:pt x="30" y="50"/>
                </a:lnTo>
                <a:lnTo>
                  <a:pt x="33" y="48"/>
                </a:lnTo>
                <a:lnTo>
                  <a:pt x="35" y="46"/>
                </a:lnTo>
                <a:lnTo>
                  <a:pt x="38" y="41"/>
                </a:lnTo>
                <a:lnTo>
                  <a:pt x="40" y="41"/>
                </a:lnTo>
                <a:lnTo>
                  <a:pt x="44" y="40"/>
                </a:lnTo>
                <a:lnTo>
                  <a:pt x="45" y="38"/>
                </a:lnTo>
                <a:lnTo>
                  <a:pt x="44" y="35"/>
                </a:lnTo>
                <a:lnTo>
                  <a:pt x="45" y="31"/>
                </a:lnTo>
                <a:lnTo>
                  <a:pt x="46" y="27"/>
                </a:lnTo>
                <a:lnTo>
                  <a:pt x="47" y="24"/>
                </a:lnTo>
                <a:lnTo>
                  <a:pt x="50" y="21"/>
                </a:lnTo>
                <a:lnTo>
                  <a:pt x="52" y="20"/>
                </a:lnTo>
                <a:lnTo>
                  <a:pt x="56" y="18"/>
                </a:lnTo>
                <a:lnTo>
                  <a:pt x="57" y="18"/>
                </a:lnTo>
                <a:lnTo>
                  <a:pt x="59" y="20"/>
                </a:lnTo>
                <a:lnTo>
                  <a:pt x="60" y="22"/>
                </a:lnTo>
                <a:lnTo>
                  <a:pt x="62" y="20"/>
                </a:lnTo>
                <a:lnTo>
                  <a:pt x="62" y="17"/>
                </a:lnTo>
                <a:lnTo>
                  <a:pt x="63" y="14"/>
                </a:lnTo>
                <a:lnTo>
                  <a:pt x="64" y="14"/>
                </a:lnTo>
                <a:lnTo>
                  <a:pt x="66" y="14"/>
                </a:lnTo>
                <a:lnTo>
                  <a:pt x="71" y="15"/>
                </a:lnTo>
                <a:lnTo>
                  <a:pt x="74" y="15"/>
                </a:lnTo>
                <a:lnTo>
                  <a:pt x="78" y="13"/>
                </a:lnTo>
                <a:lnTo>
                  <a:pt x="79" y="12"/>
                </a:lnTo>
                <a:lnTo>
                  <a:pt x="82" y="10"/>
                </a:lnTo>
                <a:lnTo>
                  <a:pt x="87" y="8"/>
                </a:lnTo>
                <a:lnTo>
                  <a:pt x="90" y="6"/>
                </a:lnTo>
                <a:lnTo>
                  <a:pt x="91" y="3"/>
                </a:lnTo>
                <a:lnTo>
                  <a:pt x="93" y="1"/>
                </a:lnTo>
                <a:lnTo>
                  <a:pt x="96" y="0"/>
                </a:lnTo>
                <a:lnTo>
                  <a:pt x="99" y="0"/>
                </a:lnTo>
                <a:lnTo>
                  <a:pt x="103" y="2"/>
                </a:lnTo>
                <a:lnTo>
                  <a:pt x="103" y="3"/>
                </a:lnTo>
                <a:lnTo>
                  <a:pt x="104" y="5"/>
                </a:lnTo>
                <a:lnTo>
                  <a:pt x="103" y="7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5" name="Freeform 29">
            <a:extLst>
              <a:ext uri="{FF2B5EF4-FFF2-40B4-BE49-F238E27FC236}">
                <a16:creationId xmlns:a16="http://schemas.microsoft.com/office/drawing/2014/main" id="{10C230E8-2930-E0D8-3464-8E6FC62FC51B}"/>
              </a:ext>
            </a:extLst>
          </p:cNvPr>
          <p:cNvSpPr>
            <a:spLocks/>
          </p:cNvSpPr>
          <p:nvPr/>
        </p:nvSpPr>
        <p:spPr bwMode="auto">
          <a:xfrm>
            <a:off x="2864866" y="3575431"/>
            <a:ext cx="137876" cy="220775"/>
          </a:xfrm>
          <a:custGeom>
            <a:avLst/>
            <a:gdLst/>
            <a:ahLst/>
            <a:cxnLst>
              <a:cxn ang="0">
                <a:pos x="7" y="41"/>
              </a:cxn>
              <a:cxn ang="0">
                <a:pos x="0" y="34"/>
              </a:cxn>
              <a:cxn ang="0">
                <a:pos x="3" y="30"/>
              </a:cxn>
              <a:cxn ang="0">
                <a:pos x="3" y="23"/>
              </a:cxn>
              <a:cxn ang="0">
                <a:pos x="12" y="21"/>
              </a:cxn>
              <a:cxn ang="0">
                <a:pos x="13" y="18"/>
              </a:cxn>
              <a:cxn ang="0">
                <a:pos x="9" y="13"/>
              </a:cxn>
              <a:cxn ang="0">
                <a:pos x="19" y="4"/>
              </a:cxn>
              <a:cxn ang="0">
                <a:pos x="19" y="0"/>
              </a:cxn>
              <a:cxn ang="0">
                <a:pos x="22" y="2"/>
              </a:cxn>
              <a:cxn ang="0">
                <a:pos x="32" y="9"/>
              </a:cxn>
              <a:cxn ang="0">
                <a:pos x="36" y="15"/>
              </a:cxn>
              <a:cxn ang="0">
                <a:pos x="36" y="25"/>
              </a:cxn>
              <a:cxn ang="0">
                <a:pos x="39" y="21"/>
              </a:cxn>
              <a:cxn ang="0">
                <a:pos x="44" y="22"/>
              </a:cxn>
              <a:cxn ang="0">
                <a:pos x="51" y="28"/>
              </a:cxn>
              <a:cxn ang="0">
                <a:pos x="55" y="34"/>
              </a:cxn>
              <a:cxn ang="0">
                <a:pos x="54" y="39"/>
              </a:cxn>
              <a:cxn ang="0">
                <a:pos x="53" y="46"/>
              </a:cxn>
              <a:cxn ang="0">
                <a:pos x="45" y="48"/>
              </a:cxn>
              <a:cxn ang="0">
                <a:pos x="45" y="55"/>
              </a:cxn>
              <a:cxn ang="0">
                <a:pos x="47" y="64"/>
              </a:cxn>
              <a:cxn ang="0">
                <a:pos x="53" y="68"/>
              </a:cxn>
              <a:cxn ang="0">
                <a:pos x="55" y="75"/>
              </a:cxn>
              <a:cxn ang="0">
                <a:pos x="60" y="85"/>
              </a:cxn>
              <a:cxn ang="0">
                <a:pos x="54" y="86"/>
              </a:cxn>
              <a:cxn ang="0">
                <a:pos x="43" y="90"/>
              </a:cxn>
              <a:cxn ang="0">
                <a:pos x="36" y="95"/>
              </a:cxn>
              <a:cxn ang="0">
                <a:pos x="28" y="93"/>
              </a:cxn>
              <a:cxn ang="0">
                <a:pos x="21" y="86"/>
              </a:cxn>
              <a:cxn ang="0">
                <a:pos x="21" y="82"/>
              </a:cxn>
              <a:cxn ang="0">
                <a:pos x="18" y="78"/>
              </a:cxn>
              <a:cxn ang="0">
                <a:pos x="19" y="69"/>
              </a:cxn>
              <a:cxn ang="0">
                <a:pos x="23" y="59"/>
              </a:cxn>
              <a:cxn ang="0">
                <a:pos x="18" y="52"/>
              </a:cxn>
              <a:cxn ang="0">
                <a:pos x="18" y="46"/>
              </a:cxn>
              <a:cxn ang="0">
                <a:pos x="17" y="44"/>
              </a:cxn>
              <a:cxn ang="0">
                <a:pos x="12" y="44"/>
              </a:cxn>
            </a:cxnLst>
            <a:rect l="0" t="0" r="r" b="b"/>
            <a:pathLst>
              <a:path w="60" h="96">
                <a:moveTo>
                  <a:pt x="10" y="45"/>
                </a:moveTo>
                <a:lnTo>
                  <a:pt x="7" y="41"/>
                </a:lnTo>
                <a:lnTo>
                  <a:pt x="2" y="37"/>
                </a:lnTo>
                <a:lnTo>
                  <a:pt x="0" y="34"/>
                </a:lnTo>
                <a:lnTo>
                  <a:pt x="1" y="33"/>
                </a:lnTo>
                <a:lnTo>
                  <a:pt x="3" y="30"/>
                </a:lnTo>
                <a:lnTo>
                  <a:pt x="3" y="26"/>
                </a:lnTo>
                <a:lnTo>
                  <a:pt x="3" y="23"/>
                </a:lnTo>
                <a:lnTo>
                  <a:pt x="9" y="22"/>
                </a:lnTo>
                <a:lnTo>
                  <a:pt x="12" y="21"/>
                </a:lnTo>
                <a:lnTo>
                  <a:pt x="14" y="19"/>
                </a:lnTo>
                <a:lnTo>
                  <a:pt x="13" y="18"/>
                </a:lnTo>
                <a:lnTo>
                  <a:pt x="9" y="14"/>
                </a:lnTo>
                <a:lnTo>
                  <a:pt x="9" y="13"/>
                </a:lnTo>
                <a:lnTo>
                  <a:pt x="9" y="12"/>
                </a:lnTo>
                <a:lnTo>
                  <a:pt x="19" y="4"/>
                </a:lnTo>
                <a:lnTo>
                  <a:pt x="20" y="2"/>
                </a:lnTo>
                <a:lnTo>
                  <a:pt x="19" y="0"/>
                </a:lnTo>
                <a:lnTo>
                  <a:pt x="20" y="0"/>
                </a:lnTo>
                <a:lnTo>
                  <a:pt x="22" y="2"/>
                </a:lnTo>
                <a:lnTo>
                  <a:pt x="27" y="6"/>
                </a:lnTo>
                <a:lnTo>
                  <a:pt x="32" y="9"/>
                </a:lnTo>
                <a:lnTo>
                  <a:pt x="35" y="12"/>
                </a:lnTo>
                <a:lnTo>
                  <a:pt x="36" y="15"/>
                </a:lnTo>
                <a:lnTo>
                  <a:pt x="35" y="19"/>
                </a:lnTo>
                <a:lnTo>
                  <a:pt x="36" y="25"/>
                </a:lnTo>
                <a:lnTo>
                  <a:pt x="38" y="21"/>
                </a:lnTo>
                <a:lnTo>
                  <a:pt x="39" y="21"/>
                </a:lnTo>
                <a:lnTo>
                  <a:pt x="43" y="22"/>
                </a:lnTo>
                <a:lnTo>
                  <a:pt x="44" y="22"/>
                </a:lnTo>
                <a:lnTo>
                  <a:pt x="47" y="24"/>
                </a:lnTo>
                <a:lnTo>
                  <a:pt x="51" y="28"/>
                </a:lnTo>
                <a:lnTo>
                  <a:pt x="53" y="30"/>
                </a:lnTo>
                <a:lnTo>
                  <a:pt x="55" y="34"/>
                </a:lnTo>
                <a:lnTo>
                  <a:pt x="55" y="36"/>
                </a:lnTo>
                <a:lnTo>
                  <a:pt x="54" y="39"/>
                </a:lnTo>
                <a:lnTo>
                  <a:pt x="54" y="44"/>
                </a:lnTo>
                <a:lnTo>
                  <a:pt x="53" y="46"/>
                </a:lnTo>
                <a:lnTo>
                  <a:pt x="46" y="46"/>
                </a:lnTo>
                <a:lnTo>
                  <a:pt x="45" y="48"/>
                </a:lnTo>
                <a:lnTo>
                  <a:pt x="45" y="52"/>
                </a:lnTo>
                <a:lnTo>
                  <a:pt x="45" y="55"/>
                </a:lnTo>
                <a:lnTo>
                  <a:pt x="43" y="59"/>
                </a:lnTo>
                <a:lnTo>
                  <a:pt x="47" y="64"/>
                </a:lnTo>
                <a:lnTo>
                  <a:pt x="50" y="68"/>
                </a:lnTo>
                <a:lnTo>
                  <a:pt x="53" y="68"/>
                </a:lnTo>
                <a:lnTo>
                  <a:pt x="54" y="70"/>
                </a:lnTo>
                <a:lnTo>
                  <a:pt x="55" y="75"/>
                </a:lnTo>
                <a:lnTo>
                  <a:pt x="58" y="81"/>
                </a:lnTo>
                <a:lnTo>
                  <a:pt x="60" y="85"/>
                </a:lnTo>
                <a:lnTo>
                  <a:pt x="60" y="86"/>
                </a:lnTo>
                <a:lnTo>
                  <a:pt x="54" y="86"/>
                </a:lnTo>
                <a:lnTo>
                  <a:pt x="49" y="88"/>
                </a:lnTo>
                <a:lnTo>
                  <a:pt x="43" y="90"/>
                </a:lnTo>
                <a:lnTo>
                  <a:pt x="40" y="92"/>
                </a:lnTo>
                <a:lnTo>
                  <a:pt x="36" y="95"/>
                </a:lnTo>
                <a:lnTo>
                  <a:pt x="32" y="96"/>
                </a:lnTo>
                <a:lnTo>
                  <a:pt x="28" y="93"/>
                </a:lnTo>
                <a:lnTo>
                  <a:pt x="22" y="88"/>
                </a:lnTo>
                <a:lnTo>
                  <a:pt x="21" y="86"/>
                </a:lnTo>
                <a:lnTo>
                  <a:pt x="21" y="84"/>
                </a:lnTo>
                <a:lnTo>
                  <a:pt x="21" y="82"/>
                </a:lnTo>
                <a:lnTo>
                  <a:pt x="20" y="80"/>
                </a:lnTo>
                <a:lnTo>
                  <a:pt x="18" y="78"/>
                </a:lnTo>
                <a:lnTo>
                  <a:pt x="18" y="75"/>
                </a:lnTo>
                <a:lnTo>
                  <a:pt x="19" y="69"/>
                </a:lnTo>
                <a:lnTo>
                  <a:pt x="22" y="61"/>
                </a:lnTo>
                <a:lnTo>
                  <a:pt x="23" y="59"/>
                </a:lnTo>
                <a:lnTo>
                  <a:pt x="21" y="53"/>
                </a:lnTo>
                <a:lnTo>
                  <a:pt x="18" y="52"/>
                </a:lnTo>
                <a:lnTo>
                  <a:pt x="16" y="52"/>
                </a:lnTo>
                <a:lnTo>
                  <a:pt x="18" y="46"/>
                </a:lnTo>
                <a:lnTo>
                  <a:pt x="18" y="45"/>
                </a:lnTo>
                <a:lnTo>
                  <a:pt x="17" y="44"/>
                </a:lnTo>
                <a:lnTo>
                  <a:pt x="14" y="43"/>
                </a:lnTo>
                <a:lnTo>
                  <a:pt x="12" y="44"/>
                </a:lnTo>
                <a:lnTo>
                  <a:pt x="10" y="45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6" name="Freeform 31">
            <a:extLst>
              <a:ext uri="{FF2B5EF4-FFF2-40B4-BE49-F238E27FC236}">
                <a16:creationId xmlns:a16="http://schemas.microsoft.com/office/drawing/2014/main" id="{044A70CE-B2DE-835E-965B-ED448EDCE146}"/>
              </a:ext>
            </a:extLst>
          </p:cNvPr>
          <p:cNvSpPr>
            <a:spLocks/>
          </p:cNvSpPr>
          <p:nvPr/>
        </p:nvSpPr>
        <p:spPr bwMode="auto">
          <a:xfrm>
            <a:off x="2960421" y="3656540"/>
            <a:ext cx="129644" cy="121266"/>
          </a:xfrm>
          <a:custGeom>
            <a:avLst/>
            <a:gdLst/>
            <a:ahLst/>
            <a:cxnLst>
              <a:cxn ang="0">
                <a:pos x="17" y="54"/>
              </a:cxn>
              <a:cxn ang="0">
                <a:pos x="17" y="53"/>
              </a:cxn>
              <a:cxn ang="0">
                <a:pos x="15" y="49"/>
              </a:cxn>
              <a:cxn ang="0">
                <a:pos x="12" y="43"/>
              </a:cxn>
              <a:cxn ang="0">
                <a:pos x="11" y="38"/>
              </a:cxn>
              <a:cxn ang="0">
                <a:pos x="10" y="36"/>
              </a:cxn>
              <a:cxn ang="0">
                <a:pos x="7" y="36"/>
              </a:cxn>
              <a:cxn ang="0">
                <a:pos x="4" y="32"/>
              </a:cxn>
              <a:cxn ang="0">
                <a:pos x="0" y="27"/>
              </a:cxn>
              <a:cxn ang="0">
                <a:pos x="2" y="23"/>
              </a:cxn>
              <a:cxn ang="0">
                <a:pos x="2" y="20"/>
              </a:cxn>
              <a:cxn ang="0">
                <a:pos x="2" y="16"/>
              </a:cxn>
              <a:cxn ang="0">
                <a:pos x="3" y="14"/>
              </a:cxn>
              <a:cxn ang="0">
                <a:pos x="10" y="14"/>
              </a:cxn>
              <a:cxn ang="0">
                <a:pos x="11" y="12"/>
              </a:cxn>
              <a:cxn ang="0">
                <a:pos x="11" y="7"/>
              </a:cxn>
              <a:cxn ang="0">
                <a:pos x="12" y="4"/>
              </a:cxn>
              <a:cxn ang="0">
                <a:pos x="12" y="2"/>
              </a:cxn>
              <a:cxn ang="0">
                <a:pos x="14" y="1"/>
              </a:cxn>
              <a:cxn ang="0">
                <a:pos x="16" y="0"/>
              </a:cxn>
              <a:cxn ang="0">
                <a:pos x="25" y="3"/>
              </a:cxn>
              <a:cxn ang="0">
                <a:pos x="27" y="3"/>
              </a:cxn>
              <a:cxn ang="0">
                <a:pos x="28" y="1"/>
              </a:cxn>
              <a:cxn ang="0">
                <a:pos x="29" y="0"/>
              </a:cxn>
              <a:cxn ang="0">
                <a:pos x="31" y="0"/>
              </a:cxn>
              <a:cxn ang="0">
                <a:pos x="35" y="1"/>
              </a:cxn>
              <a:cxn ang="0">
                <a:pos x="41" y="0"/>
              </a:cxn>
              <a:cxn ang="0">
                <a:pos x="45" y="1"/>
              </a:cxn>
              <a:cxn ang="0">
                <a:pos x="49" y="2"/>
              </a:cxn>
              <a:cxn ang="0">
                <a:pos x="55" y="4"/>
              </a:cxn>
              <a:cxn ang="0">
                <a:pos x="50" y="10"/>
              </a:cxn>
              <a:cxn ang="0">
                <a:pos x="48" y="14"/>
              </a:cxn>
              <a:cxn ang="0">
                <a:pos x="47" y="17"/>
              </a:cxn>
              <a:cxn ang="0">
                <a:pos x="48" y="20"/>
              </a:cxn>
              <a:cxn ang="0">
                <a:pos x="49" y="23"/>
              </a:cxn>
              <a:cxn ang="0">
                <a:pos x="49" y="27"/>
              </a:cxn>
              <a:cxn ang="0">
                <a:pos x="52" y="32"/>
              </a:cxn>
              <a:cxn ang="0">
                <a:pos x="53" y="35"/>
              </a:cxn>
              <a:cxn ang="0">
                <a:pos x="50" y="43"/>
              </a:cxn>
              <a:cxn ang="0">
                <a:pos x="47" y="49"/>
              </a:cxn>
              <a:cxn ang="0">
                <a:pos x="41" y="46"/>
              </a:cxn>
              <a:cxn ang="0">
                <a:pos x="39" y="46"/>
              </a:cxn>
              <a:cxn ang="0">
                <a:pos x="36" y="49"/>
              </a:cxn>
              <a:cxn ang="0">
                <a:pos x="34" y="49"/>
              </a:cxn>
              <a:cxn ang="0">
                <a:pos x="31" y="48"/>
              </a:cxn>
              <a:cxn ang="0">
                <a:pos x="28" y="47"/>
              </a:cxn>
              <a:cxn ang="0">
                <a:pos x="26" y="48"/>
              </a:cxn>
              <a:cxn ang="0">
                <a:pos x="25" y="50"/>
              </a:cxn>
              <a:cxn ang="0">
                <a:pos x="29" y="56"/>
              </a:cxn>
              <a:cxn ang="0">
                <a:pos x="26" y="56"/>
              </a:cxn>
              <a:cxn ang="0">
                <a:pos x="19" y="54"/>
              </a:cxn>
              <a:cxn ang="0">
                <a:pos x="17" y="54"/>
              </a:cxn>
            </a:cxnLst>
            <a:rect l="0" t="0" r="r" b="b"/>
            <a:pathLst>
              <a:path w="55" h="56">
                <a:moveTo>
                  <a:pt x="17" y="54"/>
                </a:moveTo>
                <a:lnTo>
                  <a:pt x="17" y="53"/>
                </a:lnTo>
                <a:lnTo>
                  <a:pt x="15" y="49"/>
                </a:lnTo>
                <a:lnTo>
                  <a:pt x="12" y="43"/>
                </a:lnTo>
                <a:lnTo>
                  <a:pt x="11" y="38"/>
                </a:lnTo>
                <a:lnTo>
                  <a:pt x="10" y="36"/>
                </a:lnTo>
                <a:lnTo>
                  <a:pt x="7" y="36"/>
                </a:lnTo>
                <a:lnTo>
                  <a:pt x="4" y="32"/>
                </a:lnTo>
                <a:lnTo>
                  <a:pt x="0" y="27"/>
                </a:lnTo>
                <a:lnTo>
                  <a:pt x="2" y="23"/>
                </a:lnTo>
                <a:lnTo>
                  <a:pt x="2" y="20"/>
                </a:lnTo>
                <a:lnTo>
                  <a:pt x="2" y="16"/>
                </a:lnTo>
                <a:lnTo>
                  <a:pt x="3" y="14"/>
                </a:lnTo>
                <a:lnTo>
                  <a:pt x="10" y="14"/>
                </a:lnTo>
                <a:lnTo>
                  <a:pt x="11" y="12"/>
                </a:lnTo>
                <a:lnTo>
                  <a:pt x="11" y="7"/>
                </a:lnTo>
                <a:lnTo>
                  <a:pt x="12" y="4"/>
                </a:lnTo>
                <a:lnTo>
                  <a:pt x="12" y="2"/>
                </a:lnTo>
                <a:lnTo>
                  <a:pt x="14" y="1"/>
                </a:lnTo>
                <a:lnTo>
                  <a:pt x="16" y="0"/>
                </a:lnTo>
                <a:lnTo>
                  <a:pt x="25" y="3"/>
                </a:lnTo>
                <a:lnTo>
                  <a:pt x="27" y="3"/>
                </a:lnTo>
                <a:lnTo>
                  <a:pt x="28" y="1"/>
                </a:lnTo>
                <a:lnTo>
                  <a:pt x="29" y="0"/>
                </a:lnTo>
                <a:lnTo>
                  <a:pt x="31" y="0"/>
                </a:lnTo>
                <a:lnTo>
                  <a:pt x="35" y="1"/>
                </a:lnTo>
                <a:lnTo>
                  <a:pt x="41" y="0"/>
                </a:lnTo>
                <a:lnTo>
                  <a:pt x="45" y="1"/>
                </a:lnTo>
                <a:lnTo>
                  <a:pt x="49" y="2"/>
                </a:lnTo>
                <a:lnTo>
                  <a:pt x="55" y="4"/>
                </a:lnTo>
                <a:lnTo>
                  <a:pt x="50" y="10"/>
                </a:lnTo>
                <a:lnTo>
                  <a:pt x="48" y="14"/>
                </a:lnTo>
                <a:lnTo>
                  <a:pt x="47" y="17"/>
                </a:lnTo>
                <a:lnTo>
                  <a:pt x="48" y="20"/>
                </a:lnTo>
                <a:lnTo>
                  <a:pt x="49" y="23"/>
                </a:lnTo>
                <a:lnTo>
                  <a:pt x="49" y="27"/>
                </a:lnTo>
                <a:lnTo>
                  <a:pt x="52" y="32"/>
                </a:lnTo>
                <a:lnTo>
                  <a:pt x="53" y="35"/>
                </a:lnTo>
                <a:lnTo>
                  <a:pt x="50" y="43"/>
                </a:lnTo>
                <a:lnTo>
                  <a:pt x="47" y="49"/>
                </a:lnTo>
                <a:lnTo>
                  <a:pt x="41" y="46"/>
                </a:lnTo>
                <a:lnTo>
                  <a:pt x="39" y="46"/>
                </a:lnTo>
                <a:lnTo>
                  <a:pt x="36" y="49"/>
                </a:lnTo>
                <a:lnTo>
                  <a:pt x="34" y="49"/>
                </a:lnTo>
                <a:lnTo>
                  <a:pt x="31" y="48"/>
                </a:lnTo>
                <a:lnTo>
                  <a:pt x="28" y="47"/>
                </a:lnTo>
                <a:lnTo>
                  <a:pt x="26" y="48"/>
                </a:lnTo>
                <a:lnTo>
                  <a:pt x="25" y="50"/>
                </a:lnTo>
                <a:lnTo>
                  <a:pt x="29" y="56"/>
                </a:lnTo>
                <a:lnTo>
                  <a:pt x="26" y="56"/>
                </a:lnTo>
                <a:lnTo>
                  <a:pt x="19" y="54"/>
                </a:lnTo>
                <a:lnTo>
                  <a:pt x="17" y="54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7" name="Freeform 32">
            <a:extLst>
              <a:ext uri="{FF2B5EF4-FFF2-40B4-BE49-F238E27FC236}">
                <a16:creationId xmlns:a16="http://schemas.microsoft.com/office/drawing/2014/main" id="{1D6F09E5-F6AC-D8E1-3BF9-8DFF809514A8}"/>
              </a:ext>
            </a:extLst>
          </p:cNvPr>
          <p:cNvSpPr>
            <a:spLocks/>
          </p:cNvSpPr>
          <p:nvPr/>
        </p:nvSpPr>
        <p:spPr bwMode="auto">
          <a:xfrm>
            <a:off x="3071679" y="3658221"/>
            <a:ext cx="82725" cy="112688"/>
          </a:xfrm>
          <a:custGeom>
            <a:avLst/>
            <a:gdLst/>
            <a:ahLst/>
            <a:cxnLst>
              <a:cxn ang="0">
                <a:pos x="36" y="19"/>
              </a:cxn>
              <a:cxn ang="0">
                <a:pos x="36" y="22"/>
              </a:cxn>
              <a:cxn ang="0">
                <a:pos x="30" y="32"/>
              </a:cxn>
              <a:cxn ang="0">
                <a:pos x="27" y="36"/>
              </a:cxn>
              <a:cxn ang="0">
                <a:pos x="25" y="42"/>
              </a:cxn>
              <a:cxn ang="0">
                <a:pos x="22" y="46"/>
              </a:cxn>
              <a:cxn ang="0">
                <a:pos x="20" y="47"/>
              </a:cxn>
              <a:cxn ang="0">
                <a:pos x="17" y="47"/>
              </a:cxn>
              <a:cxn ang="0">
                <a:pos x="11" y="45"/>
              </a:cxn>
              <a:cxn ang="0">
                <a:pos x="5" y="49"/>
              </a:cxn>
              <a:cxn ang="0">
                <a:pos x="4" y="48"/>
              </a:cxn>
              <a:cxn ang="0">
                <a:pos x="0" y="45"/>
              </a:cxn>
              <a:cxn ang="0">
                <a:pos x="3" y="39"/>
              </a:cxn>
              <a:cxn ang="0">
                <a:pos x="6" y="31"/>
              </a:cxn>
              <a:cxn ang="0">
                <a:pos x="5" y="28"/>
              </a:cxn>
              <a:cxn ang="0">
                <a:pos x="2" y="23"/>
              </a:cxn>
              <a:cxn ang="0">
                <a:pos x="2" y="19"/>
              </a:cxn>
              <a:cxn ang="0">
                <a:pos x="1" y="16"/>
              </a:cxn>
              <a:cxn ang="0">
                <a:pos x="0" y="13"/>
              </a:cxn>
              <a:cxn ang="0">
                <a:pos x="1" y="10"/>
              </a:cxn>
              <a:cxn ang="0">
                <a:pos x="3" y="6"/>
              </a:cxn>
              <a:cxn ang="0">
                <a:pos x="8" y="0"/>
              </a:cxn>
              <a:cxn ang="0">
                <a:pos x="9" y="1"/>
              </a:cxn>
              <a:cxn ang="0">
                <a:pos x="15" y="3"/>
              </a:cxn>
              <a:cxn ang="0">
                <a:pos x="18" y="4"/>
              </a:cxn>
              <a:cxn ang="0">
                <a:pos x="23" y="7"/>
              </a:cxn>
              <a:cxn ang="0">
                <a:pos x="30" y="13"/>
              </a:cxn>
              <a:cxn ang="0">
                <a:pos x="33" y="17"/>
              </a:cxn>
              <a:cxn ang="0">
                <a:pos x="35" y="19"/>
              </a:cxn>
              <a:cxn ang="0">
                <a:pos x="36" y="19"/>
              </a:cxn>
            </a:cxnLst>
            <a:rect l="0" t="0" r="r" b="b"/>
            <a:pathLst>
              <a:path w="36" h="49">
                <a:moveTo>
                  <a:pt x="36" y="19"/>
                </a:moveTo>
                <a:lnTo>
                  <a:pt x="36" y="22"/>
                </a:lnTo>
                <a:lnTo>
                  <a:pt x="30" y="32"/>
                </a:lnTo>
                <a:lnTo>
                  <a:pt x="27" y="36"/>
                </a:lnTo>
                <a:lnTo>
                  <a:pt x="25" y="42"/>
                </a:lnTo>
                <a:lnTo>
                  <a:pt x="22" y="46"/>
                </a:lnTo>
                <a:lnTo>
                  <a:pt x="20" y="47"/>
                </a:lnTo>
                <a:lnTo>
                  <a:pt x="17" y="47"/>
                </a:lnTo>
                <a:lnTo>
                  <a:pt x="11" y="45"/>
                </a:lnTo>
                <a:lnTo>
                  <a:pt x="5" y="49"/>
                </a:lnTo>
                <a:lnTo>
                  <a:pt x="4" y="48"/>
                </a:lnTo>
                <a:lnTo>
                  <a:pt x="0" y="45"/>
                </a:lnTo>
                <a:lnTo>
                  <a:pt x="3" y="39"/>
                </a:lnTo>
                <a:lnTo>
                  <a:pt x="6" y="31"/>
                </a:lnTo>
                <a:lnTo>
                  <a:pt x="5" y="28"/>
                </a:lnTo>
                <a:lnTo>
                  <a:pt x="2" y="23"/>
                </a:lnTo>
                <a:lnTo>
                  <a:pt x="2" y="19"/>
                </a:lnTo>
                <a:lnTo>
                  <a:pt x="1" y="16"/>
                </a:lnTo>
                <a:lnTo>
                  <a:pt x="0" y="13"/>
                </a:lnTo>
                <a:lnTo>
                  <a:pt x="1" y="10"/>
                </a:lnTo>
                <a:lnTo>
                  <a:pt x="3" y="6"/>
                </a:lnTo>
                <a:lnTo>
                  <a:pt x="8" y="0"/>
                </a:lnTo>
                <a:lnTo>
                  <a:pt x="9" y="1"/>
                </a:lnTo>
                <a:lnTo>
                  <a:pt x="15" y="3"/>
                </a:lnTo>
                <a:lnTo>
                  <a:pt x="18" y="4"/>
                </a:lnTo>
                <a:lnTo>
                  <a:pt x="23" y="7"/>
                </a:lnTo>
                <a:lnTo>
                  <a:pt x="30" y="13"/>
                </a:lnTo>
                <a:lnTo>
                  <a:pt x="33" y="17"/>
                </a:lnTo>
                <a:lnTo>
                  <a:pt x="35" y="19"/>
                </a:lnTo>
                <a:lnTo>
                  <a:pt x="36" y="19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8" name="Freeform 34">
            <a:extLst>
              <a:ext uri="{FF2B5EF4-FFF2-40B4-BE49-F238E27FC236}">
                <a16:creationId xmlns:a16="http://schemas.microsoft.com/office/drawing/2014/main" id="{5C4382FB-DCD8-8312-3D7D-49BD0F7EFBA3}"/>
              </a:ext>
            </a:extLst>
          </p:cNvPr>
          <p:cNvSpPr>
            <a:spLocks/>
          </p:cNvSpPr>
          <p:nvPr/>
        </p:nvSpPr>
        <p:spPr bwMode="auto">
          <a:xfrm>
            <a:off x="2260510" y="3833001"/>
            <a:ext cx="383753" cy="561136"/>
          </a:xfrm>
          <a:custGeom>
            <a:avLst/>
            <a:gdLst/>
            <a:ahLst/>
            <a:cxnLst>
              <a:cxn ang="0">
                <a:pos x="166" y="163"/>
              </a:cxn>
              <a:cxn ang="0">
                <a:pos x="164" y="172"/>
              </a:cxn>
              <a:cxn ang="0">
                <a:pos x="164" y="186"/>
              </a:cxn>
              <a:cxn ang="0">
                <a:pos x="159" y="194"/>
              </a:cxn>
              <a:cxn ang="0">
                <a:pos x="159" y="204"/>
              </a:cxn>
              <a:cxn ang="0">
                <a:pos x="162" y="216"/>
              </a:cxn>
              <a:cxn ang="0">
                <a:pos x="156" y="225"/>
              </a:cxn>
              <a:cxn ang="0">
                <a:pos x="157" y="231"/>
              </a:cxn>
              <a:cxn ang="0">
                <a:pos x="152" y="235"/>
              </a:cxn>
              <a:cxn ang="0">
                <a:pos x="145" y="244"/>
              </a:cxn>
              <a:cxn ang="0">
                <a:pos x="133" y="235"/>
              </a:cxn>
              <a:cxn ang="0">
                <a:pos x="128" y="227"/>
              </a:cxn>
              <a:cxn ang="0">
                <a:pos x="119" y="222"/>
              </a:cxn>
              <a:cxn ang="0">
                <a:pos x="106" y="216"/>
              </a:cxn>
              <a:cxn ang="0">
                <a:pos x="89" y="206"/>
              </a:cxn>
              <a:cxn ang="0">
                <a:pos x="70" y="189"/>
              </a:cxn>
              <a:cxn ang="0">
                <a:pos x="68" y="177"/>
              </a:cxn>
              <a:cxn ang="0">
                <a:pos x="53" y="150"/>
              </a:cxn>
              <a:cxn ang="0">
                <a:pos x="49" y="147"/>
              </a:cxn>
              <a:cxn ang="0">
                <a:pos x="48" y="139"/>
              </a:cxn>
              <a:cxn ang="0">
                <a:pos x="31" y="107"/>
              </a:cxn>
              <a:cxn ang="0">
                <a:pos x="18" y="87"/>
              </a:cxn>
              <a:cxn ang="0">
                <a:pos x="5" y="80"/>
              </a:cxn>
              <a:cxn ang="0">
                <a:pos x="3" y="76"/>
              </a:cxn>
              <a:cxn ang="0">
                <a:pos x="7" y="72"/>
              </a:cxn>
              <a:cxn ang="0">
                <a:pos x="0" y="60"/>
              </a:cxn>
              <a:cxn ang="0">
                <a:pos x="5" y="52"/>
              </a:cxn>
              <a:cxn ang="0">
                <a:pos x="16" y="44"/>
              </a:cxn>
              <a:cxn ang="0">
                <a:pos x="14" y="52"/>
              </a:cxn>
              <a:cxn ang="0">
                <a:pos x="18" y="57"/>
              </a:cxn>
              <a:cxn ang="0">
                <a:pos x="26" y="61"/>
              </a:cxn>
              <a:cxn ang="0">
                <a:pos x="32" y="64"/>
              </a:cxn>
              <a:cxn ang="0">
                <a:pos x="41" y="45"/>
              </a:cxn>
              <a:cxn ang="0">
                <a:pos x="54" y="36"/>
              </a:cxn>
              <a:cxn ang="0">
                <a:pos x="68" y="29"/>
              </a:cxn>
              <a:cxn ang="0">
                <a:pos x="79" y="14"/>
              </a:cxn>
              <a:cxn ang="0">
                <a:pos x="79" y="5"/>
              </a:cxn>
              <a:cxn ang="0">
                <a:pos x="88" y="3"/>
              </a:cxn>
              <a:cxn ang="0">
                <a:pos x="93" y="12"/>
              </a:cxn>
              <a:cxn ang="0">
                <a:pos x="104" y="22"/>
              </a:cxn>
              <a:cxn ang="0">
                <a:pos x="109" y="25"/>
              </a:cxn>
              <a:cxn ang="0">
                <a:pos x="110" y="31"/>
              </a:cxn>
              <a:cxn ang="0">
                <a:pos x="123" y="32"/>
              </a:cxn>
              <a:cxn ang="0">
                <a:pos x="131" y="30"/>
              </a:cxn>
              <a:cxn ang="0">
                <a:pos x="140" y="30"/>
              </a:cxn>
              <a:cxn ang="0">
                <a:pos x="148" y="37"/>
              </a:cxn>
              <a:cxn ang="0">
                <a:pos x="145" y="48"/>
              </a:cxn>
              <a:cxn ang="0">
                <a:pos x="151" y="53"/>
              </a:cxn>
              <a:cxn ang="0">
                <a:pos x="145" y="55"/>
              </a:cxn>
              <a:cxn ang="0">
                <a:pos x="137" y="57"/>
              </a:cxn>
              <a:cxn ang="0">
                <a:pos x="119" y="62"/>
              </a:cxn>
              <a:cxn ang="0">
                <a:pos x="109" y="74"/>
              </a:cxn>
              <a:cxn ang="0">
                <a:pos x="109" y="83"/>
              </a:cxn>
              <a:cxn ang="0">
                <a:pos x="102" y="89"/>
              </a:cxn>
              <a:cxn ang="0">
                <a:pos x="99" y="98"/>
              </a:cxn>
              <a:cxn ang="0">
                <a:pos x="111" y="117"/>
              </a:cxn>
              <a:cxn ang="0">
                <a:pos x="115" y="123"/>
              </a:cxn>
              <a:cxn ang="0">
                <a:pos x="121" y="126"/>
              </a:cxn>
              <a:cxn ang="0">
                <a:pos x="136" y="127"/>
              </a:cxn>
              <a:cxn ang="0">
                <a:pos x="142" y="133"/>
              </a:cxn>
              <a:cxn ang="0">
                <a:pos x="144" y="144"/>
              </a:cxn>
              <a:cxn ang="0">
                <a:pos x="152" y="142"/>
              </a:cxn>
            </a:cxnLst>
            <a:rect l="0" t="0" r="r" b="b"/>
            <a:pathLst>
              <a:path w="167" h="244">
                <a:moveTo>
                  <a:pt x="155" y="142"/>
                </a:moveTo>
                <a:lnTo>
                  <a:pt x="161" y="153"/>
                </a:lnTo>
                <a:lnTo>
                  <a:pt x="166" y="163"/>
                </a:lnTo>
                <a:lnTo>
                  <a:pt x="167" y="164"/>
                </a:lnTo>
                <a:lnTo>
                  <a:pt x="164" y="169"/>
                </a:lnTo>
                <a:lnTo>
                  <a:pt x="164" y="172"/>
                </a:lnTo>
                <a:lnTo>
                  <a:pt x="163" y="177"/>
                </a:lnTo>
                <a:lnTo>
                  <a:pt x="163" y="180"/>
                </a:lnTo>
                <a:lnTo>
                  <a:pt x="164" y="186"/>
                </a:lnTo>
                <a:lnTo>
                  <a:pt x="163" y="188"/>
                </a:lnTo>
                <a:lnTo>
                  <a:pt x="162" y="190"/>
                </a:lnTo>
                <a:lnTo>
                  <a:pt x="159" y="194"/>
                </a:lnTo>
                <a:lnTo>
                  <a:pt x="158" y="196"/>
                </a:lnTo>
                <a:lnTo>
                  <a:pt x="161" y="201"/>
                </a:lnTo>
                <a:lnTo>
                  <a:pt x="159" y="204"/>
                </a:lnTo>
                <a:lnTo>
                  <a:pt x="158" y="206"/>
                </a:lnTo>
                <a:lnTo>
                  <a:pt x="158" y="209"/>
                </a:lnTo>
                <a:lnTo>
                  <a:pt x="162" y="216"/>
                </a:lnTo>
                <a:lnTo>
                  <a:pt x="162" y="219"/>
                </a:lnTo>
                <a:lnTo>
                  <a:pt x="160" y="222"/>
                </a:lnTo>
                <a:lnTo>
                  <a:pt x="156" y="225"/>
                </a:lnTo>
                <a:lnTo>
                  <a:pt x="155" y="227"/>
                </a:lnTo>
                <a:lnTo>
                  <a:pt x="156" y="230"/>
                </a:lnTo>
                <a:lnTo>
                  <a:pt x="157" y="231"/>
                </a:lnTo>
                <a:lnTo>
                  <a:pt x="157" y="233"/>
                </a:lnTo>
                <a:lnTo>
                  <a:pt x="153" y="234"/>
                </a:lnTo>
                <a:lnTo>
                  <a:pt x="152" y="235"/>
                </a:lnTo>
                <a:lnTo>
                  <a:pt x="151" y="240"/>
                </a:lnTo>
                <a:lnTo>
                  <a:pt x="149" y="242"/>
                </a:lnTo>
                <a:lnTo>
                  <a:pt x="145" y="244"/>
                </a:lnTo>
                <a:lnTo>
                  <a:pt x="143" y="241"/>
                </a:lnTo>
                <a:lnTo>
                  <a:pt x="142" y="239"/>
                </a:lnTo>
                <a:lnTo>
                  <a:pt x="133" y="235"/>
                </a:lnTo>
                <a:lnTo>
                  <a:pt x="131" y="234"/>
                </a:lnTo>
                <a:lnTo>
                  <a:pt x="130" y="230"/>
                </a:lnTo>
                <a:lnTo>
                  <a:pt x="128" y="227"/>
                </a:lnTo>
                <a:lnTo>
                  <a:pt x="125" y="226"/>
                </a:lnTo>
                <a:lnTo>
                  <a:pt x="122" y="224"/>
                </a:lnTo>
                <a:lnTo>
                  <a:pt x="119" y="222"/>
                </a:lnTo>
                <a:lnTo>
                  <a:pt x="115" y="221"/>
                </a:lnTo>
                <a:lnTo>
                  <a:pt x="110" y="218"/>
                </a:lnTo>
                <a:lnTo>
                  <a:pt x="106" y="216"/>
                </a:lnTo>
                <a:lnTo>
                  <a:pt x="101" y="213"/>
                </a:lnTo>
                <a:lnTo>
                  <a:pt x="96" y="211"/>
                </a:lnTo>
                <a:lnTo>
                  <a:pt x="89" y="206"/>
                </a:lnTo>
                <a:lnTo>
                  <a:pt x="81" y="200"/>
                </a:lnTo>
                <a:lnTo>
                  <a:pt x="74" y="193"/>
                </a:lnTo>
                <a:lnTo>
                  <a:pt x="70" y="189"/>
                </a:lnTo>
                <a:lnTo>
                  <a:pt x="68" y="185"/>
                </a:lnTo>
                <a:lnTo>
                  <a:pt x="68" y="182"/>
                </a:lnTo>
                <a:lnTo>
                  <a:pt x="68" y="177"/>
                </a:lnTo>
                <a:lnTo>
                  <a:pt x="66" y="173"/>
                </a:lnTo>
                <a:lnTo>
                  <a:pt x="62" y="167"/>
                </a:lnTo>
                <a:lnTo>
                  <a:pt x="53" y="150"/>
                </a:lnTo>
                <a:lnTo>
                  <a:pt x="52" y="149"/>
                </a:lnTo>
                <a:lnTo>
                  <a:pt x="49" y="147"/>
                </a:lnTo>
                <a:lnTo>
                  <a:pt x="49" y="147"/>
                </a:lnTo>
                <a:lnTo>
                  <a:pt x="49" y="143"/>
                </a:lnTo>
                <a:lnTo>
                  <a:pt x="49" y="141"/>
                </a:lnTo>
                <a:lnTo>
                  <a:pt x="48" y="139"/>
                </a:lnTo>
                <a:lnTo>
                  <a:pt x="41" y="126"/>
                </a:lnTo>
                <a:lnTo>
                  <a:pt x="35" y="114"/>
                </a:lnTo>
                <a:lnTo>
                  <a:pt x="31" y="107"/>
                </a:lnTo>
                <a:lnTo>
                  <a:pt x="23" y="95"/>
                </a:lnTo>
                <a:lnTo>
                  <a:pt x="21" y="93"/>
                </a:lnTo>
                <a:lnTo>
                  <a:pt x="18" y="87"/>
                </a:lnTo>
                <a:lnTo>
                  <a:pt x="15" y="85"/>
                </a:lnTo>
                <a:lnTo>
                  <a:pt x="11" y="82"/>
                </a:lnTo>
                <a:lnTo>
                  <a:pt x="5" y="80"/>
                </a:lnTo>
                <a:lnTo>
                  <a:pt x="2" y="78"/>
                </a:lnTo>
                <a:lnTo>
                  <a:pt x="2" y="77"/>
                </a:lnTo>
                <a:lnTo>
                  <a:pt x="3" y="76"/>
                </a:lnTo>
                <a:lnTo>
                  <a:pt x="7" y="76"/>
                </a:lnTo>
                <a:lnTo>
                  <a:pt x="8" y="74"/>
                </a:lnTo>
                <a:lnTo>
                  <a:pt x="7" y="72"/>
                </a:lnTo>
                <a:lnTo>
                  <a:pt x="4" y="67"/>
                </a:lnTo>
                <a:lnTo>
                  <a:pt x="2" y="64"/>
                </a:lnTo>
                <a:lnTo>
                  <a:pt x="0" y="60"/>
                </a:lnTo>
                <a:lnTo>
                  <a:pt x="0" y="59"/>
                </a:lnTo>
                <a:lnTo>
                  <a:pt x="2" y="55"/>
                </a:lnTo>
                <a:lnTo>
                  <a:pt x="5" y="52"/>
                </a:lnTo>
                <a:lnTo>
                  <a:pt x="11" y="47"/>
                </a:lnTo>
                <a:lnTo>
                  <a:pt x="14" y="45"/>
                </a:lnTo>
                <a:lnTo>
                  <a:pt x="16" y="44"/>
                </a:lnTo>
                <a:lnTo>
                  <a:pt x="16" y="47"/>
                </a:lnTo>
                <a:lnTo>
                  <a:pt x="15" y="50"/>
                </a:lnTo>
                <a:lnTo>
                  <a:pt x="14" y="52"/>
                </a:lnTo>
                <a:lnTo>
                  <a:pt x="14" y="55"/>
                </a:lnTo>
                <a:lnTo>
                  <a:pt x="15" y="56"/>
                </a:lnTo>
                <a:lnTo>
                  <a:pt x="18" y="57"/>
                </a:lnTo>
                <a:lnTo>
                  <a:pt x="23" y="57"/>
                </a:lnTo>
                <a:lnTo>
                  <a:pt x="25" y="59"/>
                </a:lnTo>
                <a:lnTo>
                  <a:pt x="26" y="61"/>
                </a:lnTo>
                <a:lnTo>
                  <a:pt x="28" y="64"/>
                </a:lnTo>
                <a:lnTo>
                  <a:pt x="30" y="65"/>
                </a:lnTo>
                <a:lnTo>
                  <a:pt x="32" y="64"/>
                </a:lnTo>
                <a:lnTo>
                  <a:pt x="33" y="62"/>
                </a:lnTo>
                <a:lnTo>
                  <a:pt x="39" y="48"/>
                </a:lnTo>
                <a:lnTo>
                  <a:pt x="41" y="45"/>
                </a:lnTo>
                <a:lnTo>
                  <a:pt x="44" y="41"/>
                </a:lnTo>
                <a:lnTo>
                  <a:pt x="49" y="38"/>
                </a:lnTo>
                <a:lnTo>
                  <a:pt x="54" y="36"/>
                </a:lnTo>
                <a:lnTo>
                  <a:pt x="60" y="34"/>
                </a:lnTo>
                <a:lnTo>
                  <a:pt x="62" y="33"/>
                </a:lnTo>
                <a:lnTo>
                  <a:pt x="68" y="29"/>
                </a:lnTo>
                <a:lnTo>
                  <a:pt x="72" y="25"/>
                </a:lnTo>
                <a:lnTo>
                  <a:pt x="76" y="20"/>
                </a:lnTo>
                <a:lnTo>
                  <a:pt x="79" y="14"/>
                </a:lnTo>
                <a:lnTo>
                  <a:pt x="81" y="11"/>
                </a:lnTo>
                <a:lnTo>
                  <a:pt x="81" y="10"/>
                </a:lnTo>
                <a:lnTo>
                  <a:pt x="79" y="5"/>
                </a:lnTo>
                <a:lnTo>
                  <a:pt x="77" y="0"/>
                </a:lnTo>
                <a:lnTo>
                  <a:pt x="82" y="1"/>
                </a:lnTo>
                <a:lnTo>
                  <a:pt x="88" y="3"/>
                </a:lnTo>
                <a:lnTo>
                  <a:pt x="91" y="6"/>
                </a:lnTo>
                <a:lnTo>
                  <a:pt x="92" y="8"/>
                </a:lnTo>
                <a:lnTo>
                  <a:pt x="93" y="12"/>
                </a:lnTo>
                <a:lnTo>
                  <a:pt x="96" y="14"/>
                </a:lnTo>
                <a:lnTo>
                  <a:pt x="102" y="18"/>
                </a:lnTo>
                <a:lnTo>
                  <a:pt x="104" y="22"/>
                </a:lnTo>
                <a:lnTo>
                  <a:pt x="104" y="24"/>
                </a:lnTo>
                <a:lnTo>
                  <a:pt x="106" y="25"/>
                </a:lnTo>
                <a:lnTo>
                  <a:pt x="109" y="25"/>
                </a:lnTo>
                <a:lnTo>
                  <a:pt x="110" y="27"/>
                </a:lnTo>
                <a:lnTo>
                  <a:pt x="110" y="29"/>
                </a:lnTo>
                <a:lnTo>
                  <a:pt x="110" y="31"/>
                </a:lnTo>
                <a:lnTo>
                  <a:pt x="114" y="32"/>
                </a:lnTo>
                <a:lnTo>
                  <a:pt x="120" y="32"/>
                </a:lnTo>
                <a:lnTo>
                  <a:pt x="123" y="32"/>
                </a:lnTo>
                <a:lnTo>
                  <a:pt x="125" y="30"/>
                </a:lnTo>
                <a:lnTo>
                  <a:pt x="128" y="28"/>
                </a:lnTo>
                <a:lnTo>
                  <a:pt x="131" y="30"/>
                </a:lnTo>
                <a:lnTo>
                  <a:pt x="133" y="32"/>
                </a:lnTo>
                <a:lnTo>
                  <a:pt x="137" y="29"/>
                </a:lnTo>
                <a:lnTo>
                  <a:pt x="140" y="30"/>
                </a:lnTo>
                <a:lnTo>
                  <a:pt x="148" y="35"/>
                </a:lnTo>
                <a:lnTo>
                  <a:pt x="149" y="36"/>
                </a:lnTo>
                <a:lnTo>
                  <a:pt x="148" y="37"/>
                </a:lnTo>
                <a:lnTo>
                  <a:pt x="142" y="48"/>
                </a:lnTo>
                <a:lnTo>
                  <a:pt x="144" y="48"/>
                </a:lnTo>
                <a:lnTo>
                  <a:pt x="145" y="48"/>
                </a:lnTo>
                <a:lnTo>
                  <a:pt x="146" y="48"/>
                </a:lnTo>
                <a:lnTo>
                  <a:pt x="150" y="53"/>
                </a:lnTo>
                <a:lnTo>
                  <a:pt x="151" y="53"/>
                </a:lnTo>
                <a:lnTo>
                  <a:pt x="152" y="55"/>
                </a:lnTo>
                <a:lnTo>
                  <a:pt x="149" y="56"/>
                </a:lnTo>
                <a:lnTo>
                  <a:pt x="145" y="55"/>
                </a:lnTo>
                <a:lnTo>
                  <a:pt x="142" y="54"/>
                </a:lnTo>
                <a:lnTo>
                  <a:pt x="140" y="55"/>
                </a:lnTo>
                <a:lnTo>
                  <a:pt x="137" y="57"/>
                </a:lnTo>
                <a:lnTo>
                  <a:pt x="134" y="58"/>
                </a:lnTo>
                <a:lnTo>
                  <a:pt x="130" y="58"/>
                </a:lnTo>
                <a:lnTo>
                  <a:pt x="119" y="62"/>
                </a:lnTo>
                <a:lnTo>
                  <a:pt x="115" y="65"/>
                </a:lnTo>
                <a:lnTo>
                  <a:pt x="113" y="66"/>
                </a:lnTo>
                <a:lnTo>
                  <a:pt x="109" y="74"/>
                </a:lnTo>
                <a:lnTo>
                  <a:pt x="107" y="77"/>
                </a:lnTo>
                <a:lnTo>
                  <a:pt x="107" y="78"/>
                </a:lnTo>
                <a:lnTo>
                  <a:pt x="109" y="83"/>
                </a:lnTo>
                <a:lnTo>
                  <a:pt x="109" y="84"/>
                </a:lnTo>
                <a:lnTo>
                  <a:pt x="106" y="87"/>
                </a:lnTo>
                <a:lnTo>
                  <a:pt x="102" y="89"/>
                </a:lnTo>
                <a:lnTo>
                  <a:pt x="100" y="91"/>
                </a:lnTo>
                <a:lnTo>
                  <a:pt x="98" y="95"/>
                </a:lnTo>
                <a:lnTo>
                  <a:pt x="99" y="98"/>
                </a:lnTo>
                <a:lnTo>
                  <a:pt x="103" y="104"/>
                </a:lnTo>
                <a:lnTo>
                  <a:pt x="110" y="117"/>
                </a:lnTo>
                <a:lnTo>
                  <a:pt x="111" y="117"/>
                </a:lnTo>
                <a:lnTo>
                  <a:pt x="110" y="120"/>
                </a:lnTo>
                <a:lnTo>
                  <a:pt x="109" y="122"/>
                </a:lnTo>
                <a:lnTo>
                  <a:pt x="115" y="123"/>
                </a:lnTo>
                <a:lnTo>
                  <a:pt x="117" y="123"/>
                </a:lnTo>
                <a:lnTo>
                  <a:pt x="119" y="124"/>
                </a:lnTo>
                <a:lnTo>
                  <a:pt x="121" y="126"/>
                </a:lnTo>
                <a:lnTo>
                  <a:pt x="121" y="130"/>
                </a:lnTo>
                <a:lnTo>
                  <a:pt x="132" y="130"/>
                </a:lnTo>
                <a:lnTo>
                  <a:pt x="136" y="127"/>
                </a:lnTo>
                <a:lnTo>
                  <a:pt x="140" y="124"/>
                </a:lnTo>
                <a:lnTo>
                  <a:pt x="142" y="124"/>
                </a:lnTo>
                <a:lnTo>
                  <a:pt x="142" y="133"/>
                </a:lnTo>
                <a:lnTo>
                  <a:pt x="141" y="140"/>
                </a:lnTo>
                <a:lnTo>
                  <a:pt x="142" y="142"/>
                </a:lnTo>
                <a:lnTo>
                  <a:pt x="144" y="144"/>
                </a:lnTo>
                <a:lnTo>
                  <a:pt x="145" y="144"/>
                </a:lnTo>
                <a:lnTo>
                  <a:pt x="148" y="144"/>
                </a:lnTo>
                <a:lnTo>
                  <a:pt x="152" y="142"/>
                </a:lnTo>
                <a:lnTo>
                  <a:pt x="155" y="142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09" name="Freeform 47">
            <a:extLst>
              <a:ext uri="{FF2B5EF4-FFF2-40B4-BE49-F238E27FC236}">
                <a16:creationId xmlns:a16="http://schemas.microsoft.com/office/drawing/2014/main" id="{1EAF349B-52F8-052B-F272-1C8C4A28F7B8}"/>
              </a:ext>
            </a:extLst>
          </p:cNvPr>
          <p:cNvSpPr>
            <a:spLocks/>
          </p:cNvSpPr>
          <p:nvPr/>
        </p:nvSpPr>
        <p:spPr bwMode="auto">
          <a:xfrm>
            <a:off x="2616690" y="4127368"/>
            <a:ext cx="358477" cy="413952"/>
          </a:xfrm>
          <a:custGeom>
            <a:avLst/>
            <a:gdLst/>
            <a:ahLst/>
            <a:cxnLst>
              <a:cxn ang="0">
                <a:pos x="12" y="17"/>
              </a:cxn>
              <a:cxn ang="0">
                <a:pos x="21" y="12"/>
              </a:cxn>
              <a:cxn ang="0">
                <a:pos x="35" y="4"/>
              </a:cxn>
              <a:cxn ang="0">
                <a:pos x="48" y="0"/>
              </a:cxn>
              <a:cxn ang="0">
                <a:pos x="55" y="8"/>
              </a:cxn>
              <a:cxn ang="0">
                <a:pos x="56" y="20"/>
              </a:cxn>
              <a:cxn ang="0">
                <a:pos x="69" y="35"/>
              </a:cxn>
              <a:cxn ang="0">
                <a:pos x="78" y="36"/>
              </a:cxn>
              <a:cxn ang="0">
                <a:pos x="90" y="42"/>
              </a:cxn>
              <a:cxn ang="0">
                <a:pos x="98" y="43"/>
              </a:cxn>
              <a:cxn ang="0">
                <a:pos x="104" y="51"/>
              </a:cxn>
              <a:cxn ang="0">
                <a:pos x="117" y="52"/>
              </a:cxn>
              <a:cxn ang="0">
                <a:pos x="120" y="58"/>
              </a:cxn>
              <a:cxn ang="0">
                <a:pos x="122" y="81"/>
              </a:cxn>
              <a:cxn ang="0">
                <a:pos x="130" y="87"/>
              </a:cxn>
              <a:cxn ang="0">
                <a:pos x="147" y="88"/>
              </a:cxn>
              <a:cxn ang="0">
                <a:pos x="146" y="98"/>
              </a:cxn>
              <a:cxn ang="0">
                <a:pos x="155" y="106"/>
              </a:cxn>
              <a:cxn ang="0">
                <a:pos x="155" y="121"/>
              </a:cxn>
              <a:cxn ang="0">
                <a:pos x="149" y="135"/>
              </a:cxn>
              <a:cxn ang="0">
                <a:pos x="135" y="128"/>
              </a:cxn>
              <a:cxn ang="0">
                <a:pos x="124" y="129"/>
              </a:cxn>
              <a:cxn ang="0">
                <a:pos x="107" y="132"/>
              </a:cxn>
              <a:cxn ang="0">
                <a:pos x="99" y="142"/>
              </a:cxn>
              <a:cxn ang="0">
                <a:pos x="96" y="151"/>
              </a:cxn>
              <a:cxn ang="0">
                <a:pos x="91" y="168"/>
              </a:cxn>
              <a:cxn ang="0">
                <a:pos x="75" y="166"/>
              </a:cxn>
              <a:cxn ang="0">
                <a:pos x="65" y="169"/>
              </a:cxn>
              <a:cxn ang="0">
                <a:pos x="56" y="168"/>
              </a:cxn>
              <a:cxn ang="0">
                <a:pos x="47" y="166"/>
              </a:cxn>
              <a:cxn ang="0">
                <a:pos x="31" y="180"/>
              </a:cxn>
              <a:cxn ang="0">
                <a:pos x="21" y="165"/>
              </a:cxn>
              <a:cxn ang="0">
                <a:pos x="14" y="148"/>
              </a:cxn>
              <a:cxn ang="0">
                <a:pos x="15" y="132"/>
              </a:cxn>
              <a:cxn ang="0">
                <a:pos x="9" y="122"/>
              </a:cxn>
              <a:cxn ang="0">
                <a:pos x="3" y="106"/>
              </a:cxn>
              <a:cxn ang="0">
                <a:pos x="1" y="102"/>
              </a:cxn>
              <a:cxn ang="0">
                <a:pos x="5" y="94"/>
              </a:cxn>
              <a:cxn ang="0">
                <a:pos x="3" y="81"/>
              </a:cxn>
              <a:cxn ang="0">
                <a:pos x="6" y="73"/>
              </a:cxn>
              <a:cxn ang="0">
                <a:pos x="7" y="62"/>
              </a:cxn>
              <a:cxn ang="0">
                <a:pos x="8" y="52"/>
              </a:cxn>
              <a:cxn ang="0">
                <a:pos x="9" y="41"/>
              </a:cxn>
              <a:cxn ang="0">
                <a:pos x="6" y="25"/>
              </a:cxn>
            </a:cxnLst>
            <a:rect l="0" t="0" r="r" b="b"/>
            <a:pathLst>
              <a:path w="156" h="180">
                <a:moveTo>
                  <a:pt x="0" y="14"/>
                </a:moveTo>
                <a:lnTo>
                  <a:pt x="5" y="15"/>
                </a:lnTo>
                <a:lnTo>
                  <a:pt x="12" y="17"/>
                </a:lnTo>
                <a:lnTo>
                  <a:pt x="14" y="16"/>
                </a:lnTo>
                <a:lnTo>
                  <a:pt x="19" y="12"/>
                </a:lnTo>
                <a:lnTo>
                  <a:pt x="21" y="12"/>
                </a:lnTo>
                <a:lnTo>
                  <a:pt x="24" y="12"/>
                </a:lnTo>
                <a:lnTo>
                  <a:pt x="27" y="10"/>
                </a:lnTo>
                <a:lnTo>
                  <a:pt x="35" y="4"/>
                </a:lnTo>
                <a:lnTo>
                  <a:pt x="40" y="1"/>
                </a:lnTo>
                <a:lnTo>
                  <a:pt x="42" y="0"/>
                </a:lnTo>
                <a:lnTo>
                  <a:pt x="48" y="0"/>
                </a:lnTo>
                <a:lnTo>
                  <a:pt x="56" y="0"/>
                </a:lnTo>
                <a:lnTo>
                  <a:pt x="56" y="4"/>
                </a:lnTo>
                <a:lnTo>
                  <a:pt x="55" y="8"/>
                </a:lnTo>
                <a:lnTo>
                  <a:pt x="55" y="12"/>
                </a:lnTo>
                <a:lnTo>
                  <a:pt x="55" y="16"/>
                </a:lnTo>
                <a:lnTo>
                  <a:pt x="56" y="20"/>
                </a:lnTo>
                <a:lnTo>
                  <a:pt x="58" y="24"/>
                </a:lnTo>
                <a:lnTo>
                  <a:pt x="63" y="29"/>
                </a:lnTo>
                <a:lnTo>
                  <a:pt x="69" y="35"/>
                </a:lnTo>
                <a:lnTo>
                  <a:pt x="71" y="36"/>
                </a:lnTo>
                <a:lnTo>
                  <a:pt x="76" y="36"/>
                </a:lnTo>
                <a:lnTo>
                  <a:pt x="78" y="36"/>
                </a:lnTo>
                <a:lnTo>
                  <a:pt x="82" y="37"/>
                </a:lnTo>
                <a:lnTo>
                  <a:pt x="86" y="39"/>
                </a:lnTo>
                <a:lnTo>
                  <a:pt x="90" y="42"/>
                </a:lnTo>
                <a:lnTo>
                  <a:pt x="92" y="43"/>
                </a:lnTo>
                <a:lnTo>
                  <a:pt x="97" y="43"/>
                </a:lnTo>
                <a:lnTo>
                  <a:pt x="98" y="43"/>
                </a:lnTo>
                <a:lnTo>
                  <a:pt x="100" y="48"/>
                </a:lnTo>
                <a:lnTo>
                  <a:pt x="102" y="50"/>
                </a:lnTo>
                <a:lnTo>
                  <a:pt x="104" y="51"/>
                </a:lnTo>
                <a:lnTo>
                  <a:pt x="110" y="50"/>
                </a:lnTo>
                <a:lnTo>
                  <a:pt x="114" y="51"/>
                </a:lnTo>
                <a:lnTo>
                  <a:pt x="117" y="52"/>
                </a:lnTo>
                <a:lnTo>
                  <a:pt x="120" y="53"/>
                </a:lnTo>
                <a:lnTo>
                  <a:pt x="120" y="54"/>
                </a:lnTo>
                <a:lnTo>
                  <a:pt x="120" y="58"/>
                </a:lnTo>
                <a:lnTo>
                  <a:pt x="121" y="64"/>
                </a:lnTo>
                <a:lnTo>
                  <a:pt x="121" y="68"/>
                </a:lnTo>
                <a:lnTo>
                  <a:pt x="122" y="81"/>
                </a:lnTo>
                <a:lnTo>
                  <a:pt x="123" y="86"/>
                </a:lnTo>
                <a:lnTo>
                  <a:pt x="125" y="87"/>
                </a:lnTo>
                <a:lnTo>
                  <a:pt x="130" y="87"/>
                </a:lnTo>
                <a:lnTo>
                  <a:pt x="133" y="87"/>
                </a:lnTo>
                <a:lnTo>
                  <a:pt x="143" y="87"/>
                </a:lnTo>
                <a:lnTo>
                  <a:pt x="147" y="88"/>
                </a:lnTo>
                <a:lnTo>
                  <a:pt x="147" y="89"/>
                </a:lnTo>
                <a:lnTo>
                  <a:pt x="145" y="94"/>
                </a:lnTo>
                <a:lnTo>
                  <a:pt x="146" y="98"/>
                </a:lnTo>
                <a:lnTo>
                  <a:pt x="148" y="100"/>
                </a:lnTo>
                <a:lnTo>
                  <a:pt x="153" y="103"/>
                </a:lnTo>
                <a:lnTo>
                  <a:pt x="155" y="106"/>
                </a:lnTo>
                <a:lnTo>
                  <a:pt x="156" y="111"/>
                </a:lnTo>
                <a:lnTo>
                  <a:pt x="156" y="114"/>
                </a:lnTo>
                <a:lnTo>
                  <a:pt x="155" y="121"/>
                </a:lnTo>
                <a:lnTo>
                  <a:pt x="154" y="126"/>
                </a:lnTo>
                <a:lnTo>
                  <a:pt x="152" y="131"/>
                </a:lnTo>
                <a:lnTo>
                  <a:pt x="149" y="135"/>
                </a:lnTo>
                <a:lnTo>
                  <a:pt x="149" y="134"/>
                </a:lnTo>
                <a:lnTo>
                  <a:pt x="137" y="128"/>
                </a:lnTo>
                <a:lnTo>
                  <a:pt x="135" y="128"/>
                </a:lnTo>
                <a:lnTo>
                  <a:pt x="130" y="128"/>
                </a:lnTo>
                <a:lnTo>
                  <a:pt x="125" y="128"/>
                </a:lnTo>
                <a:lnTo>
                  <a:pt x="124" y="129"/>
                </a:lnTo>
                <a:lnTo>
                  <a:pt x="118" y="130"/>
                </a:lnTo>
                <a:lnTo>
                  <a:pt x="111" y="131"/>
                </a:lnTo>
                <a:lnTo>
                  <a:pt x="107" y="132"/>
                </a:lnTo>
                <a:lnTo>
                  <a:pt x="105" y="132"/>
                </a:lnTo>
                <a:lnTo>
                  <a:pt x="103" y="135"/>
                </a:lnTo>
                <a:lnTo>
                  <a:pt x="99" y="142"/>
                </a:lnTo>
                <a:lnTo>
                  <a:pt x="97" y="144"/>
                </a:lnTo>
                <a:lnTo>
                  <a:pt x="96" y="147"/>
                </a:lnTo>
                <a:lnTo>
                  <a:pt x="96" y="151"/>
                </a:lnTo>
                <a:lnTo>
                  <a:pt x="94" y="159"/>
                </a:lnTo>
                <a:lnTo>
                  <a:pt x="92" y="166"/>
                </a:lnTo>
                <a:lnTo>
                  <a:pt x="91" y="168"/>
                </a:lnTo>
                <a:lnTo>
                  <a:pt x="87" y="167"/>
                </a:lnTo>
                <a:lnTo>
                  <a:pt x="80" y="166"/>
                </a:lnTo>
                <a:lnTo>
                  <a:pt x="75" y="166"/>
                </a:lnTo>
                <a:lnTo>
                  <a:pt x="69" y="178"/>
                </a:lnTo>
                <a:lnTo>
                  <a:pt x="67" y="171"/>
                </a:lnTo>
                <a:lnTo>
                  <a:pt x="65" y="169"/>
                </a:lnTo>
                <a:lnTo>
                  <a:pt x="63" y="168"/>
                </a:lnTo>
                <a:lnTo>
                  <a:pt x="60" y="167"/>
                </a:lnTo>
                <a:lnTo>
                  <a:pt x="56" y="168"/>
                </a:lnTo>
                <a:lnTo>
                  <a:pt x="51" y="168"/>
                </a:lnTo>
                <a:lnTo>
                  <a:pt x="48" y="166"/>
                </a:lnTo>
                <a:lnTo>
                  <a:pt x="47" y="166"/>
                </a:lnTo>
                <a:lnTo>
                  <a:pt x="45" y="165"/>
                </a:lnTo>
                <a:lnTo>
                  <a:pt x="43" y="166"/>
                </a:lnTo>
                <a:lnTo>
                  <a:pt x="31" y="180"/>
                </a:lnTo>
                <a:lnTo>
                  <a:pt x="25" y="180"/>
                </a:lnTo>
                <a:lnTo>
                  <a:pt x="23" y="178"/>
                </a:lnTo>
                <a:lnTo>
                  <a:pt x="21" y="165"/>
                </a:lnTo>
                <a:lnTo>
                  <a:pt x="19" y="159"/>
                </a:lnTo>
                <a:lnTo>
                  <a:pt x="18" y="155"/>
                </a:lnTo>
                <a:lnTo>
                  <a:pt x="14" y="148"/>
                </a:lnTo>
                <a:lnTo>
                  <a:pt x="12" y="144"/>
                </a:lnTo>
                <a:lnTo>
                  <a:pt x="12" y="141"/>
                </a:lnTo>
                <a:lnTo>
                  <a:pt x="15" y="132"/>
                </a:lnTo>
                <a:lnTo>
                  <a:pt x="15" y="130"/>
                </a:lnTo>
                <a:lnTo>
                  <a:pt x="10" y="125"/>
                </a:lnTo>
                <a:lnTo>
                  <a:pt x="9" y="122"/>
                </a:lnTo>
                <a:lnTo>
                  <a:pt x="8" y="115"/>
                </a:lnTo>
                <a:lnTo>
                  <a:pt x="6" y="111"/>
                </a:lnTo>
                <a:lnTo>
                  <a:pt x="3" y="106"/>
                </a:lnTo>
                <a:lnTo>
                  <a:pt x="2" y="105"/>
                </a:lnTo>
                <a:lnTo>
                  <a:pt x="2" y="103"/>
                </a:lnTo>
                <a:lnTo>
                  <a:pt x="1" y="102"/>
                </a:lnTo>
                <a:lnTo>
                  <a:pt x="0" y="99"/>
                </a:lnTo>
                <a:lnTo>
                  <a:pt x="1" y="97"/>
                </a:lnTo>
                <a:lnTo>
                  <a:pt x="5" y="94"/>
                </a:lnTo>
                <a:lnTo>
                  <a:pt x="7" y="91"/>
                </a:lnTo>
                <a:lnTo>
                  <a:pt x="7" y="88"/>
                </a:lnTo>
                <a:lnTo>
                  <a:pt x="3" y="81"/>
                </a:lnTo>
                <a:lnTo>
                  <a:pt x="3" y="78"/>
                </a:lnTo>
                <a:lnTo>
                  <a:pt x="4" y="76"/>
                </a:lnTo>
                <a:lnTo>
                  <a:pt x="6" y="73"/>
                </a:lnTo>
                <a:lnTo>
                  <a:pt x="3" y="68"/>
                </a:lnTo>
                <a:lnTo>
                  <a:pt x="4" y="66"/>
                </a:lnTo>
                <a:lnTo>
                  <a:pt x="7" y="62"/>
                </a:lnTo>
                <a:lnTo>
                  <a:pt x="8" y="60"/>
                </a:lnTo>
                <a:lnTo>
                  <a:pt x="9" y="58"/>
                </a:lnTo>
                <a:lnTo>
                  <a:pt x="8" y="52"/>
                </a:lnTo>
                <a:lnTo>
                  <a:pt x="8" y="49"/>
                </a:lnTo>
                <a:lnTo>
                  <a:pt x="9" y="44"/>
                </a:lnTo>
                <a:lnTo>
                  <a:pt x="9" y="41"/>
                </a:lnTo>
                <a:lnTo>
                  <a:pt x="12" y="36"/>
                </a:lnTo>
                <a:lnTo>
                  <a:pt x="11" y="35"/>
                </a:lnTo>
                <a:lnTo>
                  <a:pt x="6" y="25"/>
                </a:lnTo>
                <a:lnTo>
                  <a:pt x="0" y="1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10" name="Freeform 63">
            <a:extLst>
              <a:ext uri="{FF2B5EF4-FFF2-40B4-BE49-F238E27FC236}">
                <a16:creationId xmlns:a16="http://schemas.microsoft.com/office/drawing/2014/main" id="{FED89FBD-954E-85CF-B6A0-C8D9BD38B5A6}"/>
              </a:ext>
            </a:extLst>
          </p:cNvPr>
          <p:cNvSpPr>
            <a:spLocks/>
          </p:cNvSpPr>
          <p:nvPr/>
        </p:nvSpPr>
        <p:spPr bwMode="auto">
          <a:xfrm>
            <a:off x="2825800" y="4421733"/>
            <a:ext cx="250474" cy="266770"/>
          </a:xfrm>
          <a:custGeom>
            <a:avLst/>
            <a:gdLst/>
            <a:ahLst/>
            <a:cxnLst>
              <a:cxn ang="0">
                <a:pos x="105" y="92"/>
              </a:cxn>
              <a:cxn ang="0">
                <a:pos x="100" y="106"/>
              </a:cxn>
              <a:cxn ang="0">
                <a:pos x="92" y="113"/>
              </a:cxn>
              <a:cxn ang="0">
                <a:pos x="86" y="113"/>
              </a:cxn>
              <a:cxn ang="0">
                <a:pos x="83" y="113"/>
              </a:cxn>
              <a:cxn ang="0">
                <a:pos x="76" y="115"/>
              </a:cxn>
              <a:cxn ang="0">
                <a:pos x="68" y="115"/>
              </a:cxn>
              <a:cxn ang="0">
                <a:pos x="59" y="112"/>
              </a:cxn>
              <a:cxn ang="0">
                <a:pos x="51" y="114"/>
              </a:cxn>
              <a:cxn ang="0">
                <a:pos x="54" y="110"/>
              </a:cxn>
              <a:cxn ang="0">
                <a:pos x="57" y="106"/>
              </a:cxn>
              <a:cxn ang="0">
                <a:pos x="56" y="100"/>
              </a:cxn>
              <a:cxn ang="0">
                <a:pos x="64" y="87"/>
              </a:cxn>
              <a:cxn ang="0">
                <a:pos x="58" y="82"/>
              </a:cxn>
              <a:cxn ang="0">
                <a:pos x="46" y="76"/>
              </a:cxn>
              <a:cxn ang="0">
                <a:pos x="32" y="67"/>
              </a:cxn>
              <a:cxn ang="0">
                <a:pos x="23" y="64"/>
              </a:cxn>
              <a:cxn ang="0">
                <a:pos x="14" y="57"/>
              </a:cxn>
              <a:cxn ang="0">
                <a:pos x="2" y="42"/>
              </a:cxn>
              <a:cxn ang="0">
                <a:pos x="0" y="40"/>
              </a:cxn>
              <a:cxn ang="0">
                <a:pos x="3" y="31"/>
              </a:cxn>
              <a:cxn ang="0">
                <a:pos x="5" y="19"/>
              </a:cxn>
              <a:cxn ang="0">
                <a:pos x="8" y="14"/>
              </a:cxn>
              <a:cxn ang="0">
                <a:pos x="14" y="4"/>
              </a:cxn>
              <a:cxn ang="0">
                <a:pos x="20" y="3"/>
              </a:cxn>
              <a:cxn ang="0">
                <a:pos x="33" y="1"/>
              </a:cxn>
              <a:cxn ang="0">
                <a:pos x="39" y="0"/>
              </a:cxn>
              <a:cxn ang="0">
                <a:pos x="46" y="0"/>
              </a:cxn>
              <a:cxn ang="0">
                <a:pos x="58" y="7"/>
              </a:cxn>
              <a:cxn ang="0">
                <a:pos x="60" y="14"/>
              </a:cxn>
              <a:cxn ang="0">
                <a:pos x="64" y="25"/>
              </a:cxn>
              <a:cxn ang="0">
                <a:pos x="62" y="35"/>
              </a:cxn>
              <a:cxn ang="0">
                <a:pos x="65" y="40"/>
              </a:cxn>
              <a:cxn ang="0">
                <a:pos x="75" y="42"/>
              </a:cxn>
              <a:cxn ang="0">
                <a:pos x="81" y="40"/>
              </a:cxn>
              <a:cxn ang="0">
                <a:pos x="86" y="41"/>
              </a:cxn>
              <a:cxn ang="0">
                <a:pos x="92" y="47"/>
              </a:cxn>
              <a:cxn ang="0">
                <a:pos x="96" y="66"/>
              </a:cxn>
              <a:cxn ang="0">
                <a:pos x="105" y="64"/>
              </a:cxn>
              <a:cxn ang="0">
                <a:pos x="109" y="67"/>
              </a:cxn>
              <a:cxn ang="0">
                <a:pos x="107" y="73"/>
              </a:cxn>
              <a:cxn ang="0">
                <a:pos x="104" y="83"/>
              </a:cxn>
              <a:cxn ang="0">
                <a:pos x="105" y="91"/>
              </a:cxn>
            </a:cxnLst>
            <a:rect l="0" t="0" r="r" b="b"/>
            <a:pathLst>
              <a:path w="109" h="116">
                <a:moveTo>
                  <a:pt x="105" y="91"/>
                </a:moveTo>
                <a:lnTo>
                  <a:pt x="105" y="92"/>
                </a:lnTo>
                <a:lnTo>
                  <a:pt x="101" y="103"/>
                </a:lnTo>
                <a:lnTo>
                  <a:pt x="100" y="106"/>
                </a:lnTo>
                <a:lnTo>
                  <a:pt x="94" y="111"/>
                </a:lnTo>
                <a:lnTo>
                  <a:pt x="92" y="113"/>
                </a:lnTo>
                <a:lnTo>
                  <a:pt x="90" y="116"/>
                </a:lnTo>
                <a:lnTo>
                  <a:pt x="86" y="113"/>
                </a:lnTo>
                <a:lnTo>
                  <a:pt x="84" y="113"/>
                </a:lnTo>
                <a:lnTo>
                  <a:pt x="83" y="113"/>
                </a:lnTo>
                <a:lnTo>
                  <a:pt x="80" y="114"/>
                </a:lnTo>
                <a:lnTo>
                  <a:pt x="76" y="115"/>
                </a:lnTo>
                <a:lnTo>
                  <a:pt x="72" y="115"/>
                </a:lnTo>
                <a:lnTo>
                  <a:pt x="68" y="115"/>
                </a:lnTo>
                <a:lnTo>
                  <a:pt x="62" y="112"/>
                </a:lnTo>
                <a:lnTo>
                  <a:pt x="59" y="112"/>
                </a:lnTo>
                <a:lnTo>
                  <a:pt x="52" y="114"/>
                </a:lnTo>
                <a:lnTo>
                  <a:pt x="51" y="114"/>
                </a:lnTo>
                <a:lnTo>
                  <a:pt x="51" y="113"/>
                </a:lnTo>
                <a:lnTo>
                  <a:pt x="54" y="110"/>
                </a:lnTo>
                <a:lnTo>
                  <a:pt x="57" y="107"/>
                </a:lnTo>
                <a:lnTo>
                  <a:pt x="57" y="106"/>
                </a:lnTo>
                <a:lnTo>
                  <a:pt x="56" y="102"/>
                </a:lnTo>
                <a:lnTo>
                  <a:pt x="56" y="100"/>
                </a:lnTo>
                <a:lnTo>
                  <a:pt x="60" y="95"/>
                </a:lnTo>
                <a:lnTo>
                  <a:pt x="64" y="87"/>
                </a:lnTo>
                <a:lnTo>
                  <a:pt x="64" y="85"/>
                </a:lnTo>
                <a:lnTo>
                  <a:pt x="58" y="82"/>
                </a:lnTo>
                <a:lnTo>
                  <a:pt x="55" y="81"/>
                </a:lnTo>
                <a:lnTo>
                  <a:pt x="46" y="76"/>
                </a:lnTo>
                <a:lnTo>
                  <a:pt x="36" y="69"/>
                </a:lnTo>
                <a:lnTo>
                  <a:pt x="32" y="67"/>
                </a:lnTo>
                <a:lnTo>
                  <a:pt x="25" y="66"/>
                </a:lnTo>
                <a:lnTo>
                  <a:pt x="23" y="64"/>
                </a:lnTo>
                <a:lnTo>
                  <a:pt x="18" y="60"/>
                </a:lnTo>
                <a:lnTo>
                  <a:pt x="14" y="57"/>
                </a:lnTo>
                <a:lnTo>
                  <a:pt x="7" y="48"/>
                </a:lnTo>
                <a:lnTo>
                  <a:pt x="2" y="42"/>
                </a:lnTo>
                <a:lnTo>
                  <a:pt x="1" y="40"/>
                </a:lnTo>
                <a:lnTo>
                  <a:pt x="0" y="40"/>
                </a:lnTo>
                <a:lnTo>
                  <a:pt x="1" y="38"/>
                </a:lnTo>
                <a:lnTo>
                  <a:pt x="3" y="31"/>
                </a:lnTo>
                <a:lnTo>
                  <a:pt x="5" y="23"/>
                </a:lnTo>
                <a:lnTo>
                  <a:pt x="5" y="19"/>
                </a:lnTo>
                <a:lnTo>
                  <a:pt x="6" y="16"/>
                </a:lnTo>
                <a:lnTo>
                  <a:pt x="8" y="14"/>
                </a:lnTo>
                <a:lnTo>
                  <a:pt x="12" y="7"/>
                </a:lnTo>
                <a:lnTo>
                  <a:pt x="14" y="4"/>
                </a:lnTo>
                <a:lnTo>
                  <a:pt x="16" y="4"/>
                </a:lnTo>
                <a:lnTo>
                  <a:pt x="20" y="3"/>
                </a:lnTo>
                <a:lnTo>
                  <a:pt x="27" y="2"/>
                </a:lnTo>
                <a:lnTo>
                  <a:pt x="33" y="1"/>
                </a:lnTo>
                <a:lnTo>
                  <a:pt x="34" y="0"/>
                </a:lnTo>
                <a:lnTo>
                  <a:pt x="39" y="0"/>
                </a:lnTo>
                <a:lnTo>
                  <a:pt x="44" y="0"/>
                </a:lnTo>
                <a:lnTo>
                  <a:pt x="46" y="0"/>
                </a:lnTo>
                <a:lnTo>
                  <a:pt x="58" y="6"/>
                </a:lnTo>
                <a:lnTo>
                  <a:pt x="58" y="7"/>
                </a:lnTo>
                <a:lnTo>
                  <a:pt x="60" y="10"/>
                </a:lnTo>
                <a:lnTo>
                  <a:pt x="60" y="14"/>
                </a:lnTo>
                <a:lnTo>
                  <a:pt x="63" y="19"/>
                </a:lnTo>
                <a:lnTo>
                  <a:pt x="64" y="25"/>
                </a:lnTo>
                <a:lnTo>
                  <a:pt x="63" y="31"/>
                </a:lnTo>
                <a:lnTo>
                  <a:pt x="62" y="35"/>
                </a:lnTo>
                <a:lnTo>
                  <a:pt x="62" y="40"/>
                </a:lnTo>
                <a:lnTo>
                  <a:pt x="65" y="40"/>
                </a:lnTo>
                <a:lnTo>
                  <a:pt x="70" y="41"/>
                </a:lnTo>
                <a:lnTo>
                  <a:pt x="75" y="42"/>
                </a:lnTo>
                <a:lnTo>
                  <a:pt x="77" y="42"/>
                </a:lnTo>
                <a:lnTo>
                  <a:pt x="81" y="40"/>
                </a:lnTo>
                <a:lnTo>
                  <a:pt x="82" y="40"/>
                </a:lnTo>
                <a:lnTo>
                  <a:pt x="86" y="41"/>
                </a:lnTo>
                <a:lnTo>
                  <a:pt x="91" y="44"/>
                </a:lnTo>
                <a:lnTo>
                  <a:pt x="92" y="47"/>
                </a:lnTo>
                <a:lnTo>
                  <a:pt x="95" y="63"/>
                </a:lnTo>
                <a:lnTo>
                  <a:pt x="96" y="66"/>
                </a:lnTo>
                <a:lnTo>
                  <a:pt x="97" y="67"/>
                </a:lnTo>
                <a:lnTo>
                  <a:pt x="105" y="64"/>
                </a:lnTo>
                <a:lnTo>
                  <a:pt x="106" y="65"/>
                </a:lnTo>
                <a:lnTo>
                  <a:pt x="109" y="67"/>
                </a:lnTo>
                <a:lnTo>
                  <a:pt x="109" y="68"/>
                </a:lnTo>
                <a:lnTo>
                  <a:pt x="107" y="73"/>
                </a:lnTo>
                <a:lnTo>
                  <a:pt x="106" y="78"/>
                </a:lnTo>
                <a:lnTo>
                  <a:pt x="104" y="83"/>
                </a:lnTo>
                <a:lnTo>
                  <a:pt x="104" y="88"/>
                </a:lnTo>
                <a:lnTo>
                  <a:pt x="105" y="91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11" name="Freeform 66">
            <a:extLst>
              <a:ext uri="{FF2B5EF4-FFF2-40B4-BE49-F238E27FC236}">
                <a16:creationId xmlns:a16="http://schemas.microsoft.com/office/drawing/2014/main" id="{6BF28EFE-FC81-0A6A-5BF6-4BFCFDA0CC70}"/>
              </a:ext>
            </a:extLst>
          </p:cNvPr>
          <p:cNvSpPr>
            <a:spLocks noEditPoints="1"/>
          </p:cNvSpPr>
          <p:nvPr/>
        </p:nvSpPr>
        <p:spPr bwMode="auto">
          <a:xfrm>
            <a:off x="2485706" y="3674318"/>
            <a:ext cx="1171940" cy="1239560"/>
          </a:xfrm>
          <a:custGeom>
            <a:avLst/>
            <a:gdLst/>
            <a:ahLst/>
            <a:cxnLst>
              <a:cxn ang="0">
                <a:pos x="253" y="389"/>
              </a:cxn>
              <a:cxn ang="0">
                <a:pos x="225" y="367"/>
              </a:cxn>
              <a:cxn ang="0">
                <a:pos x="208" y="339"/>
              </a:cxn>
              <a:cxn ang="0">
                <a:pos x="210" y="300"/>
              </a:cxn>
              <a:cxn ang="0">
                <a:pos x="182" y="284"/>
              </a:cxn>
              <a:cxn ang="0">
                <a:pos x="171" y="248"/>
              </a:cxn>
              <a:cxn ang="0">
                <a:pos x="143" y="236"/>
              </a:cxn>
              <a:cxn ang="0">
                <a:pos x="112" y="213"/>
              </a:cxn>
              <a:cxn ang="0">
                <a:pos x="84" y="207"/>
              </a:cxn>
              <a:cxn ang="0">
                <a:pos x="50" y="213"/>
              </a:cxn>
              <a:cxn ang="0">
                <a:pos x="34" y="199"/>
              </a:cxn>
              <a:cxn ang="0">
                <a:pos x="12" y="186"/>
              </a:cxn>
              <a:cxn ang="0">
                <a:pos x="9" y="147"/>
              </a:cxn>
              <a:cxn ang="0">
                <a:pos x="42" y="124"/>
              </a:cxn>
              <a:cxn ang="0">
                <a:pos x="60" y="85"/>
              </a:cxn>
              <a:cxn ang="0">
                <a:pos x="52" y="61"/>
              </a:cxn>
              <a:cxn ang="0">
                <a:pos x="54" y="54"/>
              </a:cxn>
              <a:cxn ang="0">
                <a:pos x="89" y="42"/>
              </a:cxn>
              <a:cxn ang="0">
                <a:pos x="109" y="55"/>
              </a:cxn>
              <a:cxn ang="0">
                <a:pos x="130" y="44"/>
              </a:cxn>
              <a:cxn ang="0">
                <a:pos x="129" y="32"/>
              </a:cxn>
              <a:cxn ang="0">
                <a:pos x="139" y="17"/>
              </a:cxn>
              <a:cxn ang="0">
                <a:pos x="171" y="7"/>
              </a:cxn>
              <a:cxn ang="0">
                <a:pos x="181" y="9"/>
              </a:cxn>
              <a:cxn ang="0">
                <a:pos x="186" y="39"/>
              </a:cxn>
              <a:cxn ang="0">
                <a:pos x="214" y="45"/>
              </a:cxn>
              <a:cxn ang="0">
                <a:pos x="239" y="37"/>
              </a:cxn>
              <a:cxn ang="0">
                <a:pos x="272" y="40"/>
              </a:cxn>
              <a:cxn ang="0">
                <a:pos x="295" y="12"/>
              </a:cxn>
              <a:cxn ang="0">
                <a:pos x="314" y="47"/>
              </a:cxn>
              <a:cxn ang="0">
                <a:pos x="293" y="73"/>
              </a:cxn>
              <a:cxn ang="0">
                <a:pos x="302" y="87"/>
              </a:cxn>
              <a:cxn ang="0">
                <a:pos x="323" y="95"/>
              </a:cxn>
              <a:cxn ang="0">
                <a:pos x="348" y="77"/>
              </a:cxn>
              <a:cxn ang="0">
                <a:pos x="375" y="91"/>
              </a:cxn>
              <a:cxn ang="0">
                <a:pos x="382" y="107"/>
              </a:cxn>
              <a:cxn ang="0">
                <a:pos x="413" y="105"/>
              </a:cxn>
              <a:cxn ang="0">
                <a:pos x="451" y="110"/>
              </a:cxn>
              <a:cxn ang="0">
                <a:pos x="494" y="135"/>
              </a:cxn>
              <a:cxn ang="0">
                <a:pos x="509" y="176"/>
              </a:cxn>
              <a:cxn ang="0">
                <a:pos x="477" y="216"/>
              </a:cxn>
              <a:cxn ang="0">
                <a:pos x="459" y="234"/>
              </a:cxn>
              <a:cxn ang="0">
                <a:pos x="454" y="303"/>
              </a:cxn>
              <a:cxn ang="0">
                <a:pos x="441" y="334"/>
              </a:cxn>
              <a:cxn ang="0">
                <a:pos x="417" y="373"/>
              </a:cxn>
              <a:cxn ang="0">
                <a:pos x="384" y="377"/>
              </a:cxn>
              <a:cxn ang="0">
                <a:pos x="351" y="397"/>
              </a:cxn>
              <a:cxn ang="0">
                <a:pos x="331" y="414"/>
              </a:cxn>
              <a:cxn ang="0">
                <a:pos x="331" y="446"/>
              </a:cxn>
              <a:cxn ang="0">
                <a:pos x="306" y="490"/>
              </a:cxn>
              <a:cxn ang="0">
                <a:pos x="302" y="485"/>
              </a:cxn>
              <a:cxn ang="0">
                <a:pos x="285" y="506"/>
              </a:cxn>
              <a:cxn ang="0">
                <a:pos x="270" y="524"/>
              </a:cxn>
              <a:cxn ang="0">
                <a:pos x="246" y="500"/>
              </a:cxn>
              <a:cxn ang="0">
                <a:pos x="224" y="483"/>
              </a:cxn>
              <a:cxn ang="0">
                <a:pos x="251" y="444"/>
              </a:cxn>
              <a:cxn ang="0">
                <a:pos x="309" y="90"/>
              </a:cxn>
              <a:cxn ang="0">
                <a:pos x="310" y="70"/>
              </a:cxn>
              <a:cxn ang="0">
                <a:pos x="330" y="81"/>
              </a:cxn>
            </a:cxnLst>
            <a:rect l="0" t="0" r="r" b="b"/>
            <a:pathLst>
              <a:path w="510" h="539">
                <a:moveTo>
                  <a:pt x="253" y="416"/>
                </a:moveTo>
                <a:lnTo>
                  <a:pt x="252" y="413"/>
                </a:lnTo>
                <a:lnTo>
                  <a:pt x="252" y="408"/>
                </a:lnTo>
                <a:lnTo>
                  <a:pt x="254" y="403"/>
                </a:lnTo>
                <a:lnTo>
                  <a:pt x="255" y="398"/>
                </a:lnTo>
                <a:lnTo>
                  <a:pt x="257" y="393"/>
                </a:lnTo>
                <a:lnTo>
                  <a:pt x="257" y="392"/>
                </a:lnTo>
                <a:lnTo>
                  <a:pt x="254" y="390"/>
                </a:lnTo>
                <a:lnTo>
                  <a:pt x="253" y="389"/>
                </a:lnTo>
                <a:lnTo>
                  <a:pt x="245" y="392"/>
                </a:lnTo>
                <a:lnTo>
                  <a:pt x="244" y="391"/>
                </a:lnTo>
                <a:lnTo>
                  <a:pt x="243" y="388"/>
                </a:lnTo>
                <a:lnTo>
                  <a:pt x="240" y="372"/>
                </a:lnTo>
                <a:lnTo>
                  <a:pt x="239" y="369"/>
                </a:lnTo>
                <a:lnTo>
                  <a:pt x="234" y="366"/>
                </a:lnTo>
                <a:lnTo>
                  <a:pt x="230" y="365"/>
                </a:lnTo>
                <a:lnTo>
                  <a:pt x="229" y="365"/>
                </a:lnTo>
                <a:lnTo>
                  <a:pt x="225" y="367"/>
                </a:lnTo>
                <a:lnTo>
                  <a:pt x="223" y="367"/>
                </a:lnTo>
                <a:lnTo>
                  <a:pt x="218" y="366"/>
                </a:lnTo>
                <a:lnTo>
                  <a:pt x="213" y="365"/>
                </a:lnTo>
                <a:lnTo>
                  <a:pt x="210" y="365"/>
                </a:lnTo>
                <a:lnTo>
                  <a:pt x="210" y="360"/>
                </a:lnTo>
                <a:lnTo>
                  <a:pt x="211" y="356"/>
                </a:lnTo>
                <a:lnTo>
                  <a:pt x="212" y="350"/>
                </a:lnTo>
                <a:lnTo>
                  <a:pt x="211" y="344"/>
                </a:lnTo>
                <a:lnTo>
                  <a:pt x="208" y="339"/>
                </a:lnTo>
                <a:lnTo>
                  <a:pt x="208" y="335"/>
                </a:lnTo>
                <a:lnTo>
                  <a:pt x="206" y="332"/>
                </a:lnTo>
                <a:lnTo>
                  <a:pt x="209" y="328"/>
                </a:lnTo>
                <a:lnTo>
                  <a:pt x="211" y="323"/>
                </a:lnTo>
                <a:lnTo>
                  <a:pt x="212" y="318"/>
                </a:lnTo>
                <a:lnTo>
                  <a:pt x="213" y="311"/>
                </a:lnTo>
                <a:lnTo>
                  <a:pt x="213" y="308"/>
                </a:lnTo>
                <a:lnTo>
                  <a:pt x="212" y="303"/>
                </a:lnTo>
                <a:lnTo>
                  <a:pt x="210" y="300"/>
                </a:lnTo>
                <a:lnTo>
                  <a:pt x="205" y="297"/>
                </a:lnTo>
                <a:lnTo>
                  <a:pt x="203" y="295"/>
                </a:lnTo>
                <a:lnTo>
                  <a:pt x="202" y="291"/>
                </a:lnTo>
                <a:lnTo>
                  <a:pt x="204" y="286"/>
                </a:lnTo>
                <a:lnTo>
                  <a:pt x="204" y="285"/>
                </a:lnTo>
                <a:lnTo>
                  <a:pt x="200" y="284"/>
                </a:lnTo>
                <a:lnTo>
                  <a:pt x="190" y="284"/>
                </a:lnTo>
                <a:lnTo>
                  <a:pt x="187" y="284"/>
                </a:lnTo>
                <a:lnTo>
                  <a:pt x="182" y="284"/>
                </a:lnTo>
                <a:lnTo>
                  <a:pt x="180" y="283"/>
                </a:lnTo>
                <a:lnTo>
                  <a:pt x="179" y="278"/>
                </a:lnTo>
                <a:lnTo>
                  <a:pt x="178" y="265"/>
                </a:lnTo>
                <a:lnTo>
                  <a:pt x="178" y="261"/>
                </a:lnTo>
                <a:lnTo>
                  <a:pt x="177" y="255"/>
                </a:lnTo>
                <a:lnTo>
                  <a:pt x="177" y="251"/>
                </a:lnTo>
                <a:lnTo>
                  <a:pt x="177" y="250"/>
                </a:lnTo>
                <a:lnTo>
                  <a:pt x="174" y="249"/>
                </a:lnTo>
                <a:lnTo>
                  <a:pt x="171" y="248"/>
                </a:lnTo>
                <a:lnTo>
                  <a:pt x="167" y="247"/>
                </a:lnTo>
                <a:lnTo>
                  <a:pt x="161" y="248"/>
                </a:lnTo>
                <a:lnTo>
                  <a:pt x="159" y="247"/>
                </a:lnTo>
                <a:lnTo>
                  <a:pt x="157" y="245"/>
                </a:lnTo>
                <a:lnTo>
                  <a:pt x="155" y="240"/>
                </a:lnTo>
                <a:lnTo>
                  <a:pt x="154" y="240"/>
                </a:lnTo>
                <a:lnTo>
                  <a:pt x="149" y="240"/>
                </a:lnTo>
                <a:lnTo>
                  <a:pt x="147" y="239"/>
                </a:lnTo>
                <a:lnTo>
                  <a:pt x="143" y="236"/>
                </a:lnTo>
                <a:lnTo>
                  <a:pt x="139" y="234"/>
                </a:lnTo>
                <a:lnTo>
                  <a:pt x="135" y="233"/>
                </a:lnTo>
                <a:lnTo>
                  <a:pt x="133" y="233"/>
                </a:lnTo>
                <a:lnTo>
                  <a:pt x="128" y="233"/>
                </a:lnTo>
                <a:lnTo>
                  <a:pt x="126" y="232"/>
                </a:lnTo>
                <a:lnTo>
                  <a:pt x="120" y="226"/>
                </a:lnTo>
                <a:lnTo>
                  <a:pt x="115" y="221"/>
                </a:lnTo>
                <a:lnTo>
                  <a:pt x="113" y="217"/>
                </a:lnTo>
                <a:lnTo>
                  <a:pt x="112" y="213"/>
                </a:lnTo>
                <a:lnTo>
                  <a:pt x="112" y="209"/>
                </a:lnTo>
                <a:lnTo>
                  <a:pt x="112" y="205"/>
                </a:lnTo>
                <a:lnTo>
                  <a:pt x="113" y="201"/>
                </a:lnTo>
                <a:lnTo>
                  <a:pt x="113" y="197"/>
                </a:lnTo>
                <a:lnTo>
                  <a:pt x="105" y="197"/>
                </a:lnTo>
                <a:lnTo>
                  <a:pt x="99" y="197"/>
                </a:lnTo>
                <a:lnTo>
                  <a:pt x="97" y="198"/>
                </a:lnTo>
                <a:lnTo>
                  <a:pt x="92" y="201"/>
                </a:lnTo>
                <a:lnTo>
                  <a:pt x="84" y="207"/>
                </a:lnTo>
                <a:lnTo>
                  <a:pt x="81" y="209"/>
                </a:lnTo>
                <a:lnTo>
                  <a:pt x="78" y="209"/>
                </a:lnTo>
                <a:lnTo>
                  <a:pt x="76" y="209"/>
                </a:lnTo>
                <a:lnTo>
                  <a:pt x="71" y="213"/>
                </a:lnTo>
                <a:lnTo>
                  <a:pt x="69" y="214"/>
                </a:lnTo>
                <a:lnTo>
                  <a:pt x="62" y="212"/>
                </a:lnTo>
                <a:lnTo>
                  <a:pt x="57" y="211"/>
                </a:lnTo>
                <a:lnTo>
                  <a:pt x="54" y="211"/>
                </a:lnTo>
                <a:lnTo>
                  <a:pt x="50" y="213"/>
                </a:lnTo>
                <a:lnTo>
                  <a:pt x="47" y="213"/>
                </a:lnTo>
                <a:lnTo>
                  <a:pt x="46" y="213"/>
                </a:lnTo>
                <a:lnTo>
                  <a:pt x="44" y="211"/>
                </a:lnTo>
                <a:lnTo>
                  <a:pt x="43" y="209"/>
                </a:lnTo>
                <a:lnTo>
                  <a:pt x="44" y="202"/>
                </a:lnTo>
                <a:lnTo>
                  <a:pt x="44" y="193"/>
                </a:lnTo>
                <a:lnTo>
                  <a:pt x="42" y="193"/>
                </a:lnTo>
                <a:lnTo>
                  <a:pt x="38" y="196"/>
                </a:lnTo>
                <a:lnTo>
                  <a:pt x="34" y="199"/>
                </a:lnTo>
                <a:lnTo>
                  <a:pt x="23" y="199"/>
                </a:lnTo>
                <a:lnTo>
                  <a:pt x="23" y="195"/>
                </a:lnTo>
                <a:lnTo>
                  <a:pt x="21" y="193"/>
                </a:lnTo>
                <a:lnTo>
                  <a:pt x="19" y="192"/>
                </a:lnTo>
                <a:lnTo>
                  <a:pt x="17" y="192"/>
                </a:lnTo>
                <a:lnTo>
                  <a:pt x="11" y="191"/>
                </a:lnTo>
                <a:lnTo>
                  <a:pt x="12" y="189"/>
                </a:lnTo>
                <a:lnTo>
                  <a:pt x="13" y="186"/>
                </a:lnTo>
                <a:lnTo>
                  <a:pt x="12" y="186"/>
                </a:lnTo>
                <a:lnTo>
                  <a:pt x="5" y="173"/>
                </a:lnTo>
                <a:lnTo>
                  <a:pt x="1" y="167"/>
                </a:lnTo>
                <a:lnTo>
                  <a:pt x="0" y="164"/>
                </a:lnTo>
                <a:lnTo>
                  <a:pt x="2" y="160"/>
                </a:lnTo>
                <a:lnTo>
                  <a:pt x="4" y="158"/>
                </a:lnTo>
                <a:lnTo>
                  <a:pt x="8" y="156"/>
                </a:lnTo>
                <a:lnTo>
                  <a:pt x="11" y="153"/>
                </a:lnTo>
                <a:lnTo>
                  <a:pt x="11" y="152"/>
                </a:lnTo>
                <a:lnTo>
                  <a:pt x="9" y="147"/>
                </a:lnTo>
                <a:lnTo>
                  <a:pt x="9" y="146"/>
                </a:lnTo>
                <a:lnTo>
                  <a:pt x="11" y="143"/>
                </a:lnTo>
                <a:lnTo>
                  <a:pt x="15" y="135"/>
                </a:lnTo>
                <a:lnTo>
                  <a:pt x="17" y="134"/>
                </a:lnTo>
                <a:lnTo>
                  <a:pt x="21" y="131"/>
                </a:lnTo>
                <a:lnTo>
                  <a:pt x="32" y="127"/>
                </a:lnTo>
                <a:lnTo>
                  <a:pt x="36" y="127"/>
                </a:lnTo>
                <a:lnTo>
                  <a:pt x="39" y="126"/>
                </a:lnTo>
                <a:lnTo>
                  <a:pt x="42" y="124"/>
                </a:lnTo>
                <a:lnTo>
                  <a:pt x="44" y="123"/>
                </a:lnTo>
                <a:lnTo>
                  <a:pt x="47" y="124"/>
                </a:lnTo>
                <a:lnTo>
                  <a:pt x="51" y="125"/>
                </a:lnTo>
                <a:lnTo>
                  <a:pt x="54" y="124"/>
                </a:lnTo>
                <a:lnTo>
                  <a:pt x="53" y="122"/>
                </a:lnTo>
                <a:lnTo>
                  <a:pt x="54" y="121"/>
                </a:lnTo>
                <a:lnTo>
                  <a:pt x="54" y="119"/>
                </a:lnTo>
                <a:lnTo>
                  <a:pt x="58" y="93"/>
                </a:lnTo>
                <a:lnTo>
                  <a:pt x="60" y="85"/>
                </a:lnTo>
                <a:lnTo>
                  <a:pt x="60" y="83"/>
                </a:lnTo>
                <a:lnTo>
                  <a:pt x="57" y="80"/>
                </a:lnTo>
                <a:lnTo>
                  <a:pt x="58" y="75"/>
                </a:lnTo>
                <a:lnTo>
                  <a:pt x="57" y="74"/>
                </a:lnTo>
                <a:lnTo>
                  <a:pt x="53" y="72"/>
                </a:lnTo>
                <a:lnTo>
                  <a:pt x="51" y="71"/>
                </a:lnTo>
                <a:lnTo>
                  <a:pt x="51" y="68"/>
                </a:lnTo>
                <a:lnTo>
                  <a:pt x="51" y="62"/>
                </a:lnTo>
                <a:lnTo>
                  <a:pt x="52" y="61"/>
                </a:lnTo>
                <a:lnTo>
                  <a:pt x="55" y="60"/>
                </a:lnTo>
                <a:lnTo>
                  <a:pt x="59" y="60"/>
                </a:lnTo>
                <a:lnTo>
                  <a:pt x="62" y="60"/>
                </a:lnTo>
                <a:lnTo>
                  <a:pt x="64" y="61"/>
                </a:lnTo>
                <a:lnTo>
                  <a:pt x="63" y="59"/>
                </a:lnTo>
                <a:lnTo>
                  <a:pt x="62" y="56"/>
                </a:lnTo>
                <a:lnTo>
                  <a:pt x="61" y="56"/>
                </a:lnTo>
                <a:lnTo>
                  <a:pt x="55" y="55"/>
                </a:lnTo>
                <a:lnTo>
                  <a:pt x="54" y="54"/>
                </a:lnTo>
                <a:lnTo>
                  <a:pt x="54" y="48"/>
                </a:lnTo>
                <a:lnTo>
                  <a:pt x="55" y="46"/>
                </a:lnTo>
                <a:lnTo>
                  <a:pt x="59" y="46"/>
                </a:lnTo>
                <a:lnTo>
                  <a:pt x="75" y="47"/>
                </a:lnTo>
                <a:lnTo>
                  <a:pt x="78" y="47"/>
                </a:lnTo>
                <a:lnTo>
                  <a:pt x="80" y="46"/>
                </a:lnTo>
                <a:lnTo>
                  <a:pt x="85" y="42"/>
                </a:lnTo>
                <a:lnTo>
                  <a:pt x="88" y="41"/>
                </a:lnTo>
                <a:lnTo>
                  <a:pt x="89" y="42"/>
                </a:lnTo>
                <a:lnTo>
                  <a:pt x="90" y="44"/>
                </a:lnTo>
                <a:lnTo>
                  <a:pt x="91" y="49"/>
                </a:lnTo>
                <a:lnTo>
                  <a:pt x="91" y="52"/>
                </a:lnTo>
                <a:lnTo>
                  <a:pt x="92" y="54"/>
                </a:lnTo>
                <a:lnTo>
                  <a:pt x="95" y="55"/>
                </a:lnTo>
                <a:lnTo>
                  <a:pt x="99" y="58"/>
                </a:lnTo>
                <a:lnTo>
                  <a:pt x="102" y="59"/>
                </a:lnTo>
                <a:lnTo>
                  <a:pt x="104" y="59"/>
                </a:lnTo>
                <a:lnTo>
                  <a:pt x="109" y="55"/>
                </a:lnTo>
                <a:lnTo>
                  <a:pt x="109" y="56"/>
                </a:lnTo>
                <a:lnTo>
                  <a:pt x="110" y="60"/>
                </a:lnTo>
                <a:lnTo>
                  <a:pt x="112" y="60"/>
                </a:lnTo>
                <a:lnTo>
                  <a:pt x="116" y="56"/>
                </a:lnTo>
                <a:lnTo>
                  <a:pt x="120" y="52"/>
                </a:lnTo>
                <a:lnTo>
                  <a:pt x="123" y="50"/>
                </a:lnTo>
                <a:lnTo>
                  <a:pt x="127" y="50"/>
                </a:lnTo>
                <a:lnTo>
                  <a:pt x="129" y="48"/>
                </a:lnTo>
                <a:lnTo>
                  <a:pt x="130" y="44"/>
                </a:lnTo>
                <a:lnTo>
                  <a:pt x="131" y="43"/>
                </a:lnTo>
                <a:lnTo>
                  <a:pt x="135" y="42"/>
                </a:lnTo>
                <a:lnTo>
                  <a:pt x="138" y="41"/>
                </a:lnTo>
                <a:lnTo>
                  <a:pt x="140" y="39"/>
                </a:lnTo>
                <a:lnTo>
                  <a:pt x="139" y="38"/>
                </a:lnTo>
                <a:lnTo>
                  <a:pt x="137" y="37"/>
                </a:lnTo>
                <a:lnTo>
                  <a:pt x="131" y="37"/>
                </a:lnTo>
                <a:lnTo>
                  <a:pt x="130" y="35"/>
                </a:lnTo>
                <a:lnTo>
                  <a:pt x="129" y="32"/>
                </a:lnTo>
                <a:lnTo>
                  <a:pt x="128" y="23"/>
                </a:lnTo>
                <a:lnTo>
                  <a:pt x="125" y="19"/>
                </a:lnTo>
                <a:lnTo>
                  <a:pt x="122" y="15"/>
                </a:lnTo>
                <a:lnTo>
                  <a:pt x="122" y="14"/>
                </a:lnTo>
                <a:lnTo>
                  <a:pt x="123" y="14"/>
                </a:lnTo>
                <a:lnTo>
                  <a:pt x="125" y="14"/>
                </a:lnTo>
                <a:lnTo>
                  <a:pt x="130" y="17"/>
                </a:lnTo>
                <a:lnTo>
                  <a:pt x="132" y="17"/>
                </a:lnTo>
                <a:lnTo>
                  <a:pt x="139" y="17"/>
                </a:lnTo>
                <a:lnTo>
                  <a:pt x="141" y="18"/>
                </a:lnTo>
                <a:lnTo>
                  <a:pt x="145" y="22"/>
                </a:lnTo>
                <a:lnTo>
                  <a:pt x="147" y="21"/>
                </a:lnTo>
                <a:lnTo>
                  <a:pt x="148" y="15"/>
                </a:lnTo>
                <a:lnTo>
                  <a:pt x="150" y="14"/>
                </a:lnTo>
                <a:lnTo>
                  <a:pt x="153" y="14"/>
                </a:lnTo>
                <a:lnTo>
                  <a:pt x="156" y="14"/>
                </a:lnTo>
                <a:lnTo>
                  <a:pt x="161" y="13"/>
                </a:lnTo>
                <a:lnTo>
                  <a:pt x="171" y="7"/>
                </a:lnTo>
                <a:lnTo>
                  <a:pt x="174" y="5"/>
                </a:lnTo>
                <a:lnTo>
                  <a:pt x="175" y="3"/>
                </a:lnTo>
                <a:lnTo>
                  <a:pt x="175" y="2"/>
                </a:lnTo>
                <a:lnTo>
                  <a:pt x="177" y="1"/>
                </a:lnTo>
                <a:lnTo>
                  <a:pt x="179" y="0"/>
                </a:lnTo>
                <a:lnTo>
                  <a:pt x="182" y="1"/>
                </a:lnTo>
                <a:lnTo>
                  <a:pt x="183" y="2"/>
                </a:lnTo>
                <a:lnTo>
                  <a:pt x="183" y="3"/>
                </a:lnTo>
                <a:lnTo>
                  <a:pt x="181" y="9"/>
                </a:lnTo>
                <a:lnTo>
                  <a:pt x="183" y="9"/>
                </a:lnTo>
                <a:lnTo>
                  <a:pt x="186" y="10"/>
                </a:lnTo>
                <a:lnTo>
                  <a:pt x="188" y="16"/>
                </a:lnTo>
                <a:lnTo>
                  <a:pt x="187" y="18"/>
                </a:lnTo>
                <a:lnTo>
                  <a:pt x="184" y="26"/>
                </a:lnTo>
                <a:lnTo>
                  <a:pt x="183" y="32"/>
                </a:lnTo>
                <a:lnTo>
                  <a:pt x="183" y="35"/>
                </a:lnTo>
                <a:lnTo>
                  <a:pt x="185" y="37"/>
                </a:lnTo>
                <a:lnTo>
                  <a:pt x="186" y="39"/>
                </a:lnTo>
                <a:lnTo>
                  <a:pt x="186" y="41"/>
                </a:lnTo>
                <a:lnTo>
                  <a:pt x="186" y="43"/>
                </a:lnTo>
                <a:lnTo>
                  <a:pt x="187" y="45"/>
                </a:lnTo>
                <a:lnTo>
                  <a:pt x="193" y="50"/>
                </a:lnTo>
                <a:lnTo>
                  <a:pt x="197" y="53"/>
                </a:lnTo>
                <a:lnTo>
                  <a:pt x="201" y="52"/>
                </a:lnTo>
                <a:lnTo>
                  <a:pt x="205" y="49"/>
                </a:lnTo>
                <a:lnTo>
                  <a:pt x="208" y="47"/>
                </a:lnTo>
                <a:lnTo>
                  <a:pt x="214" y="45"/>
                </a:lnTo>
                <a:lnTo>
                  <a:pt x="219" y="43"/>
                </a:lnTo>
                <a:lnTo>
                  <a:pt x="225" y="43"/>
                </a:lnTo>
                <a:lnTo>
                  <a:pt x="227" y="43"/>
                </a:lnTo>
                <a:lnTo>
                  <a:pt x="234" y="45"/>
                </a:lnTo>
                <a:lnTo>
                  <a:pt x="237" y="45"/>
                </a:lnTo>
                <a:lnTo>
                  <a:pt x="233" y="39"/>
                </a:lnTo>
                <a:lnTo>
                  <a:pt x="234" y="37"/>
                </a:lnTo>
                <a:lnTo>
                  <a:pt x="236" y="36"/>
                </a:lnTo>
                <a:lnTo>
                  <a:pt x="239" y="37"/>
                </a:lnTo>
                <a:lnTo>
                  <a:pt x="242" y="38"/>
                </a:lnTo>
                <a:lnTo>
                  <a:pt x="244" y="38"/>
                </a:lnTo>
                <a:lnTo>
                  <a:pt x="247" y="35"/>
                </a:lnTo>
                <a:lnTo>
                  <a:pt x="249" y="35"/>
                </a:lnTo>
                <a:lnTo>
                  <a:pt x="255" y="38"/>
                </a:lnTo>
                <a:lnTo>
                  <a:pt x="259" y="41"/>
                </a:lnTo>
                <a:lnTo>
                  <a:pt x="260" y="42"/>
                </a:lnTo>
                <a:lnTo>
                  <a:pt x="266" y="38"/>
                </a:lnTo>
                <a:lnTo>
                  <a:pt x="272" y="40"/>
                </a:lnTo>
                <a:lnTo>
                  <a:pt x="275" y="40"/>
                </a:lnTo>
                <a:lnTo>
                  <a:pt x="277" y="39"/>
                </a:lnTo>
                <a:lnTo>
                  <a:pt x="280" y="35"/>
                </a:lnTo>
                <a:lnTo>
                  <a:pt x="282" y="29"/>
                </a:lnTo>
                <a:lnTo>
                  <a:pt x="285" y="25"/>
                </a:lnTo>
                <a:lnTo>
                  <a:pt x="291" y="15"/>
                </a:lnTo>
                <a:lnTo>
                  <a:pt x="291" y="12"/>
                </a:lnTo>
                <a:lnTo>
                  <a:pt x="294" y="11"/>
                </a:lnTo>
                <a:lnTo>
                  <a:pt x="295" y="12"/>
                </a:lnTo>
                <a:lnTo>
                  <a:pt x="297" y="14"/>
                </a:lnTo>
                <a:lnTo>
                  <a:pt x="298" y="19"/>
                </a:lnTo>
                <a:lnTo>
                  <a:pt x="300" y="27"/>
                </a:lnTo>
                <a:lnTo>
                  <a:pt x="301" y="30"/>
                </a:lnTo>
                <a:lnTo>
                  <a:pt x="303" y="39"/>
                </a:lnTo>
                <a:lnTo>
                  <a:pt x="305" y="42"/>
                </a:lnTo>
                <a:lnTo>
                  <a:pt x="307" y="44"/>
                </a:lnTo>
                <a:lnTo>
                  <a:pt x="313" y="45"/>
                </a:lnTo>
                <a:lnTo>
                  <a:pt x="314" y="47"/>
                </a:lnTo>
                <a:lnTo>
                  <a:pt x="314" y="50"/>
                </a:lnTo>
                <a:lnTo>
                  <a:pt x="314" y="52"/>
                </a:lnTo>
                <a:lnTo>
                  <a:pt x="311" y="54"/>
                </a:lnTo>
                <a:lnTo>
                  <a:pt x="305" y="62"/>
                </a:lnTo>
                <a:lnTo>
                  <a:pt x="304" y="64"/>
                </a:lnTo>
                <a:lnTo>
                  <a:pt x="301" y="66"/>
                </a:lnTo>
                <a:lnTo>
                  <a:pt x="299" y="68"/>
                </a:lnTo>
                <a:lnTo>
                  <a:pt x="297" y="69"/>
                </a:lnTo>
                <a:lnTo>
                  <a:pt x="293" y="73"/>
                </a:lnTo>
                <a:lnTo>
                  <a:pt x="289" y="79"/>
                </a:lnTo>
                <a:lnTo>
                  <a:pt x="287" y="85"/>
                </a:lnTo>
                <a:lnTo>
                  <a:pt x="285" y="87"/>
                </a:lnTo>
                <a:lnTo>
                  <a:pt x="286" y="88"/>
                </a:lnTo>
                <a:lnTo>
                  <a:pt x="289" y="88"/>
                </a:lnTo>
                <a:lnTo>
                  <a:pt x="292" y="87"/>
                </a:lnTo>
                <a:lnTo>
                  <a:pt x="299" y="83"/>
                </a:lnTo>
                <a:lnTo>
                  <a:pt x="300" y="82"/>
                </a:lnTo>
                <a:lnTo>
                  <a:pt x="302" y="87"/>
                </a:lnTo>
                <a:lnTo>
                  <a:pt x="304" y="92"/>
                </a:lnTo>
                <a:lnTo>
                  <a:pt x="306" y="93"/>
                </a:lnTo>
                <a:lnTo>
                  <a:pt x="307" y="93"/>
                </a:lnTo>
                <a:lnTo>
                  <a:pt x="314" y="93"/>
                </a:lnTo>
                <a:lnTo>
                  <a:pt x="317" y="93"/>
                </a:lnTo>
                <a:lnTo>
                  <a:pt x="322" y="91"/>
                </a:lnTo>
                <a:lnTo>
                  <a:pt x="320" y="95"/>
                </a:lnTo>
                <a:lnTo>
                  <a:pt x="320" y="99"/>
                </a:lnTo>
                <a:lnTo>
                  <a:pt x="323" y="95"/>
                </a:lnTo>
                <a:lnTo>
                  <a:pt x="330" y="89"/>
                </a:lnTo>
                <a:lnTo>
                  <a:pt x="332" y="89"/>
                </a:lnTo>
                <a:lnTo>
                  <a:pt x="333" y="86"/>
                </a:lnTo>
                <a:lnTo>
                  <a:pt x="336" y="81"/>
                </a:lnTo>
                <a:lnTo>
                  <a:pt x="338" y="78"/>
                </a:lnTo>
                <a:lnTo>
                  <a:pt x="339" y="78"/>
                </a:lnTo>
                <a:lnTo>
                  <a:pt x="345" y="78"/>
                </a:lnTo>
                <a:lnTo>
                  <a:pt x="348" y="77"/>
                </a:lnTo>
                <a:lnTo>
                  <a:pt x="348" y="77"/>
                </a:lnTo>
                <a:lnTo>
                  <a:pt x="353" y="80"/>
                </a:lnTo>
                <a:lnTo>
                  <a:pt x="357" y="81"/>
                </a:lnTo>
                <a:lnTo>
                  <a:pt x="359" y="81"/>
                </a:lnTo>
                <a:lnTo>
                  <a:pt x="363" y="83"/>
                </a:lnTo>
                <a:lnTo>
                  <a:pt x="369" y="86"/>
                </a:lnTo>
                <a:lnTo>
                  <a:pt x="371" y="87"/>
                </a:lnTo>
                <a:lnTo>
                  <a:pt x="373" y="91"/>
                </a:lnTo>
                <a:lnTo>
                  <a:pt x="374" y="91"/>
                </a:lnTo>
                <a:lnTo>
                  <a:pt x="375" y="91"/>
                </a:lnTo>
                <a:lnTo>
                  <a:pt x="377" y="89"/>
                </a:lnTo>
                <a:lnTo>
                  <a:pt x="379" y="89"/>
                </a:lnTo>
                <a:lnTo>
                  <a:pt x="381" y="90"/>
                </a:lnTo>
                <a:lnTo>
                  <a:pt x="384" y="95"/>
                </a:lnTo>
                <a:lnTo>
                  <a:pt x="385" y="97"/>
                </a:lnTo>
                <a:lnTo>
                  <a:pt x="384" y="99"/>
                </a:lnTo>
                <a:lnTo>
                  <a:pt x="382" y="101"/>
                </a:lnTo>
                <a:lnTo>
                  <a:pt x="382" y="104"/>
                </a:lnTo>
                <a:lnTo>
                  <a:pt x="382" y="107"/>
                </a:lnTo>
                <a:lnTo>
                  <a:pt x="383" y="109"/>
                </a:lnTo>
                <a:lnTo>
                  <a:pt x="388" y="104"/>
                </a:lnTo>
                <a:lnTo>
                  <a:pt x="390" y="103"/>
                </a:lnTo>
                <a:lnTo>
                  <a:pt x="394" y="102"/>
                </a:lnTo>
                <a:lnTo>
                  <a:pt x="399" y="99"/>
                </a:lnTo>
                <a:lnTo>
                  <a:pt x="401" y="99"/>
                </a:lnTo>
                <a:lnTo>
                  <a:pt x="403" y="100"/>
                </a:lnTo>
                <a:lnTo>
                  <a:pt x="408" y="102"/>
                </a:lnTo>
                <a:lnTo>
                  <a:pt x="413" y="105"/>
                </a:lnTo>
                <a:lnTo>
                  <a:pt x="416" y="105"/>
                </a:lnTo>
                <a:lnTo>
                  <a:pt x="422" y="106"/>
                </a:lnTo>
                <a:lnTo>
                  <a:pt x="429" y="107"/>
                </a:lnTo>
                <a:lnTo>
                  <a:pt x="432" y="106"/>
                </a:lnTo>
                <a:lnTo>
                  <a:pt x="434" y="106"/>
                </a:lnTo>
                <a:lnTo>
                  <a:pt x="438" y="105"/>
                </a:lnTo>
                <a:lnTo>
                  <a:pt x="440" y="105"/>
                </a:lnTo>
                <a:lnTo>
                  <a:pt x="447" y="107"/>
                </a:lnTo>
                <a:lnTo>
                  <a:pt x="451" y="110"/>
                </a:lnTo>
                <a:lnTo>
                  <a:pt x="456" y="112"/>
                </a:lnTo>
                <a:lnTo>
                  <a:pt x="459" y="115"/>
                </a:lnTo>
                <a:lnTo>
                  <a:pt x="468" y="123"/>
                </a:lnTo>
                <a:lnTo>
                  <a:pt x="473" y="127"/>
                </a:lnTo>
                <a:lnTo>
                  <a:pt x="477" y="131"/>
                </a:lnTo>
                <a:lnTo>
                  <a:pt x="480" y="132"/>
                </a:lnTo>
                <a:lnTo>
                  <a:pt x="483" y="134"/>
                </a:lnTo>
                <a:lnTo>
                  <a:pt x="487" y="135"/>
                </a:lnTo>
                <a:lnTo>
                  <a:pt x="494" y="135"/>
                </a:lnTo>
                <a:lnTo>
                  <a:pt x="500" y="135"/>
                </a:lnTo>
                <a:lnTo>
                  <a:pt x="503" y="137"/>
                </a:lnTo>
                <a:lnTo>
                  <a:pt x="504" y="139"/>
                </a:lnTo>
                <a:lnTo>
                  <a:pt x="504" y="143"/>
                </a:lnTo>
                <a:lnTo>
                  <a:pt x="508" y="155"/>
                </a:lnTo>
                <a:lnTo>
                  <a:pt x="510" y="162"/>
                </a:lnTo>
                <a:lnTo>
                  <a:pt x="510" y="167"/>
                </a:lnTo>
                <a:lnTo>
                  <a:pt x="510" y="171"/>
                </a:lnTo>
                <a:lnTo>
                  <a:pt x="509" y="176"/>
                </a:lnTo>
                <a:lnTo>
                  <a:pt x="507" y="181"/>
                </a:lnTo>
                <a:lnTo>
                  <a:pt x="504" y="189"/>
                </a:lnTo>
                <a:lnTo>
                  <a:pt x="501" y="194"/>
                </a:lnTo>
                <a:lnTo>
                  <a:pt x="493" y="201"/>
                </a:lnTo>
                <a:lnTo>
                  <a:pt x="485" y="209"/>
                </a:lnTo>
                <a:lnTo>
                  <a:pt x="482" y="210"/>
                </a:lnTo>
                <a:lnTo>
                  <a:pt x="480" y="210"/>
                </a:lnTo>
                <a:lnTo>
                  <a:pt x="478" y="214"/>
                </a:lnTo>
                <a:lnTo>
                  <a:pt x="477" y="216"/>
                </a:lnTo>
                <a:lnTo>
                  <a:pt x="477" y="219"/>
                </a:lnTo>
                <a:lnTo>
                  <a:pt x="474" y="225"/>
                </a:lnTo>
                <a:lnTo>
                  <a:pt x="471" y="231"/>
                </a:lnTo>
                <a:lnTo>
                  <a:pt x="466" y="237"/>
                </a:lnTo>
                <a:lnTo>
                  <a:pt x="464" y="239"/>
                </a:lnTo>
                <a:lnTo>
                  <a:pt x="463" y="239"/>
                </a:lnTo>
                <a:lnTo>
                  <a:pt x="463" y="236"/>
                </a:lnTo>
                <a:lnTo>
                  <a:pt x="461" y="234"/>
                </a:lnTo>
                <a:lnTo>
                  <a:pt x="459" y="234"/>
                </a:lnTo>
                <a:lnTo>
                  <a:pt x="459" y="239"/>
                </a:lnTo>
                <a:lnTo>
                  <a:pt x="455" y="249"/>
                </a:lnTo>
                <a:lnTo>
                  <a:pt x="455" y="253"/>
                </a:lnTo>
                <a:lnTo>
                  <a:pt x="455" y="257"/>
                </a:lnTo>
                <a:lnTo>
                  <a:pt x="456" y="273"/>
                </a:lnTo>
                <a:lnTo>
                  <a:pt x="457" y="279"/>
                </a:lnTo>
                <a:lnTo>
                  <a:pt x="453" y="295"/>
                </a:lnTo>
                <a:lnTo>
                  <a:pt x="453" y="299"/>
                </a:lnTo>
                <a:lnTo>
                  <a:pt x="454" y="303"/>
                </a:lnTo>
                <a:lnTo>
                  <a:pt x="455" y="304"/>
                </a:lnTo>
                <a:lnTo>
                  <a:pt x="450" y="307"/>
                </a:lnTo>
                <a:lnTo>
                  <a:pt x="447" y="310"/>
                </a:lnTo>
                <a:lnTo>
                  <a:pt x="446" y="315"/>
                </a:lnTo>
                <a:lnTo>
                  <a:pt x="446" y="317"/>
                </a:lnTo>
                <a:lnTo>
                  <a:pt x="447" y="326"/>
                </a:lnTo>
                <a:lnTo>
                  <a:pt x="447" y="329"/>
                </a:lnTo>
                <a:lnTo>
                  <a:pt x="445" y="330"/>
                </a:lnTo>
                <a:lnTo>
                  <a:pt x="441" y="334"/>
                </a:lnTo>
                <a:lnTo>
                  <a:pt x="437" y="344"/>
                </a:lnTo>
                <a:lnTo>
                  <a:pt x="431" y="352"/>
                </a:lnTo>
                <a:lnTo>
                  <a:pt x="430" y="356"/>
                </a:lnTo>
                <a:lnTo>
                  <a:pt x="429" y="358"/>
                </a:lnTo>
                <a:lnTo>
                  <a:pt x="430" y="364"/>
                </a:lnTo>
                <a:lnTo>
                  <a:pt x="423" y="366"/>
                </a:lnTo>
                <a:lnTo>
                  <a:pt x="420" y="368"/>
                </a:lnTo>
                <a:lnTo>
                  <a:pt x="418" y="370"/>
                </a:lnTo>
                <a:lnTo>
                  <a:pt x="417" y="373"/>
                </a:lnTo>
                <a:lnTo>
                  <a:pt x="417" y="375"/>
                </a:lnTo>
                <a:lnTo>
                  <a:pt x="415" y="376"/>
                </a:lnTo>
                <a:lnTo>
                  <a:pt x="410" y="376"/>
                </a:lnTo>
                <a:lnTo>
                  <a:pt x="404" y="377"/>
                </a:lnTo>
                <a:lnTo>
                  <a:pt x="401" y="377"/>
                </a:lnTo>
                <a:lnTo>
                  <a:pt x="396" y="377"/>
                </a:lnTo>
                <a:lnTo>
                  <a:pt x="393" y="376"/>
                </a:lnTo>
                <a:lnTo>
                  <a:pt x="388" y="377"/>
                </a:lnTo>
                <a:lnTo>
                  <a:pt x="384" y="377"/>
                </a:lnTo>
                <a:lnTo>
                  <a:pt x="382" y="380"/>
                </a:lnTo>
                <a:lnTo>
                  <a:pt x="381" y="381"/>
                </a:lnTo>
                <a:lnTo>
                  <a:pt x="376" y="384"/>
                </a:lnTo>
                <a:lnTo>
                  <a:pt x="373" y="387"/>
                </a:lnTo>
                <a:lnTo>
                  <a:pt x="372" y="389"/>
                </a:lnTo>
                <a:lnTo>
                  <a:pt x="368" y="387"/>
                </a:lnTo>
                <a:lnTo>
                  <a:pt x="365" y="387"/>
                </a:lnTo>
                <a:lnTo>
                  <a:pt x="362" y="389"/>
                </a:lnTo>
                <a:lnTo>
                  <a:pt x="351" y="397"/>
                </a:lnTo>
                <a:lnTo>
                  <a:pt x="348" y="400"/>
                </a:lnTo>
                <a:lnTo>
                  <a:pt x="344" y="402"/>
                </a:lnTo>
                <a:lnTo>
                  <a:pt x="340" y="405"/>
                </a:lnTo>
                <a:lnTo>
                  <a:pt x="337" y="410"/>
                </a:lnTo>
                <a:lnTo>
                  <a:pt x="334" y="411"/>
                </a:lnTo>
                <a:lnTo>
                  <a:pt x="331" y="411"/>
                </a:lnTo>
                <a:lnTo>
                  <a:pt x="329" y="411"/>
                </a:lnTo>
                <a:lnTo>
                  <a:pt x="329" y="413"/>
                </a:lnTo>
                <a:lnTo>
                  <a:pt x="331" y="414"/>
                </a:lnTo>
                <a:lnTo>
                  <a:pt x="332" y="418"/>
                </a:lnTo>
                <a:lnTo>
                  <a:pt x="331" y="422"/>
                </a:lnTo>
                <a:lnTo>
                  <a:pt x="331" y="423"/>
                </a:lnTo>
                <a:lnTo>
                  <a:pt x="329" y="424"/>
                </a:lnTo>
                <a:lnTo>
                  <a:pt x="329" y="425"/>
                </a:lnTo>
                <a:lnTo>
                  <a:pt x="331" y="429"/>
                </a:lnTo>
                <a:lnTo>
                  <a:pt x="331" y="437"/>
                </a:lnTo>
                <a:lnTo>
                  <a:pt x="331" y="444"/>
                </a:lnTo>
                <a:lnTo>
                  <a:pt x="331" y="446"/>
                </a:lnTo>
                <a:lnTo>
                  <a:pt x="330" y="450"/>
                </a:lnTo>
                <a:lnTo>
                  <a:pt x="329" y="455"/>
                </a:lnTo>
                <a:lnTo>
                  <a:pt x="326" y="459"/>
                </a:lnTo>
                <a:lnTo>
                  <a:pt x="323" y="463"/>
                </a:lnTo>
                <a:lnTo>
                  <a:pt x="318" y="466"/>
                </a:lnTo>
                <a:lnTo>
                  <a:pt x="313" y="473"/>
                </a:lnTo>
                <a:lnTo>
                  <a:pt x="312" y="476"/>
                </a:lnTo>
                <a:lnTo>
                  <a:pt x="309" y="484"/>
                </a:lnTo>
                <a:lnTo>
                  <a:pt x="306" y="490"/>
                </a:lnTo>
                <a:lnTo>
                  <a:pt x="302" y="497"/>
                </a:lnTo>
                <a:lnTo>
                  <a:pt x="298" y="501"/>
                </a:lnTo>
                <a:lnTo>
                  <a:pt x="293" y="507"/>
                </a:lnTo>
                <a:lnTo>
                  <a:pt x="295" y="501"/>
                </a:lnTo>
                <a:lnTo>
                  <a:pt x="298" y="497"/>
                </a:lnTo>
                <a:lnTo>
                  <a:pt x="301" y="493"/>
                </a:lnTo>
                <a:lnTo>
                  <a:pt x="305" y="485"/>
                </a:lnTo>
                <a:lnTo>
                  <a:pt x="305" y="483"/>
                </a:lnTo>
                <a:lnTo>
                  <a:pt x="302" y="485"/>
                </a:lnTo>
                <a:lnTo>
                  <a:pt x="300" y="484"/>
                </a:lnTo>
                <a:lnTo>
                  <a:pt x="296" y="483"/>
                </a:lnTo>
                <a:lnTo>
                  <a:pt x="296" y="484"/>
                </a:lnTo>
                <a:lnTo>
                  <a:pt x="296" y="486"/>
                </a:lnTo>
                <a:lnTo>
                  <a:pt x="294" y="494"/>
                </a:lnTo>
                <a:lnTo>
                  <a:pt x="291" y="498"/>
                </a:lnTo>
                <a:lnTo>
                  <a:pt x="288" y="501"/>
                </a:lnTo>
                <a:lnTo>
                  <a:pt x="286" y="503"/>
                </a:lnTo>
                <a:lnTo>
                  <a:pt x="285" y="506"/>
                </a:lnTo>
                <a:lnTo>
                  <a:pt x="284" y="508"/>
                </a:lnTo>
                <a:lnTo>
                  <a:pt x="282" y="520"/>
                </a:lnTo>
                <a:lnTo>
                  <a:pt x="279" y="525"/>
                </a:lnTo>
                <a:lnTo>
                  <a:pt x="274" y="532"/>
                </a:lnTo>
                <a:lnTo>
                  <a:pt x="268" y="539"/>
                </a:lnTo>
                <a:lnTo>
                  <a:pt x="267" y="536"/>
                </a:lnTo>
                <a:lnTo>
                  <a:pt x="266" y="531"/>
                </a:lnTo>
                <a:lnTo>
                  <a:pt x="267" y="529"/>
                </a:lnTo>
                <a:lnTo>
                  <a:pt x="270" y="524"/>
                </a:lnTo>
                <a:lnTo>
                  <a:pt x="270" y="522"/>
                </a:lnTo>
                <a:lnTo>
                  <a:pt x="269" y="519"/>
                </a:lnTo>
                <a:lnTo>
                  <a:pt x="267" y="519"/>
                </a:lnTo>
                <a:lnTo>
                  <a:pt x="267" y="518"/>
                </a:lnTo>
                <a:lnTo>
                  <a:pt x="262" y="510"/>
                </a:lnTo>
                <a:lnTo>
                  <a:pt x="259" y="507"/>
                </a:lnTo>
                <a:lnTo>
                  <a:pt x="253" y="503"/>
                </a:lnTo>
                <a:lnTo>
                  <a:pt x="250" y="502"/>
                </a:lnTo>
                <a:lnTo>
                  <a:pt x="246" y="500"/>
                </a:lnTo>
                <a:lnTo>
                  <a:pt x="243" y="496"/>
                </a:lnTo>
                <a:lnTo>
                  <a:pt x="242" y="494"/>
                </a:lnTo>
                <a:lnTo>
                  <a:pt x="237" y="497"/>
                </a:lnTo>
                <a:lnTo>
                  <a:pt x="236" y="497"/>
                </a:lnTo>
                <a:lnTo>
                  <a:pt x="234" y="494"/>
                </a:lnTo>
                <a:lnTo>
                  <a:pt x="231" y="489"/>
                </a:lnTo>
                <a:lnTo>
                  <a:pt x="229" y="486"/>
                </a:lnTo>
                <a:lnTo>
                  <a:pt x="226" y="483"/>
                </a:lnTo>
                <a:lnTo>
                  <a:pt x="224" y="483"/>
                </a:lnTo>
                <a:lnTo>
                  <a:pt x="223" y="483"/>
                </a:lnTo>
                <a:lnTo>
                  <a:pt x="217" y="485"/>
                </a:lnTo>
                <a:lnTo>
                  <a:pt x="213" y="485"/>
                </a:lnTo>
                <a:lnTo>
                  <a:pt x="215" y="483"/>
                </a:lnTo>
                <a:lnTo>
                  <a:pt x="220" y="477"/>
                </a:lnTo>
                <a:lnTo>
                  <a:pt x="230" y="465"/>
                </a:lnTo>
                <a:lnTo>
                  <a:pt x="239" y="456"/>
                </a:lnTo>
                <a:lnTo>
                  <a:pt x="248" y="446"/>
                </a:lnTo>
                <a:lnTo>
                  <a:pt x="251" y="444"/>
                </a:lnTo>
                <a:lnTo>
                  <a:pt x="261" y="440"/>
                </a:lnTo>
                <a:lnTo>
                  <a:pt x="264" y="437"/>
                </a:lnTo>
                <a:lnTo>
                  <a:pt x="265" y="434"/>
                </a:lnTo>
                <a:lnTo>
                  <a:pt x="265" y="424"/>
                </a:lnTo>
                <a:lnTo>
                  <a:pt x="262" y="416"/>
                </a:lnTo>
                <a:lnTo>
                  <a:pt x="261" y="415"/>
                </a:lnTo>
                <a:lnTo>
                  <a:pt x="258" y="415"/>
                </a:lnTo>
                <a:lnTo>
                  <a:pt x="253" y="416"/>
                </a:lnTo>
                <a:close/>
                <a:moveTo>
                  <a:pt x="309" y="90"/>
                </a:moveTo>
                <a:lnTo>
                  <a:pt x="306" y="90"/>
                </a:lnTo>
                <a:lnTo>
                  <a:pt x="305" y="86"/>
                </a:lnTo>
                <a:lnTo>
                  <a:pt x="304" y="84"/>
                </a:lnTo>
                <a:lnTo>
                  <a:pt x="305" y="83"/>
                </a:lnTo>
                <a:lnTo>
                  <a:pt x="305" y="79"/>
                </a:lnTo>
                <a:lnTo>
                  <a:pt x="305" y="77"/>
                </a:lnTo>
                <a:lnTo>
                  <a:pt x="306" y="71"/>
                </a:lnTo>
                <a:lnTo>
                  <a:pt x="307" y="71"/>
                </a:lnTo>
                <a:lnTo>
                  <a:pt x="310" y="70"/>
                </a:lnTo>
                <a:lnTo>
                  <a:pt x="315" y="71"/>
                </a:lnTo>
                <a:lnTo>
                  <a:pt x="321" y="71"/>
                </a:lnTo>
                <a:lnTo>
                  <a:pt x="324" y="70"/>
                </a:lnTo>
                <a:lnTo>
                  <a:pt x="326" y="71"/>
                </a:lnTo>
                <a:lnTo>
                  <a:pt x="329" y="71"/>
                </a:lnTo>
                <a:lnTo>
                  <a:pt x="332" y="72"/>
                </a:lnTo>
                <a:lnTo>
                  <a:pt x="333" y="73"/>
                </a:lnTo>
                <a:lnTo>
                  <a:pt x="332" y="76"/>
                </a:lnTo>
                <a:lnTo>
                  <a:pt x="330" y="81"/>
                </a:lnTo>
                <a:lnTo>
                  <a:pt x="329" y="84"/>
                </a:lnTo>
                <a:lnTo>
                  <a:pt x="327" y="86"/>
                </a:lnTo>
                <a:lnTo>
                  <a:pt x="324" y="88"/>
                </a:lnTo>
                <a:lnTo>
                  <a:pt x="321" y="89"/>
                </a:lnTo>
                <a:lnTo>
                  <a:pt x="318" y="89"/>
                </a:lnTo>
                <a:lnTo>
                  <a:pt x="313" y="89"/>
                </a:lnTo>
                <a:lnTo>
                  <a:pt x="309" y="90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12" name="Freeform 85">
            <a:extLst>
              <a:ext uri="{FF2B5EF4-FFF2-40B4-BE49-F238E27FC236}">
                <a16:creationId xmlns:a16="http://schemas.microsoft.com/office/drawing/2014/main" id="{2147B3E7-7A4C-64A1-6BFD-AD9151258A62}"/>
              </a:ext>
            </a:extLst>
          </p:cNvPr>
          <p:cNvSpPr>
            <a:spLocks/>
          </p:cNvSpPr>
          <p:nvPr/>
        </p:nvSpPr>
        <p:spPr bwMode="auto">
          <a:xfrm>
            <a:off x="2952187" y="4785092"/>
            <a:ext cx="153960" cy="170181"/>
          </a:xfrm>
          <a:custGeom>
            <a:avLst/>
            <a:gdLst/>
            <a:ahLst/>
            <a:cxnLst>
              <a:cxn ang="0">
                <a:pos x="1" y="61"/>
              </a:cxn>
              <a:cxn ang="0">
                <a:pos x="1" y="59"/>
              </a:cxn>
              <a:cxn ang="0">
                <a:pos x="0" y="54"/>
              </a:cxn>
              <a:cxn ang="0">
                <a:pos x="0" y="51"/>
              </a:cxn>
              <a:cxn ang="0">
                <a:pos x="1" y="47"/>
              </a:cxn>
              <a:cxn ang="0">
                <a:pos x="4" y="44"/>
              </a:cxn>
              <a:cxn ang="0">
                <a:pos x="5" y="41"/>
              </a:cxn>
              <a:cxn ang="0">
                <a:pos x="4" y="35"/>
              </a:cxn>
              <a:cxn ang="0">
                <a:pos x="3" y="29"/>
              </a:cxn>
              <a:cxn ang="0">
                <a:pos x="4" y="25"/>
              </a:cxn>
              <a:cxn ang="0">
                <a:pos x="7" y="9"/>
              </a:cxn>
              <a:cxn ang="0">
                <a:pos x="8" y="6"/>
              </a:cxn>
              <a:cxn ang="0">
                <a:pos x="10" y="2"/>
              </a:cxn>
              <a:cxn ang="0">
                <a:pos x="14" y="2"/>
              </a:cxn>
              <a:cxn ang="0">
                <a:pos x="20" y="0"/>
              </a:cxn>
              <a:cxn ang="0">
                <a:pos x="21" y="0"/>
              </a:cxn>
              <a:cxn ang="0">
                <a:pos x="23" y="0"/>
              </a:cxn>
              <a:cxn ang="0">
                <a:pos x="26" y="3"/>
              </a:cxn>
              <a:cxn ang="0">
                <a:pos x="28" y="6"/>
              </a:cxn>
              <a:cxn ang="0">
                <a:pos x="31" y="11"/>
              </a:cxn>
              <a:cxn ang="0">
                <a:pos x="33" y="14"/>
              </a:cxn>
              <a:cxn ang="0">
                <a:pos x="34" y="14"/>
              </a:cxn>
              <a:cxn ang="0">
                <a:pos x="39" y="11"/>
              </a:cxn>
              <a:cxn ang="0">
                <a:pos x="40" y="13"/>
              </a:cxn>
              <a:cxn ang="0">
                <a:pos x="43" y="17"/>
              </a:cxn>
              <a:cxn ang="0">
                <a:pos x="47" y="19"/>
              </a:cxn>
              <a:cxn ang="0">
                <a:pos x="50" y="20"/>
              </a:cxn>
              <a:cxn ang="0">
                <a:pos x="56" y="24"/>
              </a:cxn>
              <a:cxn ang="0">
                <a:pos x="59" y="27"/>
              </a:cxn>
              <a:cxn ang="0">
                <a:pos x="64" y="35"/>
              </a:cxn>
              <a:cxn ang="0">
                <a:pos x="64" y="36"/>
              </a:cxn>
              <a:cxn ang="0">
                <a:pos x="66" y="36"/>
              </a:cxn>
              <a:cxn ang="0">
                <a:pos x="67" y="39"/>
              </a:cxn>
              <a:cxn ang="0">
                <a:pos x="67" y="41"/>
              </a:cxn>
              <a:cxn ang="0">
                <a:pos x="64" y="46"/>
              </a:cxn>
              <a:cxn ang="0">
                <a:pos x="63" y="48"/>
              </a:cxn>
              <a:cxn ang="0">
                <a:pos x="64" y="53"/>
              </a:cxn>
              <a:cxn ang="0">
                <a:pos x="65" y="56"/>
              </a:cxn>
              <a:cxn ang="0">
                <a:pos x="65" y="56"/>
              </a:cxn>
              <a:cxn ang="0">
                <a:pos x="60" y="64"/>
              </a:cxn>
              <a:cxn ang="0">
                <a:pos x="56" y="68"/>
              </a:cxn>
              <a:cxn ang="0">
                <a:pos x="52" y="71"/>
              </a:cxn>
              <a:cxn ang="0">
                <a:pos x="49" y="72"/>
              </a:cxn>
              <a:cxn ang="0">
                <a:pos x="44" y="73"/>
              </a:cxn>
              <a:cxn ang="0">
                <a:pos x="39" y="71"/>
              </a:cxn>
              <a:cxn ang="0">
                <a:pos x="36" y="71"/>
              </a:cxn>
              <a:cxn ang="0">
                <a:pos x="33" y="72"/>
              </a:cxn>
              <a:cxn ang="0">
                <a:pos x="29" y="74"/>
              </a:cxn>
              <a:cxn ang="0">
                <a:pos x="27" y="73"/>
              </a:cxn>
              <a:cxn ang="0">
                <a:pos x="22" y="68"/>
              </a:cxn>
              <a:cxn ang="0">
                <a:pos x="18" y="67"/>
              </a:cxn>
              <a:cxn ang="0">
                <a:pos x="13" y="66"/>
              </a:cxn>
              <a:cxn ang="0">
                <a:pos x="11" y="66"/>
              </a:cxn>
              <a:cxn ang="0">
                <a:pos x="8" y="67"/>
              </a:cxn>
              <a:cxn ang="0">
                <a:pos x="6" y="66"/>
              </a:cxn>
              <a:cxn ang="0">
                <a:pos x="3" y="62"/>
              </a:cxn>
              <a:cxn ang="0">
                <a:pos x="1" y="61"/>
              </a:cxn>
            </a:cxnLst>
            <a:rect l="0" t="0" r="r" b="b"/>
            <a:pathLst>
              <a:path w="67" h="74">
                <a:moveTo>
                  <a:pt x="1" y="61"/>
                </a:moveTo>
                <a:lnTo>
                  <a:pt x="1" y="59"/>
                </a:lnTo>
                <a:lnTo>
                  <a:pt x="0" y="54"/>
                </a:lnTo>
                <a:lnTo>
                  <a:pt x="0" y="51"/>
                </a:lnTo>
                <a:lnTo>
                  <a:pt x="1" y="47"/>
                </a:lnTo>
                <a:lnTo>
                  <a:pt x="4" y="44"/>
                </a:lnTo>
                <a:lnTo>
                  <a:pt x="5" y="41"/>
                </a:lnTo>
                <a:lnTo>
                  <a:pt x="4" y="35"/>
                </a:lnTo>
                <a:lnTo>
                  <a:pt x="3" y="29"/>
                </a:lnTo>
                <a:lnTo>
                  <a:pt x="4" y="25"/>
                </a:lnTo>
                <a:lnTo>
                  <a:pt x="7" y="9"/>
                </a:lnTo>
                <a:lnTo>
                  <a:pt x="8" y="6"/>
                </a:lnTo>
                <a:lnTo>
                  <a:pt x="10" y="2"/>
                </a:lnTo>
                <a:lnTo>
                  <a:pt x="14" y="2"/>
                </a:lnTo>
                <a:lnTo>
                  <a:pt x="20" y="0"/>
                </a:lnTo>
                <a:lnTo>
                  <a:pt x="21" y="0"/>
                </a:lnTo>
                <a:lnTo>
                  <a:pt x="23" y="0"/>
                </a:lnTo>
                <a:lnTo>
                  <a:pt x="26" y="3"/>
                </a:lnTo>
                <a:lnTo>
                  <a:pt x="28" y="6"/>
                </a:lnTo>
                <a:lnTo>
                  <a:pt x="31" y="11"/>
                </a:lnTo>
                <a:lnTo>
                  <a:pt x="33" y="14"/>
                </a:lnTo>
                <a:lnTo>
                  <a:pt x="34" y="14"/>
                </a:lnTo>
                <a:lnTo>
                  <a:pt x="39" y="11"/>
                </a:lnTo>
                <a:lnTo>
                  <a:pt x="40" y="13"/>
                </a:lnTo>
                <a:lnTo>
                  <a:pt x="43" y="17"/>
                </a:lnTo>
                <a:lnTo>
                  <a:pt x="47" y="19"/>
                </a:lnTo>
                <a:lnTo>
                  <a:pt x="50" y="20"/>
                </a:lnTo>
                <a:lnTo>
                  <a:pt x="56" y="24"/>
                </a:lnTo>
                <a:lnTo>
                  <a:pt x="59" y="27"/>
                </a:lnTo>
                <a:lnTo>
                  <a:pt x="64" y="35"/>
                </a:lnTo>
                <a:lnTo>
                  <a:pt x="64" y="36"/>
                </a:lnTo>
                <a:lnTo>
                  <a:pt x="66" y="36"/>
                </a:lnTo>
                <a:lnTo>
                  <a:pt x="67" y="39"/>
                </a:lnTo>
                <a:lnTo>
                  <a:pt x="67" y="41"/>
                </a:lnTo>
                <a:lnTo>
                  <a:pt x="64" y="46"/>
                </a:lnTo>
                <a:lnTo>
                  <a:pt x="63" y="48"/>
                </a:lnTo>
                <a:lnTo>
                  <a:pt x="64" y="53"/>
                </a:lnTo>
                <a:lnTo>
                  <a:pt x="65" y="56"/>
                </a:lnTo>
                <a:lnTo>
                  <a:pt x="65" y="56"/>
                </a:lnTo>
                <a:lnTo>
                  <a:pt x="60" y="64"/>
                </a:lnTo>
                <a:lnTo>
                  <a:pt x="56" y="68"/>
                </a:lnTo>
                <a:lnTo>
                  <a:pt x="52" y="71"/>
                </a:lnTo>
                <a:lnTo>
                  <a:pt x="49" y="72"/>
                </a:lnTo>
                <a:lnTo>
                  <a:pt x="44" y="73"/>
                </a:lnTo>
                <a:lnTo>
                  <a:pt x="39" y="71"/>
                </a:lnTo>
                <a:lnTo>
                  <a:pt x="36" y="71"/>
                </a:lnTo>
                <a:lnTo>
                  <a:pt x="33" y="72"/>
                </a:lnTo>
                <a:lnTo>
                  <a:pt x="29" y="74"/>
                </a:lnTo>
                <a:lnTo>
                  <a:pt x="27" y="73"/>
                </a:lnTo>
                <a:lnTo>
                  <a:pt x="22" y="68"/>
                </a:lnTo>
                <a:lnTo>
                  <a:pt x="18" y="67"/>
                </a:lnTo>
                <a:lnTo>
                  <a:pt x="13" y="66"/>
                </a:lnTo>
                <a:lnTo>
                  <a:pt x="11" y="66"/>
                </a:lnTo>
                <a:lnTo>
                  <a:pt x="8" y="67"/>
                </a:lnTo>
                <a:lnTo>
                  <a:pt x="6" y="66"/>
                </a:lnTo>
                <a:lnTo>
                  <a:pt x="3" y="62"/>
                </a:lnTo>
                <a:lnTo>
                  <a:pt x="1" y="61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13" name="Freeform 106">
            <a:extLst>
              <a:ext uri="{FF2B5EF4-FFF2-40B4-BE49-F238E27FC236}">
                <a16:creationId xmlns:a16="http://schemas.microsoft.com/office/drawing/2014/main" id="{C2FE97C1-31A1-859F-CC45-265AE1DF470A}"/>
              </a:ext>
            </a:extLst>
          </p:cNvPr>
          <p:cNvSpPr>
            <a:spLocks noEditPoints="1"/>
          </p:cNvSpPr>
          <p:nvPr/>
        </p:nvSpPr>
        <p:spPr bwMode="auto">
          <a:xfrm>
            <a:off x="2497198" y="4506823"/>
            <a:ext cx="597461" cy="1313152"/>
          </a:xfrm>
          <a:custGeom>
            <a:avLst/>
            <a:gdLst/>
            <a:ahLst/>
            <a:cxnLst>
              <a:cxn ang="0">
                <a:pos x="63" y="530"/>
              </a:cxn>
              <a:cxn ang="0">
                <a:pos x="75" y="541"/>
              </a:cxn>
              <a:cxn ang="0">
                <a:pos x="97" y="561"/>
              </a:cxn>
              <a:cxn ang="0">
                <a:pos x="104" y="568"/>
              </a:cxn>
              <a:cxn ang="0">
                <a:pos x="72" y="567"/>
              </a:cxn>
              <a:cxn ang="0">
                <a:pos x="57" y="509"/>
              </a:cxn>
              <a:cxn ang="0">
                <a:pos x="17" y="479"/>
              </a:cxn>
              <a:cxn ang="0">
                <a:pos x="0" y="457"/>
              </a:cxn>
              <a:cxn ang="0">
                <a:pos x="16" y="427"/>
              </a:cxn>
              <a:cxn ang="0">
                <a:pos x="23" y="405"/>
              </a:cxn>
              <a:cxn ang="0">
                <a:pos x="25" y="367"/>
              </a:cxn>
              <a:cxn ang="0">
                <a:pos x="32" y="359"/>
              </a:cxn>
              <a:cxn ang="0">
                <a:pos x="24" y="337"/>
              </a:cxn>
              <a:cxn ang="0">
                <a:pos x="21" y="317"/>
              </a:cxn>
              <a:cxn ang="0">
                <a:pos x="24" y="283"/>
              </a:cxn>
              <a:cxn ang="0">
                <a:pos x="33" y="248"/>
              </a:cxn>
              <a:cxn ang="0">
                <a:pos x="42" y="211"/>
              </a:cxn>
              <a:cxn ang="0">
                <a:pos x="48" y="175"/>
              </a:cxn>
              <a:cxn ang="0">
                <a:pos x="45" y="126"/>
              </a:cxn>
              <a:cxn ang="0">
                <a:pos x="53" y="92"/>
              </a:cxn>
              <a:cxn ang="0">
                <a:pos x="69" y="73"/>
              </a:cxn>
              <a:cxn ang="0">
                <a:pos x="67" y="59"/>
              </a:cxn>
              <a:cxn ang="0">
                <a:pos x="67" y="37"/>
              </a:cxn>
              <a:cxn ang="0">
                <a:pos x="85" y="16"/>
              </a:cxn>
              <a:cxn ang="0">
                <a:pos x="100" y="1"/>
              </a:cxn>
              <a:cxn ang="0">
                <a:pos x="119" y="6"/>
              </a:cxn>
              <a:cxn ang="0">
                <a:pos x="144" y="3"/>
              </a:cxn>
              <a:cxn ang="0">
                <a:pos x="168" y="29"/>
              </a:cxn>
              <a:cxn ang="0">
                <a:pos x="207" y="48"/>
              </a:cxn>
              <a:cxn ang="0">
                <a:pos x="200" y="70"/>
              </a:cxn>
              <a:cxn ang="0">
                <a:pos x="205" y="75"/>
              </a:cxn>
              <a:cxn ang="0">
                <a:pos x="227" y="76"/>
              </a:cxn>
              <a:cxn ang="0">
                <a:pos x="244" y="66"/>
              </a:cxn>
              <a:cxn ang="0">
                <a:pos x="260" y="62"/>
              </a:cxn>
              <a:cxn ang="0">
                <a:pos x="234" y="94"/>
              </a:cxn>
              <a:cxn ang="0">
                <a:pos x="205" y="130"/>
              </a:cxn>
              <a:cxn ang="0">
                <a:pos x="199" y="168"/>
              </a:cxn>
              <a:cxn ang="0">
                <a:pos x="196" y="186"/>
              </a:cxn>
              <a:cxn ang="0">
                <a:pos x="213" y="201"/>
              </a:cxn>
              <a:cxn ang="0">
                <a:pos x="215" y="217"/>
              </a:cxn>
              <a:cxn ang="0">
                <a:pos x="210" y="242"/>
              </a:cxn>
              <a:cxn ang="0">
                <a:pos x="173" y="259"/>
              </a:cxn>
              <a:cxn ang="0">
                <a:pos x="146" y="265"/>
              </a:cxn>
              <a:cxn ang="0">
                <a:pos x="145" y="283"/>
              </a:cxn>
              <a:cxn ang="0">
                <a:pos x="132" y="297"/>
              </a:cxn>
              <a:cxn ang="0">
                <a:pos x="110" y="298"/>
              </a:cxn>
              <a:cxn ang="0">
                <a:pos x="121" y="320"/>
              </a:cxn>
              <a:cxn ang="0">
                <a:pos x="130" y="324"/>
              </a:cxn>
              <a:cxn ang="0">
                <a:pos x="122" y="322"/>
              </a:cxn>
              <a:cxn ang="0">
                <a:pos x="118" y="328"/>
              </a:cxn>
              <a:cxn ang="0">
                <a:pos x="108" y="343"/>
              </a:cxn>
              <a:cxn ang="0">
                <a:pos x="103" y="364"/>
              </a:cxn>
              <a:cxn ang="0">
                <a:pos x="79" y="382"/>
              </a:cxn>
              <a:cxn ang="0">
                <a:pos x="94" y="405"/>
              </a:cxn>
              <a:cxn ang="0">
                <a:pos x="99" y="424"/>
              </a:cxn>
              <a:cxn ang="0">
                <a:pos x="76" y="450"/>
              </a:cxn>
              <a:cxn ang="0">
                <a:pos x="61" y="470"/>
              </a:cxn>
              <a:cxn ang="0">
                <a:pos x="66" y="509"/>
              </a:cxn>
            </a:cxnLst>
            <a:rect l="0" t="0" r="r" b="b"/>
            <a:pathLst>
              <a:path w="260" h="571">
                <a:moveTo>
                  <a:pt x="63" y="530"/>
                </a:moveTo>
                <a:lnTo>
                  <a:pt x="63" y="519"/>
                </a:lnTo>
                <a:lnTo>
                  <a:pt x="68" y="522"/>
                </a:lnTo>
                <a:lnTo>
                  <a:pt x="68" y="524"/>
                </a:lnTo>
                <a:lnTo>
                  <a:pt x="66" y="527"/>
                </a:lnTo>
                <a:lnTo>
                  <a:pt x="63" y="530"/>
                </a:lnTo>
                <a:close/>
                <a:moveTo>
                  <a:pt x="63" y="530"/>
                </a:moveTo>
                <a:lnTo>
                  <a:pt x="64" y="532"/>
                </a:lnTo>
                <a:lnTo>
                  <a:pt x="65" y="533"/>
                </a:lnTo>
                <a:lnTo>
                  <a:pt x="69" y="532"/>
                </a:lnTo>
                <a:lnTo>
                  <a:pt x="71" y="533"/>
                </a:lnTo>
                <a:lnTo>
                  <a:pt x="75" y="541"/>
                </a:lnTo>
                <a:lnTo>
                  <a:pt x="80" y="547"/>
                </a:lnTo>
                <a:lnTo>
                  <a:pt x="85" y="555"/>
                </a:lnTo>
                <a:lnTo>
                  <a:pt x="89" y="557"/>
                </a:lnTo>
                <a:lnTo>
                  <a:pt x="93" y="561"/>
                </a:lnTo>
                <a:lnTo>
                  <a:pt x="94" y="561"/>
                </a:lnTo>
                <a:lnTo>
                  <a:pt x="97" y="561"/>
                </a:lnTo>
                <a:lnTo>
                  <a:pt x="100" y="563"/>
                </a:lnTo>
                <a:lnTo>
                  <a:pt x="107" y="564"/>
                </a:lnTo>
                <a:lnTo>
                  <a:pt x="108" y="563"/>
                </a:lnTo>
                <a:lnTo>
                  <a:pt x="108" y="565"/>
                </a:lnTo>
                <a:lnTo>
                  <a:pt x="107" y="568"/>
                </a:lnTo>
                <a:lnTo>
                  <a:pt x="104" y="568"/>
                </a:lnTo>
                <a:lnTo>
                  <a:pt x="97" y="569"/>
                </a:lnTo>
                <a:lnTo>
                  <a:pt x="93" y="571"/>
                </a:lnTo>
                <a:lnTo>
                  <a:pt x="90" y="571"/>
                </a:lnTo>
                <a:lnTo>
                  <a:pt x="84" y="568"/>
                </a:lnTo>
                <a:lnTo>
                  <a:pt x="79" y="567"/>
                </a:lnTo>
                <a:lnTo>
                  <a:pt x="72" y="567"/>
                </a:lnTo>
                <a:lnTo>
                  <a:pt x="67" y="566"/>
                </a:lnTo>
                <a:lnTo>
                  <a:pt x="63" y="567"/>
                </a:lnTo>
                <a:lnTo>
                  <a:pt x="63" y="530"/>
                </a:lnTo>
                <a:close/>
                <a:moveTo>
                  <a:pt x="66" y="513"/>
                </a:moveTo>
                <a:lnTo>
                  <a:pt x="65" y="512"/>
                </a:lnTo>
                <a:lnTo>
                  <a:pt x="57" y="509"/>
                </a:lnTo>
                <a:lnTo>
                  <a:pt x="52" y="507"/>
                </a:lnTo>
                <a:lnTo>
                  <a:pt x="35" y="505"/>
                </a:lnTo>
                <a:lnTo>
                  <a:pt x="27" y="506"/>
                </a:lnTo>
                <a:lnTo>
                  <a:pt x="23" y="505"/>
                </a:lnTo>
                <a:lnTo>
                  <a:pt x="18" y="500"/>
                </a:lnTo>
                <a:lnTo>
                  <a:pt x="17" y="479"/>
                </a:lnTo>
                <a:lnTo>
                  <a:pt x="16" y="477"/>
                </a:lnTo>
                <a:lnTo>
                  <a:pt x="12" y="478"/>
                </a:lnTo>
                <a:lnTo>
                  <a:pt x="6" y="480"/>
                </a:lnTo>
                <a:lnTo>
                  <a:pt x="5" y="480"/>
                </a:lnTo>
                <a:lnTo>
                  <a:pt x="2" y="469"/>
                </a:lnTo>
                <a:lnTo>
                  <a:pt x="0" y="457"/>
                </a:lnTo>
                <a:lnTo>
                  <a:pt x="1" y="453"/>
                </a:lnTo>
                <a:lnTo>
                  <a:pt x="2" y="451"/>
                </a:lnTo>
                <a:lnTo>
                  <a:pt x="12" y="442"/>
                </a:lnTo>
                <a:lnTo>
                  <a:pt x="14" y="439"/>
                </a:lnTo>
                <a:lnTo>
                  <a:pt x="16" y="429"/>
                </a:lnTo>
                <a:lnTo>
                  <a:pt x="16" y="427"/>
                </a:lnTo>
                <a:lnTo>
                  <a:pt x="13" y="421"/>
                </a:lnTo>
                <a:lnTo>
                  <a:pt x="15" y="414"/>
                </a:lnTo>
                <a:lnTo>
                  <a:pt x="17" y="412"/>
                </a:lnTo>
                <a:lnTo>
                  <a:pt x="20" y="411"/>
                </a:lnTo>
                <a:lnTo>
                  <a:pt x="22" y="409"/>
                </a:lnTo>
                <a:lnTo>
                  <a:pt x="23" y="405"/>
                </a:lnTo>
                <a:lnTo>
                  <a:pt x="24" y="397"/>
                </a:lnTo>
                <a:lnTo>
                  <a:pt x="23" y="388"/>
                </a:lnTo>
                <a:lnTo>
                  <a:pt x="24" y="379"/>
                </a:lnTo>
                <a:lnTo>
                  <a:pt x="28" y="372"/>
                </a:lnTo>
                <a:lnTo>
                  <a:pt x="28" y="370"/>
                </a:lnTo>
                <a:lnTo>
                  <a:pt x="25" y="367"/>
                </a:lnTo>
                <a:lnTo>
                  <a:pt x="21" y="365"/>
                </a:lnTo>
                <a:lnTo>
                  <a:pt x="20" y="363"/>
                </a:lnTo>
                <a:lnTo>
                  <a:pt x="25" y="362"/>
                </a:lnTo>
                <a:lnTo>
                  <a:pt x="29" y="362"/>
                </a:lnTo>
                <a:lnTo>
                  <a:pt x="31" y="361"/>
                </a:lnTo>
                <a:lnTo>
                  <a:pt x="32" y="359"/>
                </a:lnTo>
                <a:lnTo>
                  <a:pt x="32" y="358"/>
                </a:lnTo>
                <a:lnTo>
                  <a:pt x="30" y="356"/>
                </a:lnTo>
                <a:lnTo>
                  <a:pt x="26" y="355"/>
                </a:lnTo>
                <a:lnTo>
                  <a:pt x="24" y="354"/>
                </a:lnTo>
                <a:lnTo>
                  <a:pt x="23" y="349"/>
                </a:lnTo>
                <a:lnTo>
                  <a:pt x="24" y="337"/>
                </a:lnTo>
                <a:lnTo>
                  <a:pt x="24" y="332"/>
                </a:lnTo>
                <a:lnTo>
                  <a:pt x="20" y="331"/>
                </a:lnTo>
                <a:lnTo>
                  <a:pt x="19" y="330"/>
                </a:lnTo>
                <a:lnTo>
                  <a:pt x="19" y="320"/>
                </a:lnTo>
                <a:lnTo>
                  <a:pt x="19" y="318"/>
                </a:lnTo>
                <a:lnTo>
                  <a:pt x="21" y="317"/>
                </a:lnTo>
                <a:lnTo>
                  <a:pt x="24" y="314"/>
                </a:lnTo>
                <a:lnTo>
                  <a:pt x="24" y="311"/>
                </a:lnTo>
                <a:lnTo>
                  <a:pt x="22" y="304"/>
                </a:lnTo>
                <a:lnTo>
                  <a:pt x="22" y="289"/>
                </a:lnTo>
                <a:lnTo>
                  <a:pt x="22" y="287"/>
                </a:lnTo>
                <a:lnTo>
                  <a:pt x="24" y="283"/>
                </a:lnTo>
                <a:lnTo>
                  <a:pt x="27" y="264"/>
                </a:lnTo>
                <a:lnTo>
                  <a:pt x="28" y="262"/>
                </a:lnTo>
                <a:lnTo>
                  <a:pt x="28" y="260"/>
                </a:lnTo>
                <a:lnTo>
                  <a:pt x="34" y="256"/>
                </a:lnTo>
                <a:lnTo>
                  <a:pt x="35" y="255"/>
                </a:lnTo>
                <a:lnTo>
                  <a:pt x="33" y="248"/>
                </a:lnTo>
                <a:lnTo>
                  <a:pt x="31" y="240"/>
                </a:lnTo>
                <a:lnTo>
                  <a:pt x="31" y="231"/>
                </a:lnTo>
                <a:lnTo>
                  <a:pt x="32" y="223"/>
                </a:lnTo>
                <a:lnTo>
                  <a:pt x="33" y="221"/>
                </a:lnTo>
                <a:lnTo>
                  <a:pt x="41" y="213"/>
                </a:lnTo>
                <a:lnTo>
                  <a:pt x="42" y="211"/>
                </a:lnTo>
                <a:lnTo>
                  <a:pt x="40" y="203"/>
                </a:lnTo>
                <a:lnTo>
                  <a:pt x="40" y="200"/>
                </a:lnTo>
                <a:lnTo>
                  <a:pt x="42" y="196"/>
                </a:lnTo>
                <a:lnTo>
                  <a:pt x="48" y="183"/>
                </a:lnTo>
                <a:lnTo>
                  <a:pt x="49" y="180"/>
                </a:lnTo>
                <a:lnTo>
                  <a:pt x="48" y="175"/>
                </a:lnTo>
                <a:lnTo>
                  <a:pt x="44" y="155"/>
                </a:lnTo>
                <a:lnTo>
                  <a:pt x="41" y="147"/>
                </a:lnTo>
                <a:lnTo>
                  <a:pt x="40" y="142"/>
                </a:lnTo>
                <a:lnTo>
                  <a:pt x="40" y="136"/>
                </a:lnTo>
                <a:lnTo>
                  <a:pt x="43" y="128"/>
                </a:lnTo>
                <a:lnTo>
                  <a:pt x="45" y="126"/>
                </a:lnTo>
                <a:lnTo>
                  <a:pt x="48" y="124"/>
                </a:lnTo>
                <a:lnTo>
                  <a:pt x="48" y="122"/>
                </a:lnTo>
                <a:lnTo>
                  <a:pt x="48" y="117"/>
                </a:lnTo>
                <a:lnTo>
                  <a:pt x="47" y="107"/>
                </a:lnTo>
                <a:lnTo>
                  <a:pt x="52" y="95"/>
                </a:lnTo>
                <a:lnTo>
                  <a:pt x="53" y="92"/>
                </a:lnTo>
                <a:lnTo>
                  <a:pt x="57" y="87"/>
                </a:lnTo>
                <a:lnTo>
                  <a:pt x="60" y="82"/>
                </a:lnTo>
                <a:lnTo>
                  <a:pt x="61" y="76"/>
                </a:lnTo>
                <a:lnTo>
                  <a:pt x="66" y="76"/>
                </a:lnTo>
                <a:lnTo>
                  <a:pt x="68" y="76"/>
                </a:lnTo>
                <a:lnTo>
                  <a:pt x="69" y="73"/>
                </a:lnTo>
                <a:lnTo>
                  <a:pt x="69" y="72"/>
                </a:lnTo>
                <a:lnTo>
                  <a:pt x="66" y="69"/>
                </a:lnTo>
                <a:lnTo>
                  <a:pt x="65" y="66"/>
                </a:lnTo>
                <a:lnTo>
                  <a:pt x="66" y="63"/>
                </a:lnTo>
                <a:lnTo>
                  <a:pt x="68" y="61"/>
                </a:lnTo>
                <a:lnTo>
                  <a:pt x="67" y="59"/>
                </a:lnTo>
                <a:lnTo>
                  <a:pt x="66" y="56"/>
                </a:lnTo>
                <a:lnTo>
                  <a:pt x="65" y="53"/>
                </a:lnTo>
                <a:lnTo>
                  <a:pt x="65" y="49"/>
                </a:lnTo>
                <a:lnTo>
                  <a:pt x="67" y="45"/>
                </a:lnTo>
                <a:lnTo>
                  <a:pt x="66" y="40"/>
                </a:lnTo>
                <a:lnTo>
                  <a:pt x="67" y="37"/>
                </a:lnTo>
                <a:lnTo>
                  <a:pt x="72" y="35"/>
                </a:lnTo>
                <a:lnTo>
                  <a:pt x="80" y="32"/>
                </a:lnTo>
                <a:lnTo>
                  <a:pt x="82" y="30"/>
                </a:lnTo>
                <a:lnTo>
                  <a:pt x="85" y="21"/>
                </a:lnTo>
                <a:lnTo>
                  <a:pt x="86" y="16"/>
                </a:lnTo>
                <a:lnTo>
                  <a:pt x="85" y="16"/>
                </a:lnTo>
                <a:lnTo>
                  <a:pt x="84" y="15"/>
                </a:lnTo>
                <a:lnTo>
                  <a:pt x="83" y="15"/>
                </a:lnTo>
                <a:lnTo>
                  <a:pt x="95" y="1"/>
                </a:lnTo>
                <a:lnTo>
                  <a:pt x="97" y="0"/>
                </a:lnTo>
                <a:lnTo>
                  <a:pt x="99" y="1"/>
                </a:lnTo>
                <a:lnTo>
                  <a:pt x="100" y="1"/>
                </a:lnTo>
                <a:lnTo>
                  <a:pt x="103" y="3"/>
                </a:lnTo>
                <a:lnTo>
                  <a:pt x="108" y="3"/>
                </a:lnTo>
                <a:lnTo>
                  <a:pt x="112" y="2"/>
                </a:lnTo>
                <a:lnTo>
                  <a:pt x="115" y="3"/>
                </a:lnTo>
                <a:lnTo>
                  <a:pt x="117" y="4"/>
                </a:lnTo>
                <a:lnTo>
                  <a:pt x="119" y="6"/>
                </a:lnTo>
                <a:lnTo>
                  <a:pt x="121" y="13"/>
                </a:lnTo>
                <a:lnTo>
                  <a:pt x="127" y="1"/>
                </a:lnTo>
                <a:lnTo>
                  <a:pt x="132" y="1"/>
                </a:lnTo>
                <a:lnTo>
                  <a:pt x="139" y="2"/>
                </a:lnTo>
                <a:lnTo>
                  <a:pt x="143" y="3"/>
                </a:lnTo>
                <a:lnTo>
                  <a:pt x="144" y="3"/>
                </a:lnTo>
                <a:lnTo>
                  <a:pt x="145" y="5"/>
                </a:lnTo>
                <a:lnTo>
                  <a:pt x="150" y="11"/>
                </a:lnTo>
                <a:lnTo>
                  <a:pt x="157" y="20"/>
                </a:lnTo>
                <a:lnTo>
                  <a:pt x="161" y="23"/>
                </a:lnTo>
                <a:lnTo>
                  <a:pt x="166" y="27"/>
                </a:lnTo>
                <a:lnTo>
                  <a:pt x="168" y="29"/>
                </a:lnTo>
                <a:lnTo>
                  <a:pt x="175" y="30"/>
                </a:lnTo>
                <a:lnTo>
                  <a:pt x="179" y="32"/>
                </a:lnTo>
                <a:lnTo>
                  <a:pt x="189" y="39"/>
                </a:lnTo>
                <a:lnTo>
                  <a:pt x="198" y="44"/>
                </a:lnTo>
                <a:lnTo>
                  <a:pt x="201" y="45"/>
                </a:lnTo>
                <a:lnTo>
                  <a:pt x="207" y="48"/>
                </a:lnTo>
                <a:lnTo>
                  <a:pt x="207" y="50"/>
                </a:lnTo>
                <a:lnTo>
                  <a:pt x="203" y="58"/>
                </a:lnTo>
                <a:lnTo>
                  <a:pt x="199" y="63"/>
                </a:lnTo>
                <a:lnTo>
                  <a:pt x="199" y="65"/>
                </a:lnTo>
                <a:lnTo>
                  <a:pt x="200" y="69"/>
                </a:lnTo>
                <a:lnTo>
                  <a:pt x="200" y="70"/>
                </a:lnTo>
                <a:lnTo>
                  <a:pt x="197" y="73"/>
                </a:lnTo>
                <a:lnTo>
                  <a:pt x="194" y="76"/>
                </a:lnTo>
                <a:lnTo>
                  <a:pt x="194" y="77"/>
                </a:lnTo>
                <a:lnTo>
                  <a:pt x="195" y="77"/>
                </a:lnTo>
                <a:lnTo>
                  <a:pt x="202" y="75"/>
                </a:lnTo>
                <a:lnTo>
                  <a:pt x="205" y="75"/>
                </a:lnTo>
                <a:lnTo>
                  <a:pt x="211" y="78"/>
                </a:lnTo>
                <a:lnTo>
                  <a:pt x="215" y="78"/>
                </a:lnTo>
                <a:lnTo>
                  <a:pt x="219" y="78"/>
                </a:lnTo>
                <a:lnTo>
                  <a:pt x="223" y="77"/>
                </a:lnTo>
                <a:lnTo>
                  <a:pt x="226" y="76"/>
                </a:lnTo>
                <a:lnTo>
                  <a:pt x="227" y="76"/>
                </a:lnTo>
                <a:lnTo>
                  <a:pt x="229" y="76"/>
                </a:lnTo>
                <a:lnTo>
                  <a:pt x="233" y="79"/>
                </a:lnTo>
                <a:lnTo>
                  <a:pt x="235" y="76"/>
                </a:lnTo>
                <a:lnTo>
                  <a:pt x="237" y="74"/>
                </a:lnTo>
                <a:lnTo>
                  <a:pt x="243" y="69"/>
                </a:lnTo>
                <a:lnTo>
                  <a:pt x="244" y="66"/>
                </a:lnTo>
                <a:lnTo>
                  <a:pt x="248" y="55"/>
                </a:lnTo>
                <a:lnTo>
                  <a:pt x="248" y="54"/>
                </a:lnTo>
                <a:lnTo>
                  <a:pt x="253" y="53"/>
                </a:lnTo>
                <a:lnTo>
                  <a:pt x="256" y="53"/>
                </a:lnTo>
                <a:lnTo>
                  <a:pt x="257" y="54"/>
                </a:lnTo>
                <a:lnTo>
                  <a:pt x="260" y="62"/>
                </a:lnTo>
                <a:lnTo>
                  <a:pt x="260" y="72"/>
                </a:lnTo>
                <a:lnTo>
                  <a:pt x="259" y="75"/>
                </a:lnTo>
                <a:lnTo>
                  <a:pt x="256" y="78"/>
                </a:lnTo>
                <a:lnTo>
                  <a:pt x="246" y="82"/>
                </a:lnTo>
                <a:lnTo>
                  <a:pt x="243" y="84"/>
                </a:lnTo>
                <a:lnTo>
                  <a:pt x="234" y="94"/>
                </a:lnTo>
                <a:lnTo>
                  <a:pt x="225" y="103"/>
                </a:lnTo>
                <a:lnTo>
                  <a:pt x="215" y="115"/>
                </a:lnTo>
                <a:lnTo>
                  <a:pt x="210" y="121"/>
                </a:lnTo>
                <a:lnTo>
                  <a:pt x="208" y="123"/>
                </a:lnTo>
                <a:lnTo>
                  <a:pt x="206" y="127"/>
                </a:lnTo>
                <a:lnTo>
                  <a:pt x="205" y="130"/>
                </a:lnTo>
                <a:lnTo>
                  <a:pt x="202" y="146"/>
                </a:lnTo>
                <a:lnTo>
                  <a:pt x="201" y="150"/>
                </a:lnTo>
                <a:lnTo>
                  <a:pt x="202" y="156"/>
                </a:lnTo>
                <a:lnTo>
                  <a:pt x="203" y="162"/>
                </a:lnTo>
                <a:lnTo>
                  <a:pt x="202" y="165"/>
                </a:lnTo>
                <a:lnTo>
                  <a:pt x="199" y="168"/>
                </a:lnTo>
                <a:lnTo>
                  <a:pt x="198" y="172"/>
                </a:lnTo>
                <a:lnTo>
                  <a:pt x="198" y="175"/>
                </a:lnTo>
                <a:lnTo>
                  <a:pt x="199" y="180"/>
                </a:lnTo>
                <a:lnTo>
                  <a:pt x="199" y="182"/>
                </a:lnTo>
                <a:lnTo>
                  <a:pt x="198" y="184"/>
                </a:lnTo>
                <a:lnTo>
                  <a:pt x="196" y="186"/>
                </a:lnTo>
                <a:lnTo>
                  <a:pt x="196" y="188"/>
                </a:lnTo>
                <a:lnTo>
                  <a:pt x="202" y="194"/>
                </a:lnTo>
                <a:lnTo>
                  <a:pt x="205" y="196"/>
                </a:lnTo>
                <a:lnTo>
                  <a:pt x="210" y="198"/>
                </a:lnTo>
                <a:lnTo>
                  <a:pt x="211" y="199"/>
                </a:lnTo>
                <a:lnTo>
                  <a:pt x="213" y="201"/>
                </a:lnTo>
                <a:lnTo>
                  <a:pt x="213" y="204"/>
                </a:lnTo>
                <a:lnTo>
                  <a:pt x="211" y="208"/>
                </a:lnTo>
                <a:lnTo>
                  <a:pt x="211" y="210"/>
                </a:lnTo>
                <a:lnTo>
                  <a:pt x="211" y="213"/>
                </a:lnTo>
                <a:lnTo>
                  <a:pt x="212" y="215"/>
                </a:lnTo>
                <a:lnTo>
                  <a:pt x="215" y="217"/>
                </a:lnTo>
                <a:lnTo>
                  <a:pt x="218" y="219"/>
                </a:lnTo>
                <a:lnTo>
                  <a:pt x="219" y="219"/>
                </a:lnTo>
                <a:lnTo>
                  <a:pt x="220" y="226"/>
                </a:lnTo>
                <a:lnTo>
                  <a:pt x="218" y="229"/>
                </a:lnTo>
                <a:lnTo>
                  <a:pt x="214" y="236"/>
                </a:lnTo>
                <a:lnTo>
                  <a:pt x="210" y="242"/>
                </a:lnTo>
                <a:lnTo>
                  <a:pt x="208" y="247"/>
                </a:lnTo>
                <a:lnTo>
                  <a:pt x="205" y="250"/>
                </a:lnTo>
                <a:lnTo>
                  <a:pt x="201" y="252"/>
                </a:lnTo>
                <a:lnTo>
                  <a:pt x="195" y="255"/>
                </a:lnTo>
                <a:lnTo>
                  <a:pt x="183" y="258"/>
                </a:lnTo>
                <a:lnTo>
                  <a:pt x="173" y="259"/>
                </a:lnTo>
                <a:lnTo>
                  <a:pt x="165" y="260"/>
                </a:lnTo>
                <a:lnTo>
                  <a:pt x="159" y="260"/>
                </a:lnTo>
                <a:lnTo>
                  <a:pt x="152" y="259"/>
                </a:lnTo>
                <a:lnTo>
                  <a:pt x="147" y="258"/>
                </a:lnTo>
                <a:lnTo>
                  <a:pt x="146" y="259"/>
                </a:lnTo>
                <a:lnTo>
                  <a:pt x="146" y="265"/>
                </a:lnTo>
                <a:lnTo>
                  <a:pt x="148" y="268"/>
                </a:lnTo>
                <a:lnTo>
                  <a:pt x="150" y="269"/>
                </a:lnTo>
                <a:lnTo>
                  <a:pt x="149" y="271"/>
                </a:lnTo>
                <a:lnTo>
                  <a:pt x="147" y="276"/>
                </a:lnTo>
                <a:lnTo>
                  <a:pt x="145" y="280"/>
                </a:lnTo>
                <a:lnTo>
                  <a:pt x="145" y="283"/>
                </a:lnTo>
                <a:lnTo>
                  <a:pt x="147" y="288"/>
                </a:lnTo>
                <a:lnTo>
                  <a:pt x="147" y="291"/>
                </a:lnTo>
                <a:lnTo>
                  <a:pt x="146" y="292"/>
                </a:lnTo>
                <a:lnTo>
                  <a:pt x="145" y="293"/>
                </a:lnTo>
                <a:lnTo>
                  <a:pt x="138" y="296"/>
                </a:lnTo>
                <a:lnTo>
                  <a:pt x="132" y="297"/>
                </a:lnTo>
                <a:lnTo>
                  <a:pt x="127" y="297"/>
                </a:lnTo>
                <a:lnTo>
                  <a:pt x="121" y="294"/>
                </a:lnTo>
                <a:lnTo>
                  <a:pt x="112" y="291"/>
                </a:lnTo>
                <a:lnTo>
                  <a:pt x="111" y="291"/>
                </a:lnTo>
                <a:lnTo>
                  <a:pt x="109" y="294"/>
                </a:lnTo>
                <a:lnTo>
                  <a:pt x="110" y="298"/>
                </a:lnTo>
                <a:lnTo>
                  <a:pt x="112" y="304"/>
                </a:lnTo>
                <a:lnTo>
                  <a:pt x="112" y="307"/>
                </a:lnTo>
                <a:lnTo>
                  <a:pt x="111" y="312"/>
                </a:lnTo>
                <a:lnTo>
                  <a:pt x="112" y="315"/>
                </a:lnTo>
                <a:lnTo>
                  <a:pt x="116" y="319"/>
                </a:lnTo>
                <a:lnTo>
                  <a:pt x="121" y="320"/>
                </a:lnTo>
                <a:lnTo>
                  <a:pt x="123" y="318"/>
                </a:lnTo>
                <a:lnTo>
                  <a:pt x="121" y="315"/>
                </a:lnTo>
                <a:lnTo>
                  <a:pt x="126" y="313"/>
                </a:lnTo>
                <a:lnTo>
                  <a:pt x="128" y="313"/>
                </a:lnTo>
                <a:lnTo>
                  <a:pt x="130" y="321"/>
                </a:lnTo>
                <a:lnTo>
                  <a:pt x="130" y="324"/>
                </a:lnTo>
                <a:lnTo>
                  <a:pt x="129" y="325"/>
                </a:lnTo>
                <a:lnTo>
                  <a:pt x="127" y="326"/>
                </a:lnTo>
                <a:lnTo>
                  <a:pt x="124" y="327"/>
                </a:lnTo>
                <a:lnTo>
                  <a:pt x="123" y="325"/>
                </a:lnTo>
                <a:lnTo>
                  <a:pt x="123" y="323"/>
                </a:lnTo>
                <a:lnTo>
                  <a:pt x="122" y="322"/>
                </a:lnTo>
                <a:lnTo>
                  <a:pt x="115" y="323"/>
                </a:lnTo>
                <a:lnTo>
                  <a:pt x="112" y="324"/>
                </a:lnTo>
                <a:lnTo>
                  <a:pt x="111" y="325"/>
                </a:lnTo>
                <a:lnTo>
                  <a:pt x="111" y="327"/>
                </a:lnTo>
                <a:lnTo>
                  <a:pt x="115" y="328"/>
                </a:lnTo>
                <a:lnTo>
                  <a:pt x="118" y="328"/>
                </a:lnTo>
                <a:lnTo>
                  <a:pt x="120" y="329"/>
                </a:lnTo>
                <a:lnTo>
                  <a:pt x="121" y="330"/>
                </a:lnTo>
                <a:lnTo>
                  <a:pt x="115" y="333"/>
                </a:lnTo>
                <a:lnTo>
                  <a:pt x="111" y="335"/>
                </a:lnTo>
                <a:lnTo>
                  <a:pt x="108" y="340"/>
                </a:lnTo>
                <a:lnTo>
                  <a:pt x="108" y="343"/>
                </a:lnTo>
                <a:lnTo>
                  <a:pt x="108" y="350"/>
                </a:lnTo>
                <a:lnTo>
                  <a:pt x="108" y="352"/>
                </a:lnTo>
                <a:lnTo>
                  <a:pt x="103" y="358"/>
                </a:lnTo>
                <a:lnTo>
                  <a:pt x="103" y="360"/>
                </a:lnTo>
                <a:lnTo>
                  <a:pt x="106" y="363"/>
                </a:lnTo>
                <a:lnTo>
                  <a:pt x="103" y="364"/>
                </a:lnTo>
                <a:lnTo>
                  <a:pt x="96" y="365"/>
                </a:lnTo>
                <a:lnTo>
                  <a:pt x="93" y="366"/>
                </a:lnTo>
                <a:lnTo>
                  <a:pt x="90" y="368"/>
                </a:lnTo>
                <a:lnTo>
                  <a:pt x="86" y="371"/>
                </a:lnTo>
                <a:lnTo>
                  <a:pt x="82" y="376"/>
                </a:lnTo>
                <a:lnTo>
                  <a:pt x="79" y="382"/>
                </a:lnTo>
                <a:lnTo>
                  <a:pt x="79" y="386"/>
                </a:lnTo>
                <a:lnTo>
                  <a:pt x="79" y="389"/>
                </a:lnTo>
                <a:lnTo>
                  <a:pt x="81" y="394"/>
                </a:lnTo>
                <a:lnTo>
                  <a:pt x="84" y="398"/>
                </a:lnTo>
                <a:lnTo>
                  <a:pt x="90" y="403"/>
                </a:lnTo>
                <a:lnTo>
                  <a:pt x="94" y="405"/>
                </a:lnTo>
                <a:lnTo>
                  <a:pt x="99" y="407"/>
                </a:lnTo>
                <a:lnTo>
                  <a:pt x="102" y="408"/>
                </a:lnTo>
                <a:lnTo>
                  <a:pt x="102" y="410"/>
                </a:lnTo>
                <a:lnTo>
                  <a:pt x="101" y="417"/>
                </a:lnTo>
                <a:lnTo>
                  <a:pt x="100" y="420"/>
                </a:lnTo>
                <a:lnTo>
                  <a:pt x="99" y="424"/>
                </a:lnTo>
                <a:lnTo>
                  <a:pt x="97" y="425"/>
                </a:lnTo>
                <a:lnTo>
                  <a:pt x="91" y="430"/>
                </a:lnTo>
                <a:lnTo>
                  <a:pt x="82" y="437"/>
                </a:lnTo>
                <a:lnTo>
                  <a:pt x="78" y="443"/>
                </a:lnTo>
                <a:lnTo>
                  <a:pt x="77" y="446"/>
                </a:lnTo>
                <a:lnTo>
                  <a:pt x="76" y="450"/>
                </a:lnTo>
                <a:lnTo>
                  <a:pt x="77" y="454"/>
                </a:lnTo>
                <a:lnTo>
                  <a:pt x="76" y="459"/>
                </a:lnTo>
                <a:lnTo>
                  <a:pt x="75" y="462"/>
                </a:lnTo>
                <a:lnTo>
                  <a:pt x="69" y="466"/>
                </a:lnTo>
                <a:lnTo>
                  <a:pt x="63" y="468"/>
                </a:lnTo>
                <a:lnTo>
                  <a:pt x="61" y="470"/>
                </a:lnTo>
                <a:lnTo>
                  <a:pt x="59" y="474"/>
                </a:lnTo>
                <a:lnTo>
                  <a:pt x="57" y="481"/>
                </a:lnTo>
                <a:lnTo>
                  <a:pt x="57" y="486"/>
                </a:lnTo>
                <a:lnTo>
                  <a:pt x="58" y="493"/>
                </a:lnTo>
                <a:lnTo>
                  <a:pt x="61" y="502"/>
                </a:lnTo>
                <a:lnTo>
                  <a:pt x="66" y="509"/>
                </a:lnTo>
                <a:lnTo>
                  <a:pt x="67" y="512"/>
                </a:lnTo>
                <a:lnTo>
                  <a:pt x="66" y="513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14" name="Freeform 28">
            <a:extLst>
              <a:ext uri="{FF2B5EF4-FFF2-40B4-BE49-F238E27FC236}">
                <a16:creationId xmlns:a16="http://schemas.microsoft.com/office/drawing/2014/main" id="{341CC4B5-E27A-5B02-C2D5-0F3CEACAB625}"/>
              </a:ext>
            </a:extLst>
          </p:cNvPr>
          <p:cNvSpPr>
            <a:spLocks/>
          </p:cNvSpPr>
          <p:nvPr/>
        </p:nvSpPr>
        <p:spPr bwMode="auto">
          <a:xfrm>
            <a:off x="4395086" y="4042724"/>
            <a:ext cx="248281" cy="355582"/>
          </a:xfrm>
          <a:custGeom>
            <a:avLst/>
            <a:gdLst/>
            <a:ahLst/>
            <a:cxnLst>
              <a:cxn ang="0">
                <a:pos x="54" y="29"/>
              </a:cxn>
              <a:cxn ang="0">
                <a:pos x="54" y="33"/>
              </a:cxn>
              <a:cxn ang="0">
                <a:pos x="58" y="52"/>
              </a:cxn>
              <a:cxn ang="0">
                <a:pos x="55" y="58"/>
              </a:cxn>
              <a:cxn ang="0">
                <a:pos x="53" y="67"/>
              </a:cxn>
              <a:cxn ang="0">
                <a:pos x="50" y="67"/>
              </a:cxn>
              <a:cxn ang="0">
                <a:pos x="46" y="69"/>
              </a:cxn>
              <a:cxn ang="0">
                <a:pos x="35" y="71"/>
              </a:cxn>
              <a:cxn ang="0">
                <a:pos x="30" y="75"/>
              </a:cxn>
              <a:cxn ang="0">
                <a:pos x="21" y="80"/>
              </a:cxn>
              <a:cxn ang="0">
                <a:pos x="8" y="83"/>
              </a:cxn>
              <a:cxn ang="0">
                <a:pos x="8" y="76"/>
              </a:cxn>
              <a:cxn ang="0">
                <a:pos x="2" y="72"/>
              </a:cxn>
              <a:cxn ang="0">
                <a:pos x="0" y="69"/>
              </a:cxn>
              <a:cxn ang="0">
                <a:pos x="8" y="67"/>
              </a:cxn>
              <a:cxn ang="0">
                <a:pos x="9" y="64"/>
              </a:cxn>
              <a:cxn ang="0">
                <a:pos x="13" y="60"/>
              </a:cxn>
              <a:cxn ang="0">
                <a:pos x="17" y="57"/>
              </a:cxn>
              <a:cxn ang="0">
                <a:pos x="13" y="54"/>
              </a:cxn>
              <a:cxn ang="0">
                <a:pos x="15" y="48"/>
              </a:cxn>
              <a:cxn ang="0">
                <a:pos x="20" y="46"/>
              </a:cxn>
              <a:cxn ang="0">
                <a:pos x="17" y="45"/>
              </a:cxn>
              <a:cxn ang="0">
                <a:pos x="13" y="44"/>
              </a:cxn>
              <a:cxn ang="0">
                <a:pos x="9" y="42"/>
              </a:cxn>
              <a:cxn ang="0">
                <a:pos x="4" y="42"/>
              </a:cxn>
              <a:cxn ang="0">
                <a:pos x="4" y="37"/>
              </a:cxn>
              <a:cxn ang="0">
                <a:pos x="8" y="33"/>
              </a:cxn>
              <a:cxn ang="0">
                <a:pos x="7" y="28"/>
              </a:cxn>
              <a:cxn ang="0">
                <a:pos x="4" y="25"/>
              </a:cxn>
              <a:cxn ang="0">
                <a:pos x="8" y="21"/>
              </a:cxn>
              <a:cxn ang="0">
                <a:pos x="15" y="22"/>
              </a:cxn>
              <a:cxn ang="0">
                <a:pos x="25" y="24"/>
              </a:cxn>
              <a:cxn ang="0">
                <a:pos x="28" y="17"/>
              </a:cxn>
              <a:cxn ang="0">
                <a:pos x="22" y="14"/>
              </a:cxn>
              <a:cxn ang="0">
                <a:pos x="26" y="11"/>
              </a:cxn>
              <a:cxn ang="0">
                <a:pos x="28" y="3"/>
              </a:cxn>
              <a:cxn ang="0">
                <a:pos x="35" y="0"/>
              </a:cxn>
              <a:cxn ang="0">
                <a:pos x="39" y="4"/>
              </a:cxn>
              <a:cxn ang="0">
                <a:pos x="40" y="6"/>
              </a:cxn>
              <a:cxn ang="0">
                <a:pos x="33" y="12"/>
              </a:cxn>
              <a:cxn ang="0">
                <a:pos x="31" y="18"/>
              </a:cxn>
              <a:cxn ang="0">
                <a:pos x="34" y="24"/>
              </a:cxn>
              <a:cxn ang="0">
                <a:pos x="43" y="23"/>
              </a:cxn>
              <a:cxn ang="0">
                <a:pos x="46" y="20"/>
              </a:cxn>
              <a:cxn ang="0">
                <a:pos x="50" y="24"/>
              </a:cxn>
              <a:cxn ang="0">
                <a:pos x="55" y="26"/>
              </a:cxn>
            </a:cxnLst>
            <a:rect l="0" t="0" r="r" b="b"/>
            <a:pathLst>
              <a:path w="58" h="83">
                <a:moveTo>
                  <a:pt x="56" y="29"/>
                </a:moveTo>
                <a:lnTo>
                  <a:pt x="54" y="29"/>
                </a:lnTo>
                <a:lnTo>
                  <a:pt x="53" y="30"/>
                </a:lnTo>
                <a:lnTo>
                  <a:pt x="54" y="33"/>
                </a:lnTo>
                <a:lnTo>
                  <a:pt x="56" y="40"/>
                </a:lnTo>
                <a:lnTo>
                  <a:pt x="58" y="52"/>
                </a:lnTo>
                <a:lnTo>
                  <a:pt x="58" y="55"/>
                </a:lnTo>
                <a:lnTo>
                  <a:pt x="55" y="58"/>
                </a:lnTo>
                <a:lnTo>
                  <a:pt x="54" y="62"/>
                </a:lnTo>
                <a:lnTo>
                  <a:pt x="53" y="67"/>
                </a:lnTo>
                <a:lnTo>
                  <a:pt x="52" y="67"/>
                </a:lnTo>
                <a:lnTo>
                  <a:pt x="50" y="67"/>
                </a:lnTo>
                <a:lnTo>
                  <a:pt x="47" y="67"/>
                </a:lnTo>
                <a:lnTo>
                  <a:pt x="46" y="69"/>
                </a:lnTo>
                <a:lnTo>
                  <a:pt x="41" y="69"/>
                </a:lnTo>
                <a:lnTo>
                  <a:pt x="35" y="71"/>
                </a:lnTo>
                <a:lnTo>
                  <a:pt x="34" y="72"/>
                </a:lnTo>
                <a:lnTo>
                  <a:pt x="30" y="75"/>
                </a:lnTo>
                <a:lnTo>
                  <a:pt x="25" y="79"/>
                </a:lnTo>
                <a:lnTo>
                  <a:pt x="21" y="80"/>
                </a:lnTo>
                <a:lnTo>
                  <a:pt x="16" y="82"/>
                </a:lnTo>
                <a:lnTo>
                  <a:pt x="8" y="83"/>
                </a:lnTo>
                <a:lnTo>
                  <a:pt x="9" y="80"/>
                </a:lnTo>
                <a:lnTo>
                  <a:pt x="8" y="76"/>
                </a:lnTo>
                <a:lnTo>
                  <a:pt x="3" y="76"/>
                </a:lnTo>
                <a:lnTo>
                  <a:pt x="2" y="72"/>
                </a:lnTo>
                <a:lnTo>
                  <a:pt x="7" y="69"/>
                </a:lnTo>
                <a:lnTo>
                  <a:pt x="0" y="69"/>
                </a:lnTo>
                <a:lnTo>
                  <a:pt x="0" y="67"/>
                </a:lnTo>
                <a:lnTo>
                  <a:pt x="8" y="67"/>
                </a:lnTo>
                <a:lnTo>
                  <a:pt x="9" y="66"/>
                </a:lnTo>
                <a:lnTo>
                  <a:pt x="9" y="64"/>
                </a:lnTo>
                <a:lnTo>
                  <a:pt x="10" y="61"/>
                </a:lnTo>
                <a:lnTo>
                  <a:pt x="13" y="60"/>
                </a:lnTo>
                <a:lnTo>
                  <a:pt x="17" y="60"/>
                </a:lnTo>
                <a:lnTo>
                  <a:pt x="17" y="57"/>
                </a:lnTo>
                <a:lnTo>
                  <a:pt x="11" y="58"/>
                </a:lnTo>
                <a:lnTo>
                  <a:pt x="13" y="54"/>
                </a:lnTo>
                <a:lnTo>
                  <a:pt x="12" y="52"/>
                </a:lnTo>
                <a:lnTo>
                  <a:pt x="15" y="48"/>
                </a:lnTo>
                <a:lnTo>
                  <a:pt x="19" y="47"/>
                </a:lnTo>
                <a:lnTo>
                  <a:pt x="20" y="46"/>
                </a:lnTo>
                <a:lnTo>
                  <a:pt x="19" y="43"/>
                </a:lnTo>
                <a:lnTo>
                  <a:pt x="17" y="45"/>
                </a:lnTo>
                <a:lnTo>
                  <a:pt x="15" y="44"/>
                </a:lnTo>
                <a:lnTo>
                  <a:pt x="13" y="44"/>
                </a:lnTo>
                <a:lnTo>
                  <a:pt x="11" y="42"/>
                </a:lnTo>
                <a:lnTo>
                  <a:pt x="9" y="42"/>
                </a:lnTo>
                <a:lnTo>
                  <a:pt x="8" y="43"/>
                </a:lnTo>
                <a:lnTo>
                  <a:pt x="4" y="42"/>
                </a:lnTo>
                <a:lnTo>
                  <a:pt x="6" y="39"/>
                </a:lnTo>
                <a:lnTo>
                  <a:pt x="4" y="37"/>
                </a:lnTo>
                <a:lnTo>
                  <a:pt x="9" y="36"/>
                </a:lnTo>
                <a:lnTo>
                  <a:pt x="8" y="33"/>
                </a:lnTo>
                <a:lnTo>
                  <a:pt x="10" y="31"/>
                </a:lnTo>
                <a:lnTo>
                  <a:pt x="7" y="28"/>
                </a:lnTo>
                <a:lnTo>
                  <a:pt x="4" y="30"/>
                </a:lnTo>
                <a:lnTo>
                  <a:pt x="4" y="25"/>
                </a:lnTo>
                <a:lnTo>
                  <a:pt x="6" y="22"/>
                </a:lnTo>
                <a:lnTo>
                  <a:pt x="8" y="21"/>
                </a:lnTo>
                <a:lnTo>
                  <a:pt x="13" y="22"/>
                </a:lnTo>
                <a:lnTo>
                  <a:pt x="15" y="22"/>
                </a:lnTo>
                <a:lnTo>
                  <a:pt x="18" y="22"/>
                </a:lnTo>
                <a:lnTo>
                  <a:pt x="25" y="24"/>
                </a:lnTo>
                <a:lnTo>
                  <a:pt x="23" y="20"/>
                </a:lnTo>
                <a:lnTo>
                  <a:pt x="28" y="17"/>
                </a:lnTo>
                <a:lnTo>
                  <a:pt x="29" y="14"/>
                </a:lnTo>
                <a:lnTo>
                  <a:pt x="22" y="14"/>
                </a:lnTo>
                <a:lnTo>
                  <a:pt x="22" y="12"/>
                </a:lnTo>
                <a:lnTo>
                  <a:pt x="26" y="11"/>
                </a:lnTo>
                <a:lnTo>
                  <a:pt x="26" y="8"/>
                </a:lnTo>
                <a:lnTo>
                  <a:pt x="28" y="3"/>
                </a:lnTo>
                <a:lnTo>
                  <a:pt x="31" y="1"/>
                </a:lnTo>
                <a:lnTo>
                  <a:pt x="35" y="0"/>
                </a:lnTo>
                <a:lnTo>
                  <a:pt x="37" y="3"/>
                </a:lnTo>
                <a:lnTo>
                  <a:pt x="39" y="4"/>
                </a:lnTo>
                <a:lnTo>
                  <a:pt x="40" y="4"/>
                </a:lnTo>
                <a:lnTo>
                  <a:pt x="40" y="6"/>
                </a:lnTo>
                <a:lnTo>
                  <a:pt x="38" y="11"/>
                </a:lnTo>
                <a:lnTo>
                  <a:pt x="33" y="12"/>
                </a:lnTo>
                <a:lnTo>
                  <a:pt x="36" y="15"/>
                </a:lnTo>
                <a:lnTo>
                  <a:pt x="31" y="18"/>
                </a:lnTo>
                <a:lnTo>
                  <a:pt x="31" y="21"/>
                </a:lnTo>
                <a:lnTo>
                  <a:pt x="34" y="24"/>
                </a:lnTo>
                <a:lnTo>
                  <a:pt x="38" y="25"/>
                </a:lnTo>
                <a:lnTo>
                  <a:pt x="43" y="23"/>
                </a:lnTo>
                <a:lnTo>
                  <a:pt x="44" y="19"/>
                </a:lnTo>
                <a:lnTo>
                  <a:pt x="46" y="20"/>
                </a:lnTo>
                <a:lnTo>
                  <a:pt x="47" y="23"/>
                </a:lnTo>
                <a:lnTo>
                  <a:pt x="50" y="24"/>
                </a:lnTo>
                <a:lnTo>
                  <a:pt x="49" y="27"/>
                </a:lnTo>
                <a:lnTo>
                  <a:pt x="55" y="26"/>
                </a:lnTo>
                <a:lnTo>
                  <a:pt x="56" y="29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15" name="Freeform 30">
            <a:extLst>
              <a:ext uri="{FF2B5EF4-FFF2-40B4-BE49-F238E27FC236}">
                <a16:creationId xmlns:a16="http://schemas.microsoft.com/office/drawing/2014/main" id="{056865B9-A7AA-30AA-4C8A-392A18B06016}"/>
              </a:ext>
            </a:extLst>
          </p:cNvPr>
          <p:cNvSpPr>
            <a:spLocks noEditPoints="1"/>
          </p:cNvSpPr>
          <p:nvPr/>
        </p:nvSpPr>
        <p:spPr bwMode="auto">
          <a:xfrm>
            <a:off x="4527789" y="3699997"/>
            <a:ext cx="547933" cy="831117"/>
          </a:xfrm>
          <a:custGeom>
            <a:avLst/>
            <a:gdLst/>
            <a:ahLst/>
            <a:cxnLst>
              <a:cxn ang="0">
                <a:pos x="109" y="127"/>
              </a:cxn>
              <a:cxn ang="0">
                <a:pos x="112" y="133"/>
              </a:cxn>
              <a:cxn ang="0">
                <a:pos x="127" y="137"/>
              </a:cxn>
              <a:cxn ang="0">
                <a:pos x="119" y="155"/>
              </a:cxn>
              <a:cxn ang="0">
                <a:pos x="119" y="165"/>
              </a:cxn>
              <a:cxn ang="0">
                <a:pos x="117" y="173"/>
              </a:cxn>
              <a:cxn ang="0">
                <a:pos x="103" y="177"/>
              </a:cxn>
              <a:cxn ang="0">
                <a:pos x="88" y="177"/>
              </a:cxn>
              <a:cxn ang="0">
                <a:pos x="73" y="181"/>
              </a:cxn>
              <a:cxn ang="0">
                <a:pos x="59" y="186"/>
              </a:cxn>
              <a:cxn ang="0">
                <a:pos x="51" y="185"/>
              </a:cxn>
              <a:cxn ang="0">
                <a:pos x="37" y="194"/>
              </a:cxn>
              <a:cxn ang="0">
                <a:pos x="40" y="182"/>
              </a:cxn>
              <a:cxn ang="0">
                <a:pos x="48" y="173"/>
              </a:cxn>
              <a:cxn ang="0">
                <a:pos x="60" y="168"/>
              </a:cxn>
              <a:cxn ang="0">
                <a:pos x="70" y="159"/>
              </a:cxn>
              <a:cxn ang="0">
                <a:pos x="40" y="158"/>
              </a:cxn>
              <a:cxn ang="0">
                <a:pos x="45" y="149"/>
              </a:cxn>
              <a:cxn ang="0">
                <a:pos x="52" y="134"/>
              </a:cxn>
              <a:cxn ang="0">
                <a:pos x="49" y="128"/>
              </a:cxn>
              <a:cxn ang="0">
                <a:pos x="66" y="119"/>
              </a:cxn>
              <a:cxn ang="0">
                <a:pos x="63" y="105"/>
              </a:cxn>
              <a:cxn ang="0">
                <a:pos x="65" y="89"/>
              </a:cxn>
              <a:cxn ang="0">
                <a:pos x="52" y="91"/>
              </a:cxn>
              <a:cxn ang="0">
                <a:pos x="42" y="92"/>
              </a:cxn>
              <a:cxn ang="0">
                <a:pos x="45" y="75"/>
              </a:cxn>
              <a:cxn ang="0">
                <a:pos x="44" y="66"/>
              </a:cxn>
              <a:cxn ang="0">
                <a:pos x="39" y="65"/>
              </a:cxn>
              <a:cxn ang="0">
                <a:pos x="34" y="58"/>
              </a:cxn>
              <a:cxn ang="0">
                <a:pos x="33" y="47"/>
              </a:cxn>
              <a:cxn ang="0">
                <a:pos x="29" y="45"/>
              </a:cxn>
              <a:cxn ang="0">
                <a:pos x="33" y="32"/>
              </a:cxn>
              <a:cxn ang="0">
                <a:pos x="37" y="21"/>
              </a:cxn>
              <a:cxn ang="0">
                <a:pos x="39" y="5"/>
              </a:cxn>
              <a:cxn ang="0">
                <a:pos x="56" y="2"/>
              </a:cxn>
              <a:cxn ang="0">
                <a:pos x="64" y="8"/>
              </a:cxn>
              <a:cxn ang="0">
                <a:pos x="52" y="25"/>
              </a:cxn>
              <a:cxn ang="0">
                <a:pos x="69" y="26"/>
              </a:cxn>
              <a:cxn ang="0">
                <a:pos x="77" y="37"/>
              </a:cxn>
              <a:cxn ang="0">
                <a:pos x="71" y="51"/>
              </a:cxn>
              <a:cxn ang="0">
                <a:pos x="70" y="58"/>
              </a:cxn>
              <a:cxn ang="0">
                <a:pos x="63" y="63"/>
              </a:cxn>
              <a:cxn ang="0">
                <a:pos x="62" y="66"/>
              </a:cxn>
              <a:cxn ang="0">
                <a:pos x="73" y="65"/>
              </a:cxn>
              <a:cxn ang="0">
                <a:pos x="84" y="77"/>
              </a:cxn>
              <a:cxn ang="0">
                <a:pos x="90" y="95"/>
              </a:cxn>
              <a:cxn ang="0">
                <a:pos x="103" y="112"/>
              </a:cxn>
              <a:cxn ang="0">
                <a:pos x="24" y="106"/>
              </a:cxn>
              <a:cxn ang="0">
                <a:pos x="15" y="100"/>
              </a:cxn>
              <a:cxn ang="0">
                <a:pos x="3" y="104"/>
              </a:cxn>
              <a:cxn ang="0">
                <a:pos x="2" y="92"/>
              </a:cxn>
              <a:cxn ang="0">
                <a:pos x="12" y="83"/>
              </a:cxn>
              <a:cxn ang="0">
                <a:pos x="24" y="82"/>
              </a:cxn>
              <a:cxn ang="0">
                <a:pos x="31" y="93"/>
              </a:cxn>
              <a:cxn ang="0">
                <a:pos x="28" y="107"/>
              </a:cxn>
              <a:cxn ang="0">
                <a:pos x="31" y="74"/>
              </a:cxn>
              <a:cxn ang="0">
                <a:pos x="33" y="78"/>
              </a:cxn>
            </a:cxnLst>
            <a:rect l="0" t="0" r="r" b="b"/>
            <a:pathLst>
              <a:path w="128" h="194">
                <a:moveTo>
                  <a:pt x="103" y="119"/>
                </a:moveTo>
                <a:lnTo>
                  <a:pt x="107" y="122"/>
                </a:lnTo>
                <a:lnTo>
                  <a:pt x="108" y="123"/>
                </a:lnTo>
                <a:lnTo>
                  <a:pt x="109" y="127"/>
                </a:lnTo>
                <a:lnTo>
                  <a:pt x="109" y="129"/>
                </a:lnTo>
                <a:lnTo>
                  <a:pt x="106" y="135"/>
                </a:lnTo>
                <a:lnTo>
                  <a:pt x="110" y="136"/>
                </a:lnTo>
                <a:lnTo>
                  <a:pt x="112" y="133"/>
                </a:lnTo>
                <a:lnTo>
                  <a:pt x="115" y="132"/>
                </a:lnTo>
                <a:lnTo>
                  <a:pt x="119" y="132"/>
                </a:lnTo>
                <a:lnTo>
                  <a:pt x="124" y="134"/>
                </a:lnTo>
                <a:lnTo>
                  <a:pt x="127" y="137"/>
                </a:lnTo>
                <a:lnTo>
                  <a:pt x="128" y="145"/>
                </a:lnTo>
                <a:lnTo>
                  <a:pt x="127" y="147"/>
                </a:lnTo>
                <a:lnTo>
                  <a:pt x="126" y="151"/>
                </a:lnTo>
                <a:lnTo>
                  <a:pt x="119" y="155"/>
                </a:lnTo>
                <a:lnTo>
                  <a:pt x="115" y="161"/>
                </a:lnTo>
                <a:lnTo>
                  <a:pt x="109" y="163"/>
                </a:lnTo>
                <a:lnTo>
                  <a:pt x="116" y="164"/>
                </a:lnTo>
                <a:lnTo>
                  <a:pt x="119" y="165"/>
                </a:lnTo>
                <a:lnTo>
                  <a:pt x="121" y="164"/>
                </a:lnTo>
                <a:lnTo>
                  <a:pt x="124" y="165"/>
                </a:lnTo>
                <a:lnTo>
                  <a:pt x="123" y="170"/>
                </a:lnTo>
                <a:lnTo>
                  <a:pt x="117" y="173"/>
                </a:lnTo>
                <a:lnTo>
                  <a:pt x="117" y="174"/>
                </a:lnTo>
                <a:lnTo>
                  <a:pt x="115" y="174"/>
                </a:lnTo>
                <a:lnTo>
                  <a:pt x="108" y="178"/>
                </a:lnTo>
                <a:lnTo>
                  <a:pt x="103" y="177"/>
                </a:lnTo>
                <a:lnTo>
                  <a:pt x="102" y="176"/>
                </a:lnTo>
                <a:lnTo>
                  <a:pt x="95" y="178"/>
                </a:lnTo>
                <a:lnTo>
                  <a:pt x="91" y="176"/>
                </a:lnTo>
                <a:lnTo>
                  <a:pt x="88" y="177"/>
                </a:lnTo>
                <a:lnTo>
                  <a:pt x="79" y="179"/>
                </a:lnTo>
                <a:lnTo>
                  <a:pt x="79" y="181"/>
                </a:lnTo>
                <a:lnTo>
                  <a:pt x="74" y="180"/>
                </a:lnTo>
                <a:lnTo>
                  <a:pt x="73" y="181"/>
                </a:lnTo>
                <a:lnTo>
                  <a:pt x="67" y="178"/>
                </a:lnTo>
                <a:lnTo>
                  <a:pt x="65" y="179"/>
                </a:lnTo>
                <a:lnTo>
                  <a:pt x="60" y="180"/>
                </a:lnTo>
                <a:lnTo>
                  <a:pt x="59" y="186"/>
                </a:lnTo>
                <a:lnTo>
                  <a:pt x="57" y="188"/>
                </a:lnTo>
                <a:lnTo>
                  <a:pt x="55" y="189"/>
                </a:lnTo>
                <a:lnTo>
                  <a:pt x="54" y="186"/>
                </a:lnTo>
                <a:lnTo>
                  <a:pt x="51" y="185"/>
                </a:lnTo>
                <a:lnTo>
                  <a:pt x="49" y="186"/>
                </a:lnTo>
                <a:lnTo>
                  <a:pt x="46" y="186"/>
                </a:lnTo>
                <a:lnTo>
                  <a:pt x="41" y="189"/>
                </a:lnTo>
                <a:lnTo>
                  <a:pt x="37" y="194"/>
                </a:lnTo>
                <a:lnTo>
                  <a:pt x="35" y="192"/>
                </a:lnTo>
                <a:lnTo>
                  <a:pt x="30" y="190"/>
                </a:lnTo>
                <a:lnTo>
                  <a:pt x="37" y="186"/>
                </a:lnTo>
                <a:lnTo>
                  <a:pt x="40" y="182"/>
                </a:lnTo>
                <a:lnTo>
                  <a:pt x="43" y="180"/>
                </a:lnTo>
                <a:lnTo>
                  <a:pt x="46" y="177"/>
                </a:lnTo>
                <a:lnTo>
                  <a:pt x="46" y="173"/>
                </a:lnTo>
                <a:lnTo>
                  <a:pt x="48" y="173"/>
                </a:lnTo>
                <a:lnTo>
                  <a:pt x="50" y="171"/>
                </a:lnTo>
                <a:lnTo>
                  <a:pt x="50" y="168"/>
                </a:lnTo>
                <a:lnTo>
                  <a:pt x="56" y="167"/>
                </a:lnTo>
                <a:lnTo>
                  <a:pt x="60" y="168"/>
                </a:lnTo>
                <a:lnTo>
                  <a:pt x="66" y="169"/>
                </a:lnTo>
                <a:lnTo>
                  <a:pt x="66" y="165"/>
                </a:lnTo>
                <a:lnTo>
                  <a:pt x="68" y="164"/>
                </a:lnTo>
                <a:lnTo>
                  <a:pt x="70" y="159"/>
                </a:lnTo>
                <a:lnTo>
                  <a:pt x="64" y="162"/>
                </a:lnTo>
                <a:lnTo>
                  <a:pt x="60" y="163"/>
                </a:lnTo>
                <a:lnTo>
                  <a:pt x="51" y="158"/>
                </a:lnTo>
                <a:lnTo>
                  <a:pt x="40" y="158"/>
                </a:lnTo>
                <a:lnTo>
                  <a:pt x="38" y="156"/>
                </a:lnTo>
                <a:lnTo>
                  <a:pt x="37" y="154"/>
                </a:lnTo>
                <a:lnTo>
                  <a:pt x="40" y="151"/>
                </a:lnTo>
                <a:lnTo>
                  <a:pt x="45" y="149"/>
                </a:lnTo>
                <a:lnTo>
                  <a:pt x="50" y="147"/>
                </a:lnTo>
                <a:lnTo>
                  <a:pt x="52" y="143"/>
                </a:lnTo>
                <a:lnTo>
                  <a:pt x="52" y="135"/>
                </a:lnTo>
                <a:lnTo>
                  <a:pt x="52" y="134"/>
                </a:lnTo>
                <a:lnTo>
                  <a:pt x="48" y="134"/>
                </a:lnTo>
                <a:lnTo>
                  <a:pt x="45" y="134"/>
                </a:lnTo>
                <a:lnTo>
                  <a:pt x="47" y="130"/>
                </a:lnTo>
                <a:lnTo>
                  <a:pt x="49" y="128"/>
                </a:lnTo>
                <a:lnTo>
                  <a:pt x="54" y="125"/>
                </a:lnTo>
                <a:lnTo>
                  <a:pt x="62" y="125"/>
                </a:lnTo>
                <a:lnTo>
                  <a:pt x="68" y="124"/>
                </a:lnTo>
                <a:lnTo>
                  <a:pt x="66" y="119"/>
                </a:lnTo>
                <a:lnTo>
                  <a:pt x="67" y="112"/>
                </a:lnTo>
                <a:lnTo>
                  <a:pt x="69" y="107"/>
                </a:lnTo>
                <a:lnTo>
                  <a:pt x="68" y="104"/>
                </a:lnTo>
                <a:lnTo>
                  <a:pt x="63" y="105"/>
                </a:lnTo>
                <a:lnTo>
                  <a:pt x="60" y="102"/>
                </a:lnTo>
                <a:lnTo>
                  <a:pt x="59" y="99"/>
                </a:lnTo>
                <a:lnTo>
                  <a:pt x="61" y="93"/>
                </a:lnTo>
                <a:lnTo>
                  <a:pt x="65" y="89"/>
                </a:lnTo>
                <a:lnTo>
                  <a:pt x="63" y="88"/>
                </a:lnTo>
                <a:lnTo>
                  <a:pt x="59" y="87"/>
                </a:lnTo>
                <a:lnTo>
                  <a:pt x="55" y="90"/>
                </a:lnTo>
                <a:lnTo>
                  <a:pt x="52" y="91"/>
                </a:lnTo>
                <a:lnTo>
                  <a:pt x="48" y="89"/>
                </a:lnTo>
                <a:lnTo>
                  <a:pt x="47" y="90"/>
                </a:lnTo>
                <a:lnTo>
                  <a:pt x="46" y="92"/>
                </a:lnTo>
                <a:lnTo>
                  <a:pt x="42" y="92"/>
                </a:lnTo>
                <a:lnTo>
                  <a:pt x="39" y="90"/>
                </a:lnTo>
                <a:lnTo>
                  <a:pt x="40" y="87"/>
                </a:lnTo>
                <a:lnTo>
                  <a:pt x="42" y="83"/>
                </a:lnTo>
                <a:lnTo>
                  <a:pt x="45" y="75"/>
                </a:lnTo>
                <a:lnTo>
                  <a:pt x="43" y="74"/>
                </a:lnTo>
                <a:lnTo>
                  <a:pt x="42" y="70"/>
                </a:lnTo>
                <a:lnTo>
                  <a:pt x="42" y="68"/>
                </a:lnTo>
                <a:lnTo>
                  <a:pt x="44" y="66"/>
                </a:lnTo>
                <a:lnTo>
                  <a:pt x="45" y="65"/>
                </a:lnTo>
                <a:lnTo>
                  <a:pt x="44" y="59"/>
                </a:lnTo>
                <a:lnTo>
                  <a:pt x="42" y="60"/>
                </a:lnTo>
                <a:lnTo>
                  <a:pt x="39" y="65"/>
                </a:lnTo>
                <a:lnTo>
                  <a:pt x="36" y="65"/>
                </a:lnTo>
                <a:lnTo>
                  <a:pt x="33" y="68"/>
                </a:lnTo>
                <a:lnTo>
                  <a:pt x="32" y="64"/>
                </a:lnTo>
                <a:lnTo>
                  <a:pt x="34" y="58"/>
                </a:lnTo>
                <a:lnTo>
                  <a:pt x="37" y="52"/>
                </a:lnTo>
                <a:lnTo>
                  <a:pt x="37" y="50"/>
                </a:lnTo>
                <a:lnTo>
                  <a:pt x="34" y="47"/>
                </a:lnTo>
                <a:lnTo>
                  <a:pt x="33" y="47"/>
                </a:lnTo>
                <a:lnTo>
                  <a:pt x="32" y="50"/>
                </a:lnTo>
                <a:lnTo>
                  <a:pt x="30" y="53"/>
                </a:lnTo>
                <a:lnTo>
                  <a:pt x="27" y="51"/>
                </a:lnTo>
                <a:lnTo>
                  <a:pt x="29" y="45"/>
                </a:lnTo>
                <a:lnTo>
                  <a:pt x="32" y="40"/>
                </a:lnTo>
                <a:lnTo>
                  <a:pt x="32" y="39"/>
                </a:lnTo>
                <a:lnTo>
                  <a:pt x="31" y="32"/>
                </a:lnTo>
                <a:lnTo>
                  <a:pt x="33" y="32"/>
                </a:lnTo>
                <a:lnTo>
                  <a:pt x="34" y="29"/>
                </a:lnTo>
                <a:lnTo>
                  <a:pt x="31" y="24"/>
                </a:lnTo>
                <a:lnTo>
                  <a:pt x="33" y="20"/>
                </a:lnTo>
                <a:lnTo>
                  <a:pt x="37" y="21"/>
                </a:lnTo>
                <a:lnTo>
                  <a:pt x="40" y="20"/>
                </a:lnTo>
                <a:lnTo>
                  <a:pt x="36" y="12"/>
                </a:lnTo>
                <a:lnTo>
                  <a:pt x="42" y="10"/>
                </a:lnTo>
                <a:lnTo>
                  <a:pt x="39" y="5"/>
                </a:lnTo>
                <a:lnTo>
                  <a:pt x="42" y="0"/>
                </a:lnTo>
                <a:lnTo>
                  <a:pt x="47" y="4"/>
                </a:lnTo>
                <a:lnTo>
                  <a:pt x="52" y="3"/>
                </a:lnTo>
                <a:lnTo>
                  <a:pt x="56" y="2"/>
                </a:lnTo>
                <a:lnTo>
                  <a:pt x="61" y="1"/>
                </a:lnTo>
                <a:lnTo>
                  <a:pt x="64" y="1"/>
                </a:lnTo>
                <a:lnTo>
                  <a:pt x="66" y="4"/>
                </a:lnTo>
                <a:lnTo>
                  <a:pt x="64" y="8"/>
                </a:lnTo>
                <a:lnTo>
                  <a:pt x="54" y="15"/>
                </a:lnTo>
                <a:lnTo>
                  <a:pt x="52" y="18"/>
                </a:lnTo>
                <a:lnTo>
                  <a:pt x="50" y="23"/>
                </a:lnTo>
                <a:lnTo>
                  <a:pt x="52" y="25"/>
                </a:lnTo>
                <a:lnTo>
                  <a:pt x="56" y="26"/>
                </a:lnTo>
                <a:lnTo>
                  <a:pt x="61" y="25"/>
                </a:lnTo>
                <a:lnTo>
                  <a:pt x="66" y="25"/>
                </a:lnTo>
                <a:lnTo>
                  <a:pt x="69" y="26"/>
                </a:lnTo>
                <a:lnTo>
                  <a:pt x="78" y="25"/>
                </a:lnTo>
                <a:lnTo>
                  <a:pt x="81" y="29"/>
                </a:lnTo>
                <a:lnTo>
                  <a:pt x="78" y="33"/>
                </a:lnTo>
                <a:lnTo>
                  <a:pt x="77" y="37"/>
                </a:lnTo>
                <a:lnTo>
                  <a:pt x="78" y="38"/>
                </a:lnTo>
                <a:lnTo>
                  <a:pt x="74" y="45"/>
                </a:lnTo>
                <a:lnTo>
                  <a:pt x="73" y="47"/>
                </a:lnTo>
                <a:lnTo>
                  <a:pt x="71" y="51"/>
                </a:lnTo>
                <a:lnTo>
                  <a:pt x="67" y="54"/>
                </a:lnTo>
                <a:lnTo>
                  <a:pt x="65" y="54"/>
                </a:lnTo>
                <a:lnTo>
                  <a:pt x="67" y="56"/>
                </a:lnTo>
                <a:lnTo>
                  <a:pt x="70" y="58"/>
                </a:lnTo>
                <a:lnTo>
                  <a:pt x="70" y="58"/>
                </a:lnTo>
                <a:lnTo>
                  <a:pt x="68" y="60"/>
                </a:lnTo>
                <a:lnTo>
                  <a:pt x="64" y="61"/>
                </a:lnTo>
                <a:lnTo>
                  <a:pt x="63" y="63"/>
                </a:lnTo>
                <a:lnTo>
                  <a:pt x="55" y="63"/>
                </a:lnTo>
                <a:lnTo>
                  <a:pt x="57" y="65"/>
                </a:lnTo>
                <a:lnTo>
                  <a:pt x="59" y="65"/>
                </a:lnTo>
                <a:lnTo>
                  <a:pt x="62" y="66"/>
                </a:lnTo>
                <a:lnTo>
                  <a:pt x="64" y="66"/>
                </a:lnTo>
                <a:lnTo>
                  <a:pt x="67" y="63"/>
                </a:lnTo>
                <a:lnTo>
                  <a:pt x="70" y="63"/>
                </a:lnTo>
                <a:lnTo>
                  <a:pt x="73" y="65"/>
                </a:lnTo>
                <a:lnTo>
                  <a:pt x="76" y="67"/>
                </a:lnTo>
                <a:lnTo>
                  <a:pt x="81" y="73"/>
                </a:lnTo>
                <a:lnTo>
                  <a:pt x="84" y="75"/>
                </a:lnTo>
                <a:lnTo>
                  <a:pt x="84" y="77"/>
                </a:lnTo>
                <a:lnTo>
                  <a:pt x="84" y="79"/>
                </a:lnTo>
                <a:lnTo>
                  <a:pt x="85" y="87"/>
                </a:lnTo>
                <a:lnTo>
                  <a:pt x="88" y="93"/>
                </a:lnTo>
                <a:lnTo>
                  <a:pt x="90" y="95"/>
                </a:lnTo>
                <a:lnTo>
                  <a:pt x="94" y="96"/>
                </a:lnTo>
                <a:lnTo>
                  <a:pt x="98" y="101"/>
                </a:lnTo>
                <a:lnTo>
                  <a:pt x="102" y="107"/>
                </a:lnTo>
                <a:lnTo>
                  <a:pt x="103" y="112"/>
                </a:lnTo>
                <a:lnTo>
                  <a:pt x="102" y="117"/>
                </a:lnTo>
                <a:lnTo>
                  <a:pt x="103" y="119"/>
                </a:lnTo>
                <a:close/>
                <a:moveTo>
                  <a:pt x="25" y="109"/>
                </a:moveTo>
                <a:lnTo>
                  <a:pt x="24" y="106"/>
                </a:lnTo>
                <a:lnTo>
                  <a:pt x="18" y="107"/>
                </a:lnTo>
                <a:lnTo>
                  <a:pt x="19" y="104"/>
                </a:lnTo>
                <a:lnTo>
                  <a:pt x="16" y="103"/>
                </a:lnTo>
                <a:lnTo>
                  <a:pt x="15" y="100"/>
                </a:lnTo>
                <a:lnTo>
                  <a:pt x="13" y="99"/>
                </a:lnTo>
                <a:lnTo>
                  <a:pt x="12" y="103"/>
                </a:lnTo>
                <a:lnTo>
                  <a:pt x="7" y="105"/>
                </a:lnTo>
                <a:lnTo>
                  <a:pt x="3" y="104"/>
                </a:lnTo>
                <a:lnTo>
                  <a:pt x="0" y="101"/>
                </a:lnTo>
                <a:lnTo>
                  <a:pt x="0" y="98"/>
                </a:lnTo>
                <a:lnTo>
                  <a:pt x="5" y="95"/>
                </a:lnTo>
                <a:lnTo>
                  <a:pt x="2" y="92"/>
                </a:lnTo>
                <a:lnTo>
                  <a:pt x="7" y="91"/>
                </a:lnTo>
                <a:lnTo>
                  <a:pt x="9" y="86"/>
                </a:lnTo>
                <a:lnTo>
                  <a:pt x="9" y="84"/>
                </a:lnTo>
                <a:lnTo>
                  <a:pt x="12" y="83"/>
                </a:lnTo>
                <a:lnTo>
                  <a:pt x="15" y="81"/>
                </a:lnTo>
                <a:lnTo>
                  <a:pt x="19" y="81"/>
                </a:lnTo>
                <a:lnTo>
                  <a:pt x="22" y="81"/>
                </a:lnTo>
                <a:lnTo>
                  <a:pt x="24" y="82"/>
                </a:lnTo>
                <a:lnTo>
                  <a:pt x="26" y="82"/>
                </a:lnTo>
                <a:lnTo>
                  <a:pt x="27" y="83"/>
                </a:lnTo>
                <a:lnTo>
                  <a:pt x="30" y="91"/>
                </a:lnTo>
                <a:lnTo>
                  <a:pt x="31" y="93"/>
                </a:lnTo>
                <a:lnTo>
                  <a:pt x="30" y="96"/>
                </a:lnTo>
                <a:lnTo>
                  <a:pt x="32" y="101"/>
                </a:lnTo>
                <a:lnTo>
                  <a:pt x="31" y="104"/>
                </a:lnTo>
                <a:lnTo>
                  <a:pt x="28" y="107"/>
                </a:lnTo>
                <a:lnTo>
                  <a:pt x="27" y="108"/>
                </a:lnTo>
                <a:lnTo>
                  <a:pt x="25" y="109"/>
                </a:lnTo>
                <a:close/>
                <a:moveTo>
                  <a:pt x="31" y="78"/>
                </a:moveTo>
                <a:lnTo>
                  <a:pt x="31" y="74"/>
                </a:lnTo>
                <a:lnTo>
                  <a:pt x="31" y="71"/>
                </a:lnTo>
                <a:lnTo>
                  <a:pt x="34" y="70"/>
                </a:lnTo>
                <a:lnTo>
                  <a:pt x="34" y="75"/>
                </a:lnTo>
                <a:lnTo>
                  <a:pt x="33" y="78"/>
                </a:lnTo>
                <a:lnTo>
                  <a:pt x="31" y="78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16" name="Freeform 35">
            <a:extLst>
              <a:ext uri="{FF2B5EF4-FFF2-40B4-BE49-F238E27FC236}">
                <a16:creationId xmlns:a16="http://schemas.microsoft.com/office/drawing/2014/main" id="{46C409D9-EC9B-2C9B-38F1-5EBE9380568A}"/>
              </a:ext>
            </a:extLst>
          </p:cNvPr>
          <p:cNvSpPr>
            <a:spLocks/>
          </p:cNvSpPr>
          <p:nvPr/>
        </p:nvSpPr>
        <p:spPr bwMode="auto">
          <a:xfrm>
            <a:off x="4446454" y="5165161"/>
            <a:ext cx="192634" cy="372719"/>
          </a:xfrm>
          <a:custGeom>
            <a:avLst/>
            <a:gdLst/>
            <a:ahLst/>
            <a:cxnLst>
              <a:cxn ang="0">
                <a:pos x="25" y="84"/>
              </a:cxn>
              <a:cxn ang="0">
                <a:pos x="20" y="86"/>
              </a:cxn>
              <a:cxn ang="0">
                <a:pos x="13" y="85"/>
              </a:cxn>
              <a:cxn ang="0">
                <a:pos x="7" y="87"/>
              </a:cxn>
              <a:cxn ang="0">
                <a:pos x="9" y="78"/>
              </a:cxn>
              <a:cxn ang="0">
                <a:pos x="8" y="71"/>
              </a:cxn>
              <a:cxn ang="0">
                <a:pos x="9" y="64"/>
              </a:cxn>
              <a:cxn ang="0">
                <a:pos x="9" y="62"/>
              </a:cxn>
              <a:cxn ang="0">
                <a:pos x="4" y="63"/>
              </a:cxn>
              <a:cxn ang="0">
                <a:pos x="6" y="59"/>
              </a:cxn>
              <a:cxn ang="0">
                <a:pos x="8" y="56"/>
              </a:cxn>
              <a:cxn ang="0">
                <a:pos x="5" y="58"/>
              </a:cxn>
              <a:cxn ang="0">
                <a:pos x="1" y="59"/>
              </a:cxn>
              <a:cxn ang="0">
                <a:pos x="1" y="54"/>
              </a:cxn>
              <a:cxn ang="0">
                <a:pos x="2" y="47"/>
              </a:cxn>
              <a:cxn ang="0">
                <a:pos x="6" y="42"/>
              </a:cxn>
              <a:cxn ang="0">
                <a:pos x="8" y="33"/>
              </a:cxn>
              <a:cxn ang="0">
                <a:pos x="9" y="12"/>
              </a:cxn>
              <a:cxn ang="0">
                <a:pos x="8" y="6"/>
              </a:cxn>
              <a:cxn ang="0">
                <a:pos x="15" y="2"/>
              </a:cxn>
              <a:cxn ang="0">
                <a:pos x="21" y="4"/>
              </a:cxn>
              <a:cxn ang="0">
                <a:pos x="35" y="2"/>
              </a:cxn>
              <a:cxn ang="0">
                <a:pos x="39" y="4"/>
              </a:cxn>
              <a:cxn ang="0">
                <a:pos x="44" y="10"/>
              </a:cxn>
              <a:cxn ang="0">
                <a:pos x="43" y="14"/>
              </a:cxn>
              <a:cxn ang="0">
                <a:pos x="35" y="18"/>
              </a:cxn>
              <a:cxn ang="0">
                <a:pos x="36" y="25"/>
              </a:cxn>
              <a:cxn ang="0">
                <a:pos x="35" y="40"/>
              </a:cxn>
              <a:cxn ang="0">
                <a:pos x="32" y="43"/>
              </a:cxn>
              <a:cxn ang="0">
                <a:pos x="28" y="45"/>
              </a:cxn>
              <a:cxn ang="0">
                <a:pos x="33" y="53"/>
              </a:cxn>
              <a:cxn ang="0">
                <a:pos x="32" y="57"/>
              </a:cxn>
              <a:cxn ang="0">
                <a:pos x="28" y="65"/>
              </a:cxn>
              <a:cxn ang="0">
                <a:pos x="35" y="68"/>
              </a:cxn>
              <a:cxn ang="0">
                <a:pos x="29" y="76"/>
              </a:cxn>
              <a:cxn ang="0">
                <a:pos x="27" y="83"/>
              </a:cxn>
            </a:cxnLst>
            <a:rect l="0" t="0" r="r" b="b"/>
            <a:pathLst>
              <a:path w="45" h="87">
                <a:moveTo>
                  <a:pt x="27" y="83"/>
                </a:moveTo>
                <a:lnTo>
                  <a:pt x="25" y="84"/>
                </a:lnTo>
                <a:lnTo>
                  <a:pt x="22" y="86"/>
                </a:lnTo>
                <a:lnTo>
                  <a:pt x="20" y="86"/>
                </a:lnTo>
                <a:lnTo>
                  <a:pt x="17" y="85"/>
                </a:lnTo>
                <a:lnTo>
                  <a:pt x="13" y="85"/>
                </a:lnTo>
                <a:lnTo>
                  <a:pt x="11" y="84"/>
                </a:lnTo>
                <a:lnTo>
                  <a:pt x="7" y="87"/>
                </a:lnTo>
                <a:lnTo>
                  <a:pt x="7" y="86"/>
                </a:lnTo>
                <a:lnTo>
                  <a:pt x="9" y="78"/>
                </a:lnTo>
                <a:lnTo>
                  <a:pt x="9" y="72"/>
                </a:lnTo>
                <a:lnTo>
                  <a:pt x="8" y="71"/>
                </a:lnTo>
                <a:lnTo>
                  <a:pt x="10" y="67"/>
                </a:lnTo>
                <a:lnTo>
                  <a:pt x="9" y="64"/>
                </a:lnTo>
                <a:lnTo>
                  <a:pt x="10" y="63"/>
                </a:lnTo>
                <a:lnTo>
                  <a:pt x="9" y="62"/>
                </a:lnTo>
                <a:lnTo>
                  <a:pt x="7" y="62"/>
                </a:lnTo>
                <a:lnTo>
                  <a:pt x="4" y="63"/>
                </a:lnTo>
                <a:lnTo>
                  <a:pt x="4" y="60"/>
                </a:lnTo>
                <a:lnTo>
                  <a:pt x="6" y="59"/>
                </a:lnTo>
                <a:lnTo>
                  <a:pt x="8" y="58"/>
                </a:lnTo>
                <a:lnTo>
                  <a:pt x="8" y="56"/>
                </a:lnTo>
                <a:lnTo>
                  <a:pt x="7" y="55"/>
                </a:lnTo>
                <a:lnTo>
                  <a:pt x="5" y="58"/>
                </a:lnTo>
                <a:lnTo>
                  <a:pt x="2" y="59"/>
                </a:lnTo>
                <a:lnTo>
                  <a:pt x="1" y="59"/>
                </a:lnTo>
                <a:lnTo>
                  <a:pt x="0" y="57"/>
                </a:lnTo>
                <a:lnTo>
                  <a:pt x="1" y="54"/>
                </a:lnTo>
                <a:lnTo>
                  <a:pt x="2" y="50"/>
                </a:lnTo>
                <a:lnTo>
                  <a:pt x="2" y="47"/>
                </a:lnTo>
                <a:lnTo>
                  <a:pt x="3" y="46"/>
                </a:lnTo>
                <a:lnTo>
                  <a:pt x="6" y="42"/>
                </a:lnTo>
                <a:lnTo>
                  <a:pt x="8" y="34"/>
                </a:lnTo>
                <a:lnTo>
                  <a:pt x="8" y="33"/>
                </a:lnTo>
                <a:lnTo>
                  <a:pt x="11" y="20"/>
                </a:lnTo>
                <a:lnTo>
                  <a:pt x="9" y="12"/>
                </a:lnTo>
                <a:lnTo>
                  <a:pt x="9" y="9"/>
                </a:lnTo>
                <a:lnTo>
                  <a:pt x="8" y="6"/>
                </a:lnTo>
                <a:lnTo>
                  <a:pt x="10" y="4"/>
                </a:lnTo>
                <a:lnTo>
                  <a:pt x="15" y="2"/>
                </a:lnTo>
                <a:lnTo>
                  <a:pt x="18" y="0"/>
                </a:lnTo>
                <a:lnTo>
                  <a:pt x="21" y="4"/>
                </a:lnTo>
                <a:lnTo>
                  <a:pt x="32" y="4"/>
                </a:lnTo>
                <a:lnTo>
                  <a:pt x="35" y="2"/>
                </a:lnTo>
                <a:lnTo>
                  <a:pt x="37" y="3"/>
                </a:lnTo>
                <a:lnTo>
                  <a:pt x="39" y="4"/>
                </a:lnTo>
                <a:lnTo>
                  <a:pt x="40" y="6"/>
                </a:lnTo>
                <a:lnTo>
                  <a:pt x="44" y="10"/>
                </a:lnTo>
                <a:lnTo>
                  <a:pt x="45" y="12"/>
                </a:lnTo>
                <a:lnTo>
                  <a:pt x="43" y="14"/>
                </a:lnTo>
                <a:lnTo>
                  <a:pt x="36" y="18"/>
                </a:lnTo>
                <a:lnTo>
                  <a:pt x="35" y="18"/>
                </a:lnTo>
                <a:lnTo>
                  <a:pt x="35" y="22"/>
                </a:lnTo>
                <a:lnTo>
                  <a:pt x="36" y="25"/>
                </a:lnTo>
                <a:lnTo>
                  <a:pt x="35" y="33"/>
                </a:lnTo>
                <a:lnTo>
                  <a:pt x="35" y="40"/>
                </a:lnTo>
                <a:lnTo>
                  <a:pt x="35" y="42"/>
                </a:lnTo>
                <a:lnTo>
                  <a:pt x="32" y="43"/>
                </a:lnTo>
                <a:lnTo>
                  <a:pt x="29" y="44"/>
                </a:lnTo>
                <a:lnTo>
                  <a:pt x="28" y="45"/>
                </a:lnTo>
                <a:lnTo>
                  <a:pt x="31" y="48"/>
                </a:lnTo>
                <a:lnTo>
                  <a:pt x="33" y="53"/>
                </a:lnTo>
                <a:lnTo>
                  <a:pt x="34" y="54"/>
                </a:lnTo>
                <a:lnTo>
                  <a:pt x="32" y="57"/>
                </a:lnTo>
                <a:lnTo>
                  <a:pt x="29" y="62"/>
                </a:lnTo>
                <a:lnTo>
                  <a:pt x="28" y="65"/>
                </a:lnTo>
                <a:lnTo>
                  <a:pt x="33" y="66"/>
                </a:lnTo>
                <a:lnTo>
                  <a:pt x="35" y="68"/>
                </a:lnTo>
                <a:lnTo>
                  <a:pt x="30" y="73"/>
                </a:lnTo>
                <a:lnTo>
                  <a:pt x="29" y="76"/>
                </a:lnTo>
                <a:lnTo>
                  <a:pt x="27" y="83"/>
                </a:lnTo>
                <a:lnTo>
                  <a:pt x="27" y="83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17" name="Freeform 36">
            <a:extLst>
              <a:ext uri="{FF2B5EF4-FFF2-40B4-BE49-F238E27FC236}">
                <a16:creationId xmlns:a16="http://schemas.microsoft.com/office/drawing/2014/main" id="{CE2D35A1-DAE7-06B1-9C8C-599C80BD8B67}"/>
              </a:ext>
            </a:extLst>
          </p:cNvPr>
          <p:cNvSpPr>
            <a:spLocks/>
          </p:cNvSpPr>
          <p:nvPr/>
        </p:nvSpPr>
        <p:spPr bwMode="auto">
          <a:xfrm>
            <a:off x="5178460" y="4222658"/>
            <a:ext cx="205473" cy="239911"/>
          </a:xfrm>
          <a:custGeom>
            <a:avLst/>
            <a:gdLst/>
            <a:ahLst/>
            <a:cxnLst>
              <a:cxn ang="0">
                <a:pos x="48" y="9"/>
              </a:cxn>
              <a:cxn ang="0">
                <a:pos x="46" y="16"/>
              </a:cxn>
              <a:cxn ang="0">
                <a:pos x="42" y="18"/>
              </a:cxn>
              <a:cxn ang="0">
                <a:pos x="44" y="21"/>
              </a:cxn>
              <a:cxn ang="0">
                <a:pos x="46" y="22"/>
              </a:cxn>
              <a:cxn ang="0">
                <a:pos x="44" y="27"/>
              </a:cxn>
              <a:cxn ang="0">
                <a:pos x="41" y="32"/>
              </a:cxn>
              <a:cxn ang="0">
                <a:pos x="35" y="32"/>
              </a:cxn>
              <a:cxn ang="0">
                <a:pos x="32" y="34"/>
              </a:cxn>
              <a:cxn ang="0">
                <a:pos x="34" y="37"/>
              </a:cxn>
              <a:cxn ang="0">
                <a:pos x="35" y="42"/>
              </a:cxn>
              <a:cxn ang="0">
                <a:pos x="34" y="46"/>
              </a:cxn>
              <a:cxn ang="0">
                <a:pos x="33" y="49"/>
              </a:cxn>
              <a:cxn ang="0">
                <a:pos x="31" y="51"/>
              </a:cxn>
              <a:cxn ang="0">
                <a:pos x="33" y="53"/>
              </a:cxn>
              <a:cxn ang="0">
                <a:pos x="28" y="56"/>
              </a:cxn>
              <a:cxn ang="0">
                <a:pos x="29" y="52"/>
              </a:cxn>
              <a:cxn ang="0">
                <a:pos x="26" y="45"/>
              </a:cxn>
              <a:cxn ang="0">
                <a:pos x="21" y="42"/>
              </a:cxn>
              <a:cxn ang="0">
                <a:pos x="18" y="42"/>
              </a:cxn>
              <a:cxn ang="0">
                <a:pos x="15" y="42"/>
              </a:cxn>
              <a:cxn ang="0">
                <a:pos x="11" y="42"/>
              </a:cxn>
              <a:cxn ang="0">
                <a:pos x="8" y="43"/>
              </a:cxn>
              <a:cxn ang="0">
                <a:pos x="3" y="42"/>
              </a:cxn>
              <a:cxn ang="0">
                <a:pos x="0" y="38"/>
              </a:cxn>
              <a:cxn ang="0">
                <a:pos x="10" y="28"/>
              </a:cxn>
              <a:cxn ang="0">
                <a:pos x="14" y="13"/>
              </a:cxn>
              <a:cxn ang="0">
                <a:pos x="19" y="11"/>
              </a:cxn>
              <a:cxn ang="0">
                <a:pos x="22" y="16"/>
              </a:cxn>
              <a:cxn ang="0">
                <a:pos x="19" y="18"/>
              </a:cxn>
              <a:cxn ang="0">
                <a:pos x="19" y="24"/>
              </a:cxn>
              <a:cxn ang="0">
                <a:pos x="27" y="23"/>
              </a:cxn>
              <a:cxn ang="0">
                <a:pos x="30" y="18"/>
              </a:cxn>
              <a:cxn ang="0">
                <a:pos x="26" y="17"/>
              </a:cxn>
              <a:cxn ang="0">
                <a:pos x="28" y="13"/>
              </a:cxn>
              <a:cxn ang="0">
                <a:pos x="23" y="12"/>
              </a:cxn>
              <a:cxn ang="0">
                <a:pos x="24" y="8"/>
              </a:cxn>
              <a:cxn ang="0">
                <a:pos x="24" y="5"/>
              </a:cxn>
              <a:cxn ang="0">
                <a:pos x="32" y="1"/>
              </a:cxn>
              <a:cxn ang="0">
                <a:pos x="42" y="0"/>
              </a:cxn>
              <a:cxn ang="0">
                <a:pos x="46" y="3"/>
              </a:cxn>
              <a:cxn ang="0">
                <a:pos x="47" y="4"/>
              </a:cxn>
            </a:cxnLst>
            <a:rect l="0" t="0" r="r" b="b"/>
            <a:pathLst>
              <a:path w="48" h="56">
                <a:moveTo>
                  <a:pt x="47" y="4"/>
                </a:moveTo>
                <a:lnTo>
                  <a:pt x="48" y="9"/>
                </a:lnTo>
                <a:lnTo>
                  <a:pt x="46" y="12"/>
                </a:lnTo>
                <a:lnTo>
                  <a:pt x="46" y="16"/>
                </a:lnTo>
                <a:lnTo>
                  <a:pt x="43" y="16"/>
                </a:lnTo>
                <a:lnTo>
                  <a:pt x="42" y="18"/>
                </a:lnTo>
                <a:lnTo>
                  <a:pt x="41" y="19"/>
                </a:lnTo>
                <a:lnTo>
                  <a:pt x="44" y="21"/>
                </a:lnTo>
                <a:lnTo>
                  <a:pt x="45" y="20"/>
                </a:lnTo>
                <a:lnTo>
                  <a:pt x="46" y="22"/>
                </a:lnTo>
                <a:lnTo>
                  <a:pt x="46" y="25"/>
                </a:lnTo>
                <a:lnTo>
                  <a:pt x="44" y="27"/>
                </a:lnTo>
                <a:lnTo>
                  <a:pt x="43" y="30"/>
                </a:lnTo>
                <a:lnTo>
                  <a:pt x="41" y="32"/>
                </a:lnTo>
                <a:lnTo>
                  <a:pt x="37" y="33"/>
                </a:lnTo>
                <a:lnTo>
                  <a:pt x="35" y="32"/>
                </a:lnTo>
                <a:lnTo>
                  <a:pt x="34" y="33"/>
                </a:lnTo>
                <a:lnTo>
                  <a:pt x="32" y="34"/>
                </a:lnTo>
                <a:lnTo>
                  <a:pt x="32" y="35"/>
                </a:lnTo>
                <a:lnTo>
                  <a:pt x="34" y="37"/>
                </a:lnTo>
                <a:lnTo>
                  <a:pt x="34" y="39"/>
                </a:lnTo>
                <a:lnTo>
                  <a:pt x="35" y="42"/>
                </a:lnTo>
                <a:lnTo>
                  <a:pt x="35" y="44"/>
                </a:lnTo>
                <a:lnTo>
                  <a:pt x="34" y="46"/>
                </a:lnTo>
                <a:lnTo>
                  <a:pt x="35" y="47"/>
                </a:lnTo>
                <a:lnTo>
                  <a:pt x="33" y="49"/>
                </a:lnTo>
                <a:lnTo>
                  <a:pt x="32" y="50"/>
                </a:lnTo>
                <a:lnTo>
                  <a:pt x="31" y="51"/>
                </a:lnTo>
                <a:lnTo>
                  <a:pt x="32" y="51"/>
                </a:lnTo>
                <a:lnTo>
                  <a:pt x="33" y="53"/>
                </a:lnTo>
                <a:lnTo>
                  <a:pt x="32" y="56"/>
                </a:lnTo>
                <a:lnTo>
                  <a:pt x="28" y="56"/>
                </a:lnTo>
                <a:lnTo>
                  <a:pt x="28" y="53"/>
                </a:lnTo>
                <a:lnTo>
                  <a:pt x="29" y="52"/>
                </a:lnTo>
                <a:lnTo>
                  <a:pt x="30" y="48"/>
                </a:lnTo>
                <a:lnTo>
                  <a:pt x="26" y="45"/>
                </a:lnTo>
                <a:lnTo>
                  <a:pt x="22" y="45"/>
                </a:lnTo>
                <a:lnTo>
                  <a:pt x="21" y="42"/>
                </a:lnTo>
                <a:lnTo>
                  <a:pt x="19" y="41"/>
                </a:lnTo>
                <a:lnTo>
                  <a:pt x="18" y="42"/>
                </a:lnTo>
                <a:lnTo>
                  <a:pt x="16" y="40"/>
                </a:lnTo>
                <a:lnTo>
                  <a:pt x="15" y="42"/>
                </a:lnTo>
                <a:lnTo>
                  <a:pt x="13" y="42"/>
                </a:lnTo>
                <a:lnTo>
                  <a:pt x="11" y="42"/>
                </a:lnTo>
                <a:lnTo>
                  <a:pt x="11" y="43"/>
                </a:lnTo>
                <a:lnTo>
                  <a:pt x="8" y="43"/>
                </a:lnTo>
                <a:lnTo>
                  <a:pt x="6" y="43"/>
                </a:lnTo>
                <a:lnTo>
                  <a:pt x="3" y="42"/>
                </a:lnTo>
                <a:lnTo>
                  <a:pt x="3" y="41"/>
                </a:lnTo>
                <a:lnTo>
                  <a:pt x="0" y="38"/>
                </a:lnTo>
                <a:lnTo>
                  <a:pt x="5" y="34"/>
                </a:lnTo>
                <a:lnTo>
                  <a:pt x="10" y="28"/>
                </a:lnTo>
                <a:lnTo>
                  <a:pt x="11" y="24"/>
                </a:lnTo>
                <a:lnTo>
                  <a:pt x="14" y="13"/>
                </a:lnTo>
                <a:lnTo>
                  <a:pt x="16" y="12"/>
                </a:lnTo>
                <a:lnTo>
                  <a:pt x="19" y="11"/>
                </a:lnTo>
                <a:lnTo>
                  <a:pt x="22" y="13"/>
                </a:lnTo>
                <a:lnTo>
                  <a:pt x="22" y="16"/>
                </a:lnTo>
                <a:lnTo>
                  <a:pt x="20" y="18"/>
                </a:lnTo>
                <a:lnTo>
                  <a:pt x="19" y="18"/>
                </a:lnTo>
                <a:lnTo>
                  <a:pt x="20" y="22"/>
                </a:lnTo>
                <a:lnTo>
                  <a:pt x="19" y="24"/>
                </a:lnTo>
                <a:lnTo>
                  <a:pt x="25" y="25"/>
                </a:lnTo>
                <a:lnTo>
                  <a:pt x="27" y="23"/>
                </a:lnTo>
                <a:lnTo>
                  <a:pt x="29" y="22"/>
                </a:lnTo>
                <a:lnTo>
                  <a:pt x="30" y="18"/>
                </a:lnTo>
                <a:lnTo>
                  <a:pt x="27" y="18"/>
                </a:lnTo>
                <a:lnTo>
                  <a:pt x="26" y="17"/>
                </a:lnTo>
                <a:lnTo>
                  <a:pt x="26" y="15"/>
                </a:lnTo>
                <a:lnTo>
                  <a:pt x="28" y="13"/>
                </a:lnTo>
                <a:lnTo>
                  <a:pt x="27" y="13"/>
                </a:lnTo>
                <a:lnTo>
                  <a:pt x="23" y="12"/>
                </a:lnTo>
                <a:lnTo>
                  <a:pt x="24" y="9"/>
                </a:lnTo>
                <a:lnTo>
                  <a:pt x="24" y="8"/>
                </a:lnTo>
                <a:lnTo>
                  <a:pt x="23" y="8"/>
                </a:lnTo>
                <a:lnTo>
                  <a:pt x="24" y="5"/>
                </a:lnTo>
                <a:lnTo>
                  <a:pt x="28" y="3"/>
                </a:lnTo>
                <a:lnTo>
                  <a:pt x="32" y="1"/>
                </a:lnTo>
                <a:lnTo>
                  <a:pt x="36" y="1"/>
                </a:lnTo>
                <a:lnTo>
                  <a:pt x="42" y="0"/>
                </a:lnTo>
                <a:lnTo>
                  <a:pt x="43" y="2"/>
                </a:lnTo>
                <a:lnTo>
                  <a:pt x="46" y="3"/>
                </a:lnTo>
                <a:lnTo>
                  <a:pt x="46" y="4"/>
                </a:lnTo>
                <a:lnTo>
                  <a:pt x="47" y="4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18" name="Freeform 37">
            <a:extLst>
              <a:ext uri="{FF2B5EF4-FFF2-40B4-BE49-F238E27FC236}">
                <a16:creationId xmlns:a16="http://schemas.microsoft.com/office/drawing/2014/main" id="{B65D9A02-B9CE-9E74-B48C-7FE225E5A48B}"/>
              </a:ext>
            </a:extLst>
          </p:cNvPr>
          <p:cNvSpPr>
            <a:spLocks/>
          </p:cNvSpPr>
          <p:nvPr/>
        </p:nvSpPr>
        <p:spPr bwMode="auto">
          <a:xfrm>
            <a:off x="5122812" y="4394022"/>
            <a:ext cx="209755" cy="175649"/>
          </a:xfrm>
          <a:custGeom>
            <a:avLst/>
            <a:gdLst/>
            <a:ahLst/>
            <a:cxnLst>
              <a:cxn ang="0">
                <a:pos x="6" y="4"/>
              </a:cxn>
              <a:cxn ang="0">
                <a:pos x="12" y="4"/>
              </a:cxn>
              <a:cxn ang="0">
                <a:pos x="16" y="2"/>
              </a:cxn>
              <a:cxn ang="0">
                <a:pos x="21" y="3"/>
              </a:cxn>
              <a:cxn ang="0">
                <a:pos x="24" y="2"/>
              </a:cxn>
              <a:cxn ang="0">
                <a:pos x="28" y="2"/>
              </a:cxn>
              <a:cxn ang="0">
                <a:pos x="31" y="2"/>
              </a:cxn>
              <a:cxn ang="0">
                <a:pos x="34" y="2"/>
              </a:cxn>
              <a:cxn ang="0">
                <a:pos x="39" y="5"/>
              </a:cxn>
              <a:cxn ang="0">
                <a:pos x="42" y="12"/>
              </a:cxn>
              <a:cxn ang="0">
                <a:pos x="41" y="16"/>
              </a:cxn>
              <a:cxn ang="0">
                <a:pos x="47" y="17"/>
              </a:cxn>
              <a:cxn ang="0">
                <a:pos x="49" y="25"/>
              </a:cxn>
              <a:cxn ang="0">
                <a:pos x="45" y="28"/>
              </a:cxn>
              <a:cxn ang="0">
                <a:pos x="43" y="30"/>
              </a:cxn>
              <a:cxn ang="0">
                <a:pos x="42" y="36"/>
              </a:cxn>
              <a:cxn ang="0">
                <a:pos x="43" y="41"/>
              </a:cxn>
              <a:cxn ang="0">
                <a:pos x="38" y="41"/>
              </a:cxn>
              <a:cxn ang="0">
                <a:pos x="35" y="38"/>
              </a:cxn>
              <a:cxn ang="0">
                <a:pos x="30" y="35"/>
              </a:cxn>
              <a:cxn ang="0">
                <a:pos x="30" y="32"/>
              </a:cxn>
              <a:cxn ang="0">
                <a:pos x="29" y="29"/>
              </a:cxn>
              <a:cxn ang="0">
                <a:pos x="25" y="32"/>
              </a:cxn>
              <a:cxn ang="0">
                <a:pos x="21" y="32"/>
              </a:cxn>
              <a:cxn ang="0">
                <a:pos x="21" y="28"/>
              </a:cxn>
              <a:cxn ang="0">
                <a:pos x="20" y="24"/>
              </a:cxn>
              <a:cxn ang="0">
                <a:pos x="15" y="24"/>
              </a:cxn>
              <a:cxn ang="0">
                <a:pos x="11" y="21"/>
              </a:cxn>
              <a:cxn ang="0">
                <a:pos x="9" y="16"/>
              </a:cxn>
              <a:cxn ang="0">
                <a:pos x="5" y="16"/>
              </a:cxn>
              <a:cxn ang="0">
                <a:pos x="3" y="16"/>
              </a:cxn>
              <a:cxn ang="0">
                <a:pos x="0" y="8"/>
              </a:cxn>
            </a:cxnLst>
            <a:rect l="0" t="0" r="r" b="b"/>
            <a:pathLst>
              <a:path w="49" h="41">
                <a:moveTo>
                  <a:pt x="0" y="8"/>
                </a:moveTo>
                <a:lnTo>
                  <a:pt x="6" y="4"/>
                </a:lnTo>
                <a:lnTo>
                  <a:pt x="9" y="3"/>
                </a:lnTo>
                <a:lnTo>
                  <a:pt x="12" y="4"/>
                </a:lnTo>
                <a:lnTo>
                  <a:pt x="15" y="4"/>
                </a:lnTo>
                <a:lnTo>
                  <a:pt x="16" y="2"/>
                </a:lnTo>
                <a:lnTo>
                  <a:pt x="19" y="3"/>
                </a:lnTo>
                <a:lnTo>
                  <a:pt x="21" y="3"/>
                </a:lnTo>
                <a:lnTo>
                  <a:pt x="24" y="3"/>
                </a:lnTo>
                <a:lnTo>
                  <a:pt x="24" y="2"/>
                </a:lnTo>
                <a:lnTo>
                  <a:pt x="26" y="2"/>
                </a:lnTo>
                <a:lnTo>
                  <a:pt x="28" y="2"/>
                </a:lnTo>
                <a:lnTo>
                  <a:pt x="29" y="0"/>
                </a:lnTo>
                <a:lnTo>
                  <a:pt x="31" y="2"/>
                </a:lnTo>
                <a:lnTo>
                  <a:pt x="32" y="1"/>
                </a:lnTo>
                <a:lnTo>
                  <a:pt x="34" y="2"/>
                </a:lnTo>
                <a:lnTo>
                  <a:pt x="35" y="5"/>
                </a:lnTo>
                <a:lnTo>
                  <a:pt x="39" y="5"/>
                </a:lnTo>
                <a:lnTo>
                  <a:pt x="43" y="8"/>
                </a:lnTo>
                <a:lnTo>
                  <a:pt x="42" y="12"/>
                </a:lnTo>
                <a:lnTo>
                  <a:pt x="41" y="13"/>
                </a:lnTo>
                <a:lnTo>
                  <a:pt x="41" y="16"/>
                </a:lnTo>
                <a:lnTo>
                  <a:pt x="45" y="16"/>
                </a:lnTo>
                <a:lnTo>
                  <a:pt x="47" y="17"/>
                </a:lnTo>
                <a:lnTo>
                  <a:pt x="49" y="21"/>
                </a:lnTo>
                <a:lnTo>
                  <a:pt x="49" y="25"/>
                </a:lnTo>
                <a:lnTo>
                  <a:pt x="47" y="29"/>
                </a:lnTo>
                <a:lnTo>
                  <a:pt x="45" y="28"/>
                </a:lnTo>
                <a:lnTo>
                  <a:pt x="45" y="29"/>
                </a:lnTo>
                <a:lnTo>
                  <a:pt x="43" y="30"/>
                </a:lnTo>
                <a:lnTo>
                  <a:pt x="42" y="33"/>
                </a:lnTo>
                <a:lnTo>
                  <a:pt x="42" y="36"/>
                </a:lnTo>
                <a:lnTo>
                  <a:pt x="44" y="38"/>
                </a:lnTo>
                <a:lnTo>
                  <a:pt x="43" y="41"/>
                </a:lnTo>
                <a:lnTo>
                  <a:pt x="42" y="40"/>
                </a:lnTo>
                <a:lnTo>
                  <a:pt x="38" y="41"/>
                </a:lnTo>
                <a:lnTo>
                  <a:pt x="38" y="39"/>
                </a:lnTo>
                <a:lnTo>
                  <a:pt x="35" y="38"/>
                </a:lnTo>
                <a:lnTo>
                  <a:pt x="33" y="36"/>
                </a:lnTo>
                <a:lnTo>
                  <a:pt x="30" y="35"/>
                </a:lnTo>
                <a:lnTo>
                  <a:pt x="30" y="33"/>
                </a:lnTo>
                <a:lnTo>
                  <a:pt x="30" y="32"/>
                </a:lnTo>
                <a:lnTo>
                  <a:pt x="30" y="28"/>
                </a:lnTo>
                <a:lnTo>
                  <a:pt x="29" y="29"/>
                </a:lnTo>
                <a:lnTo>
                  <a:pt x="28" y="32"/>
                </a:lnTo>
                <a:lnTo>
                  <a:pt x="25" y="32"/>
                </a:lnTo>
                <a:lnTo>
                  <a:pt x="23" y="33"/>
                </a:lnTo>
                <a:lnTo>
                  <a:pt x="21" y="32"/>
                </a:lnTo>
                <a:lnTo>
                  <a:pt x="21" y="30"/>
                </a:lnTo>
                <a:lnTo>
                  <a:pt x="21" y="28"/>
                </a:lnTo>
                <a:lnTo>
                  <a:pt x="22" y="26"/>
                </a:lnTo>
                <a:lnTo>
                  <a:pt x="20" y="24"/>
                </a:lnTo>
                <a:lnTo>
                  <a:pt x="17" y="24"/>
                </a:lnTo>
                <a:lnTo>
                  <a:pt x="15" y="24"/>
                </a:lnTo>
                <a:lnTo>
                  <a:pt x="14" y="21"/>
                </a:lnTo>
                <a:lnTo>
                  <a:pt x="11" y="21"/>
                </a:lnTo>
                <a:lnTo>
                  <a:pt x="10" y="20"/>
                </a:lnTo>
                <a:lnTo>
                  <a:pt x="9" y="16"/>
                </a:lnTo>
                <a:lnTo>
                  <a:pt x="8" y="14"/>
                </a:lnTo>
                <a:lnTo>
                  <a:pt x="5" y="16"/>
                </a:lnTo>
                <a:lnTo>
                  <a:pt x="5" y="17"/>
                </a:lnTo>
                <a:lnTo>
                  <a:pt x="3" y="16"/>
                </a:lnTo>
                <a:lnTo>
                  <a:pt x="1" y="13"/>
                </a:lnTo>
                <a:lnTo>
                  <a:pt x="0" y="8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19" name="Freeform 38">
            <a:extLst>
              <a:ext uri="{FF2B5EF4-FFF2-40B4-BE49-F238E27FC236}">
                <a16:creationId xmlns:a16="http://schemas.microsoft.com/office/drawing/2014/main" id="{CFE93908-8388-5E91-78D4-34EA4468F277}"/>
              </a:ext>
            </a:extLst>
          </p:cNvPr>
          <p:cNvSpPr>
            <a:spLocks noEditPoints="1"/>
          </p:cNvSpPr>
          <p:nvPr/>
        </p:nvSpPr>
        <p:spPr bwMode="auto">
          <a:xfrm>
            <a:off x="4711862" y="4428293"/>
            <a:ext cx="800497" cy="792561"/>
          </a:xfrm>
          <a:custGeom>
            <a:avLst/>
            <a:gdLst/>
            <a:ahLst/>
            <a:cxnLst>
              <a:cxn ang="0">
                <a:pos x="186" y="164"/>
              </a:cxn>
              <a:cxn ang="0">
                <a:pos x="183" y="185"/>
              </a:cxn>
              <a:cxn ang="0">
                <a:pos x="179" y="180"/>
              </a:cxn>
              <a:cxn ang="0">
                <a:pos x="175" y="176"/>
              </a:cxn>
              <a:cxn ang="0">
                <a:pos x="174" y="171"/>
              </a:cxn>
              <a:cxn ang="0">
                <a:pos x="179" y="163"/>
              </a:cxn>
              <a:cxn ang="0">
                <a:pos x="184" y="161"/>
              </a:cxn>
              <a:cxn ang="0">
                <a:pos x="40" y="150"/>
              </a:cxn>
              <a:cxn ang="0">
                <a:pos x="45" y="127"/>
              </a:cxn>
              <a:cxn ang="0">
                <a:pos x="52" y="118"/>
              </a:cxn>
              <a:cxn ang="0">
                <a:pos x="47" y="105"/>
              </a:cxn>
              <a:cxn ang="0">
                <a:pos x="41" y="93"/>
              </a:cxn>
              <a:cxn ang="0">
                <a:pos x="33" y="79"/>
              </a:cxn>
              <a:cxn ang="0">
                <a:pos x="26" y="73"/>
              </a:cxn>
              <a:cxn ang="0">
                <a:pos x="11" y="65"/>
              </a:cxn>
              <a:cxn ang="0">
                <a:pos x="2" y="61"/>
              </a:cxn>
              <a:cxn ang="0">
                <a:pos x="6" y="55"/>
              </a:cxn>
              <a:cxn ang="0">
                <a:pos x="2" y="52"/>
              </a:cxn>
              <a:cxn ang="0">
                <a:pos x="13" y="49"/>
              </a:cxn>
              <a:cxn ang="0">
                <a:pos x="25" y="49"/>
              </a:cxn>
              <a:cxn ang="0">
                <a:pos x="36" y="50"/>
              </a:cxn>
              <a:cxn ang="0">
                <a:pos x="42" y="48"/>
              </a:cxn>
              <a:cxn ang="0">
                <a:pos x="38" y="33"/>
              </a:cxn>
              <a:cxn ang="0">
                <a:pos x="47" y="36"/>
              </a:cxn>
              <a:cxn ang="0">
                <a:pos x="63" y="36"/>
              </a:cxn>
              <a:cxn ang="0">
                <a:pos x="70" y="27"/>
              </a:cxn>
              <a:cxn ang="0">
                <a:pos x="83" y="11"/>
              </a:cxn>
              <a:cxn ang="0">
                <a:pos x="96" y="0"/>
              </a:cxn>
              <a:cxn ang="0">
                <a:pos x="104" y="6"/>
              </a:cxn>
              <a:cxn ang="0">
                <a:pos x="111" y="16"/>
              </a:cxn>
              <a:cxn ang="0">
                <a:pos x="117" y="22"/>
              </a:cxn>
              <a:cxn ang="0">
                <a:pos x="125" y="21"/>
              </a:cxn>
              <a:cxn ang="0">
                <a:pos x="129" y="28"/>
              </a:cxn>
              <a:cxn ang="0">
                <a:pos x="139" y="33"/>
              </a:cxn>
              <a:cxn ang="0">
                <a:pos x="152" y="40"/>
              </a:cxn>
              <a:cxn ang="0">
                <a:pos x="160" y="39"/>
              </a:cxn>
              <a:cxn ang="0">
                <a:pos x="164" y="51"/>
              </a:cxn>
              <a:cxn ang="0">
                <a:pos x="161" y="62"/>
              </a:cxn>
              <a:cxn ang="0">
                <a:pos x="156" y="72"/>
              </a:cxn>
              <a:cxn ang="0">
                <a:pos x="153" y="76"/>
              </a:cxn>
              <a:cxn ang="0">
                <a:pos x="142" y="90"/>
              </a:cxn>
              <a:cxn ang="0">
                <a:pos x="143" y="99"/>
              </a:cxn>
              <a:cxn ang="0">
                <a:pos x="150" y="105"/>
              </a:cxn>
              <a:cxn ang="0">
                <a:pos x="152" y="117"/>
              </a:cxn>
              <a:cxn ang="0">
                <a:pos x="154" y="125"/>
              </a:cxn>
              <a:cxn ang="0">
                <a:pos x="162" y="134"/>
              </a:cxn>
              <a:cxn ang="0">
                <a:pos x="153" y="148"/>
              </a:cxn>
              <a:cxn ang="0">
                <a:pos x="137" y="156"/>
              </a:cxn>
              <a:cxn ang="0">
                <a:pos x="123" y="150"/>
              </a:cxn>
              <a:cxn ang="0">
                <a:pos x="106" y="153"/>
              </a:cxn>
              <a:cxn ang="0">
                <a:pos x="101" y="166"/>
              </a:cxn>
              <a:cxn ang="0">
                <a:pos x="89" y="168"/>
              </a:cxn>
              <a:cxn ang="0">
                <a:pos x="82" y="167"/>
              </a:cxn>
              <a:cxn ang="0">
                <a:pos x="71" y="160"/>
              </a:cxn>
              <a:cxn ang="0">
                <a:pos x="61" y="162"/>
              </a:cxn>
              <a:cxn ang="0">
                <a:pos x="55" y="160"/>
              </a:cxn>
              <a:cxn ang="0">
                <a:pos x="44" y="156"/>
              </a:cxn>
              <a:cxn ang="0">
                <a:pos x="41" y="153"/>
              </a:cxn>
            </a:cxnLst>
            <a:rect l="0" t="0" r="r" b="b"/>
            <a:pathLst>
              <a:path w="187" h="185">
                <a:moveTo>
                  <a:pt x="185" y="156"/>
                </a:moveTo>
                <a:lnTo>
                  <a:pt x="186" y="158"/>
                </a:lnTo>
                <a:lnTo>
                  <a:pt x="186" y="160"/>
                </a:lnTo>
                <a:lnTo>
                  <a:pt x="186" y="163"/>
                </a:lnTo>
                <a:lnTo>
                  <a:pt x="186" y="164"/>
                </a:lnTo>
                <a:lnTo>
                  <a:pt x="187" y="167"/>
                </a:lnTo>
                <a:lnTo>
                  <a:pt x="186" y="173"/>
                </a:lnTo>
                <a:lnTo>
                  <a:pt x="185" y="175"/>
                </a:lnTo>
                <a:lnTo>
                  <a:pt x="185" y="181"/>
                </a:lnTo>
                <a:lnTo>
                  <a:pt x="183" y="185"/>
                </a:lnTo>
                <a:lnTo>
                  <a:pt x="181" y="185"/>
                </a:lnTo>
                <a:lnTo>
                  <a:pt x="180" y="183"/>
                </a:lnTo>
                <a:lnTo>
                  <a:pt x="178" y="183"/>
                </a:lnTo>
                <a:lnTo>
                  <a:pt x="177" y="181"/>
                </a:lnTo>
                <a:lnTo>
                  <a:pt x="179" y="180"/>
                </a:lnTo>
                <a:lnTo>
                  <a:pt x="178" y="179"/>
                </a:lnTo>
                <a:lnTo>
                  <a:pt x="176" y="178"/>
                </a:lnTo>
                <a:lnTo>
                  <a:pt x="177" y="176"/>
                </a:lnTo>
                <a:lnTo>
                  <a:pt x="176" y="175"/>
                </a:lnTo>
                <a:lnTo>
                  <a:pt x="175" y="176"/>
                </a:lnTo>
                <a:lnTo>
                  <a:pt x="174" y="175"/>
                </a:lnTo>
                <a:lnTo>
                  <a:pt x="175" y="175"/>
                </a:lnTo>
                <a:lnTo>
                  <a:pt x="176" y="173"/>
                </a:lnTo>
                <a:lnTo>
                  <a:pt x="176" y="172"/>
                </a:lnTo>
                <a:lnTo>
                  <a:pt x="174" y="171"/>
                </a:lnTo>
                <a:lnTo>
                  <a:pt x="174" y="170"/>
                </a:lnTo>
                <a:lnTo>
                  <a:pt x="176" y="169"/>
                </a:lnTo>
                <a:lnTo>
                  <a:pt x="174" y="168"/>
                </a:lnTo>
                <a:lnTo>
                  <a:pt x="175" y="165"/>
                </a:lnTo>
                <a:lnTo>
                  <a:pt x="179" y="163"/>
                </a:lnTo>
                <a:lnTo>
                  <a:pt x="180" y="163"/>
                </a:lnTo>
                <a:lnTo>
                  <a:pt x="181" y="162"/>
                </a:lnTo>
                <a:lnTo>
                  <a:pt x="182" y="161"/>
                </a:lnTo>
                <a:lnTo>
                  <a:pt x="183" y="162"/>
                </a:lnTo>
                <a:lnTo>
                  <a:pt x="184" y="161"/>
                </a:lnTo>
                <a:lnTo>
                  <a:pt x="184" y="158"/>
                </a:lnTo>
                <a:lnTo>
                  <a:pt x="185" y="156"/>
                </a:lnTo>
                <a:lnTo>
                  <a:pt x="185" y="156"/>
                </a:lnTo>
                <a:close/>
                <a:moveTo>
                  <a:pt x="38" y="151"/>
                </a:moveTo>
                <a:lnTo>
                  <a:pt x="40" y="150"/>
                </a:lnTo>
                <a:lnTo>
                  <a:pt x="42" y="147"/>
                </a:lnTo>
                <a:lnTo>
                  <a:pt x="46" y="128"/>
                </a:lnTo>
                <a:lnTo>
                  <a:pt x="48" y="127"/>
                </a:lnTo>
                <a:lnTo>
                  <a:pt x="47" y="125"/>
                </a:lnTo>
                <a:lnTo>
                  <a:pt x="45" y="127"/>
                </a:lnTo>
                <a:lnTo>
                  <a:pt x="46" y="117"/>
                </a:lnTo>
                <a:lnTo>
                  <a:pt x="47" y="111"/>
                </a:lnTo>
                <a:lnTo>
                  <a:pt x="48" y="112"/>
                </a:lnTo>
                <a:lnTo>
                  <a:pt x="51" y="114"/>
                </a:lnTo>
                <a:lnTo>
                  <a:pt x="52" y="118"/>
                </a:lnTo>
                <a:lnTo>
                  <a:pt x="53" y="120"/>
                </a:lnTo>
                <a:lnTo>
                  <a:pt x="52" y="114"/>
                </a:lnTo>
                <a:lnTo>
                  <a:pt x="48" y="109"/>
                </a:lnTo>
                <a:lnTo>
                  <a:pt x="47" y="107"/>
                </a:lnTo>
                <a:lnTo>
                  <a:pt x="47" y="105"/>
                </a:lnTo>
                <a:lnTo>
                  <a:pt x="49" y="101"/>
                </a:lnTo>
                <a:lnTo>
                  <a:pt x="48" y="98"/>
                </a:lnTo>
                <a:lnTo>
                  <a:pt x="47" y="95"/>
                </a:lnTo>
                <a:lnTo>
                  <a:pt x="45" y="93"/>
                </a:lnTo>
                <a:lnTo>
                  <a:pt x="41" y="93"/>
                </a:lnTo>
                <a:lnTo>
                  <a:pt x="38" y="88"/>
                </a:lnTo>
                <a:lnTo>
                  <a:pt x="35" y="85"/>
                </a:lnTo>
                <a:lnTo>
                  <a:pt x="37" y="81"/>
                </a:lnTo>
                <a:lnTo>
                  <a:pt x="35" y="80"/>
                </a:lnTo>
                <a:lnTo>
                  <a:pt x="33" y="79"/>
                </a:lnTo>
                <a:lnTo>
                  <a:pt x="30" y="77"/>
                </a:lnTo>
                <a:lnTo>
                  <a:pt x="29" y="76"/>
                </a:lnTo>
                <a:lnTo>
                  <a:pt x="31" y="73"/>
                </a:lnTo>
                <a:lnTo>
                  <a:pt x="29" y="71"/>
                </a:lnTo>
                <a:lnTo>
                  <a:pt x="26" y="73"/>
                </a:lnTo>
                <a:lnTo>
                  <a:pt x="23" y="70"/>
                </a:lnTo>
                <a:lnTo>
                  <a:pt x="18" y="68"/>
                </a:lnTo>
                <a:lnTo>
                  <a:pt x="14" y="67"/>
                </a:lnTo>
                <a:lnTo>
                  <a:pt x="12" y="67"/>
                </a:lnTo>
                <a:lnTo>
                  <a:pt x="11" y="65"/>
                </a:lnTo>
                <a:lnTo>
                  <a:pt x="6" y="66"/>
                </a:lnTo>
                <a:lnTo>
                  <a:pt x="5" y="64"/>
                </a:lnTo>
                <a:lnTo>
                  <a:pt x="4" y="63"/>
                </a:lnTo>
                <a:lnTo>
                  <a:pt x="2" y="63"/>
                </a:lnTo>
                <a:lnTo>
                  <a:pt x="2" y="61"/>
                </a:lnTo>
                <a:lnTo>
                  <a:pt x="6" y="61"/>
                </a:lnTo>
                <a:lnTo>
                  <a:pt x="6" y="59"/>
                </a:lnTo>
                <a:lnTo>
                  <a:pt x="3" y="58"/>
                </a:lnTo>
                <a:lnTo>
                  <a:pt x="5" y="57"/>
                </a:lnTo>
                <a:lnTo>
                  <a:pt x="6" y="55"/>
                </a:lnTo>
                <a:lnTo>
                  <a:pt x="5" y="55"/>
                </a:lnTo>
                <a:lnTo>
                  <a:pt x="3" y="55"/>
                </a:lnTo>
                <a:lnTo>
                  <a:pt x="0" y="56"/>
                </a:lnTo>
                <a:lnTo>
                  <a:pt x="0" y="52"/>
                </a:lnTo>
                <a:lnTo>
                  <a:pt x="2" y="52"/>
                </a:lnTo>
                <a:lnTo>
                  <a:pt x="4" y="51"/>
                </a:lnTo>
                <a:lnTo>
                  <a:pt x="7" y="50"/>
                </a:lnTo>
                <a:lnTo>
                  <a:pt x="11" y="48"/>
                </a:lnTo>
                <a:lnTo>
                  <a:pt x="12" y="50"/>
                </a:lnTo>
                <a:lnTo>
                  <a:pt x="13" y="49"/>
                </a:lnTo>
                <a:lnTo>
                  <a:pt x="16" y="49"/>
                </a:lnTo>
                <a:lnTo>
                  <a:pt x="16" y="47"/>
                </a:lnTo>
                <a:lnTo>
                  <a:pt x="18" y="46"/>
                </a:lnTo>
                <a:lnTo>
                  <a:pt x="23" y="46"/>
                </a:lnTo>
                <a:lnTo>
                  <a:pt x="25" y="49"/>
                </a:lnTo>
                <a:lnTo>
                  <a:pt x="26" y="51"/>
                </a:lnTo>
                <a:lnTo>
                  <a:pt x="29" y="52"/>
                </a:lnTo>
                <a:lnTo>
                  <a:pt x="32" y="49"/>
                </a:lnTo>
                <a:lnTo>
                  <a:pt x="34" y="51"/>
                </a:lnTo>
                <a:lnTo>
                  <a:pt x="36" y="50"/>
                </a:lnTo>
                <a:lnTo>
                  <a:pt x="38" y="49"/>
                </a:lnTo>
                <a:lnTo>
                  <a:pt x="39" y="51"/>
                </a:lnTo>
                <a:lnTo>
                  <a:pt x="42" y="50"/>
                </a:lnTo>
                <a:lnTo>
                  <a:pt x="44" y="49"/>
                </a:lnTo>
                <a:lnTo>
                  <a:pt x="42" y="48"/>
                </a:lnTo>
                <a:lnTo>
                  <a:pt x="42" y="45"/>
                </a:lnTo>
                <a:lnTo>
                  <a:pt x="42" y="42"/>
                </a:lnTo>
                <a:lnTo>
                  <a:pt x="42" y="39"/>
                </a:lnTo>
                <a:lnTo>
                  <a:pt x="41" y="39"/>
                </a:lnTo>
                <a:lnTo>
                  <a:pt x="38" y="33"/>
                </a:lnTo>
                <a:lnTo>
                  <a:pt x="38" y="29"/>
                </a:lnTo>
                <a:lnTo>
                  <a:pt x="43" y="30"/>
                </a:lnTo>
                <a:lnTo>
                  <a:pt x="47" y="29"/>
                </a:lnTo>
                <a:lnTo>
                  <a:pt x="46" y="33"/>
                </a:lnTo>
                <a:lnTo>
                  <a:pt x="47" y="36"/>
                </a:lnTo>
                <a:lnTo>
                  <a:pt x="50" y="35"/>
                </a:lnTo>
                <a:lnTo>
                  <a:pt x="57" y="36"/>
                </a:lnTo>
                <a:lnTo>
                  <a:pt x="60" y="37"/>
                </a:lnTo>
                <a:lnTo>
                  <a:pt x="60" y="37"/>
                </a:lnTo>
                <a:lnTo>
                  <a:pt x="63" y="36"/>
                </a:lnTo>
                <a:lnTo>
                  <a:pt x="67" y="34"/>
                </a:lnTo>
                <a:lnTo>
                  <a:pt x="64" y="33"/>
                </a:lnTo>
                <a:lnTo>
                  <a:pt x="64" y="31"/>
                </a:lnTo>
                <a:lnTo>
                  <a:pt x="65" y="30"/>
                </a:lnTo>
                <a:lnTo>
                  <a:pt x="70" y="27"/>
                </a:lnTo>
                <a:lnTo>
                  <a:pt x="74" y="25"/>
                </a:lnTo>
                <a:lnTo>
                  <a:pt x="80" y="23"/>
                </a:lnTo>
                <a:lnTo>
                  <a:pt x="81" y="21"/>
                </a:lnTo>
                <a:lnTo>
                  <a:pt x="83" y="18"/>
                </a:lnTo>
                <a:lnTo>
                  <a:pt x="83" y="11"/>
                </a:lnTo>
                <a:lnTo>
                  <a:pt x="84" y="6"/>
                </a:lnTo>
                <a:lnTo>
                  <a:pt x="87" y="4"/>
                </a:lnTo>
                <a:lnTo>
                  <a:pt x="89" y="2"/>
                </a:lnTo>
                <a:lnTo>
                  <a:pt x="95" y="1"/>
                </a:lnTo>
                <a:lnTo>
                  <a:pt x="96" y="0"/>
                </a:lnTo>
                <a:lnTo>
                  <a:pt x="97" y="5"/>
                </a:lnTo>
                <a:lnTo>
                  <a:pt x="99" y="8"/>
                </a:lnTo>
                <a:lnTo>
                  <a:pt x="101" y="9"/>
                </a:lnTo>
                <a:lnTo>
                  <a:pt x="101" y="8"/>
                </a:lnTo>
                <a:lnTo>
                  <a:pt x="104" y="6"/>
                </a:lnTo>
                <a:lnTo>
                  <a:pt x="105" y="8"/>
                </a:lnTo>
                <a:lnTo>
                  <a:pt x="106" y="12"/>
                </a:lnTo>
                <a:lnTo>
                  <a:pt x="107" y="13"/>
                </a:lnTo>
                <a:lnTo>
                  <a:pt x="110" y="13"/>
                </a:lnTo>
                <a:lnTo>
                  <a:pt x="111" y="16"/>
                </a:lnTo>
                <a:lnTo>
                  <a:pt x="113" y="16"/>
                </a:lnTo>
                <a:lnTo>
                  <a:pt x="116" y="16"/>
                </a:lnTo>
                <a:lnTo>
                  <a:pt x="118" y="18"/>
                </a:lnTo>
                <a:lnTo>
                  <a:pt x="117" y="20"/>
                </a:lnTo>
                <a:lnTo>
                  <a:pt x="117" y="22"/>
                </a:lnTo>
                <a:lnTo>
                  <a:pt x="117" y="24"/>
                </a:lnTo>
                <a:lnTo>
                  <a:pt x="119" y="25"/>
                </a:lnTo>
                <a:lnTo>
                  <a:pt x="121" y="24"/>
                </a:lnTo>
                <a:lnTo>
                  <a:pt x="124" y="24"/>
                </a:lnTo>
                <a:lnTo>
                  <a:pt x="125" y="21"/>
                </a:lnTo>
                <a:lnTo>
                  <a:pt x="126" y="20"/>
                </a:lnTo>
                <a:lnTo>
                  <a:pt x="126" y="24"/>
                </a:lnTo>
                <a:lnTo>
                  <a:pt x="126" y="25"/>
                </a:lnTo>
                <a:lnTo>
                  <a:pt x="126" y="27"/>
                </a:lnTo>
                <a:lnTo>
                  <a:pt x="129" y="28"/>
                </a:lnTo>
                <a:lnTo>
                  <a:pt x="131" y="30"/>
                </a:lnTo>
                <a:lnTo>
                  <a:pt x="134" y="31"/>
                </a:lnTo>
                <a:lnTo>
                  <a:pt x="134" y="33"/>
                </a:lnTo>
                <a:lnTo>
                  <a:pt x="138" y="32"/>
                </a:lnTo>
                <a:lnTo>
                  <a:pt x="139" y="33"/>
                </a:lnTo>
                <a:lnTo>
                  <a:pt x="143" y="33"/>
                </a:lnTo>
                <a:lnTo>
                  <a:pt x="146" y="34"/>
                </a:lnTo>
                <a:lnTo>
                  <a:pt x="147" y="34"/>
                </a:lnTo>
                <a:lnTo>
                  <a:pt x="149" y="37"/>
                </a:lnTo>
                <a:lnTo>
                  <a:pt x="152" y="40"/>
                </a:lnTo>
                <a:lnTo>
                  <a:pt x="154" y="39"/>
                </a:lnTo>
                <a:lnTo>
                  <a:pt x="154" y="40"/>
                </a:lnTo>
                <a:lnTo>
                  <a:pt x="158" y="40"/>
                </a:lnTo>
                <a:lnTo>
                  <a:pt x="158" y="39"/>
                </a:lnTo>
                <a:lnTo>
                  <a:pt x="160" y="39"/>
                </a:lnTo>
                <a:lnTo>
                  <a:pt x="161" y="41"/>
                </a:lnTo>
                <a:lnTo>
                  <a:pt x="163" y="42"/>
                </a:lnTo>
                <a:lnTo>
                  <a:pt x="166" y="42"/>
                </a:lnTo>
                <a:lnTo>
                  <a:pt x="170" y="43"/>
                </a:lnTo>
                <a:lnTo>
                  <a:pt x="164" y="51"/>
                </a:lnTo>
                <a:lnTo>
                  <a:pt x="164" y="52"/>
                </a:lnTo>
                <a:lnTo>
                  <a:pt x="163" y="56"/>
                </a:lnTo>
                <a:lnTo>
                  <a:pt x="161" y="59"/>
                </a:lnTo>
                <a:lnTo>
                  <a:pt x="161" y="62"/>
                </a:lnTo>
                <a:lnTo>
                  <a:pt x="161" y="62"/>
                </a:lnTo>
                <a:lnTo>
                  <a:pt x="160" y="69"/>
                </a:lnTo>
                <a:lnTo>
                  <a:pt x="161" y="70"/>
                </a:lnTo>
                <a:lnTo>
                  <a:pt x="159" y="73"/>
                </a:lnTo>
                <a:lnTo>
                  <a:pt x="156" y="73"/>
                </a:lnTo>
                <a:lnTo>
                  <a:pt x="156" y="72"/>
                </a:lnTo>
                <a:lnTo>
                  <a:pt x="153" y="72"/>
                </a:lnTo>
                <a:lnTo>
                  <a:pt x="152" y="75"/>
                </a:lnTo>
                <a:lnTo>
                  <a:pt x="153" y="75"/>
                </a:lnTo>
                <a:lnTo>
                  <a:pt x="153" y="76"/>
                </a:lnTo>
                <a:lnTo>
                  <a:pt x="153" y="76"/>
                </a:lnTo>
                <a:lnTo>
                  <a:pt x="149" y="81"/>
                </a:lnTo>
                <a:lnTo>
                  <a:pt x="149" y="81"/>
                </a:lnTo>
                <a:lnTo>
                  <a:pt x="146" y="83"/>
                </a:lnTo>
                <a:lnTo>
                  <a:pt x="146" y="86"/>
                </a:lnTo>
                <a:lnTo>
                  <a:pt x="142" y="90"/>
                </a:lnTo>
                <a:lnTo>
                  <a:pt x="141" y="92"/>
                </a:lnTo>
                <a:lnTo>
                  <a:pt x="142" y="93"/>
                </a:lnTo>
                <a:lnTo>
                  <a:pt x="142" y="96"/>
                </a:lnTo>
                <a:lnTo>
                  <a:pt x="140" y="98"/>
                </a:lnTo>
                <a:lnTo>
                  <a:pt x="143" y="99"/>
                </a:lnTo>
                <a:lnTo>
                  <a:pt x="148" y="93"/>
                </a:lnTo>
                <a:lnTo>
                  <a:pt x="151" y="92"/>
                </a:lnTo>
                <a:lnTo>
                  <a:pt x="153" y="99"/>
                </a:lnTo>
                <a:lnTo>
                  <a:pt x="154" y="102"/>
                </a:lnTo>
                <a:lnTo>
                  <a:pt x="150" y="105"/>
                </a:lnTo>
                <a:lnTo>
                  <a:pt x="153" y="108"/>
                </a:lnTo>
                <a:lnTo>
                  <a:pt x="153" y="110"/>
                </a:lnTo>
                <a:lnTo>
                  <a:pt x="156" y="112"/>
                </a:lnTo>
                <a:lnTo>
                  <a:pt x="155" y="114"/>
                </a:lnTo>
                <a:lnTo>
                  <a:pt x="152" y="117"/>
                </a:lnTo>
                <a:lnTo>
                  <a:pt x="150" y="116"/>
                </a:lnTo>
                <a:lnTo>
                  <a:pt x="148" y="118"/>
                </a:lnTo>
                <a:lnTo>
                  <a:pt x="150" y="121"/>
                </a:lnTo>
                <a:lnTo>
                  <a:pt x="153" y="122"/>
                </a:lnTo>
                <a:lnTo>
                  <a:pt x="154" y="125"/>
                </a:lnTo>
                <a:lnTo>
                  <a:pt x="153" y="125"/>
                </a:lnTo>
                <a:lnTo>
                  <a:pt x="152" y="128"/>
                </a:lnTo>
                <a:lnTo>
                  <a:pt x="153" y="132"/>
                </a:lnTo>
                <a:lnTo>
                  <a:pt x="157" y="135"/>
                </a:lnTo>
                <a:lnTo>
                  <a:pt x="162" y="134"/>
                </a:lnTo>
                <a:lnTo>
                  <a:pt x="162" y="137"/>
                </a:lnTo>
                <a:lnTo>
                  <a:pt x="162" y="141"/>
                </a:lnTo>
                <a:lnTo>
                  <a:pt x="159" y="142"/>
                </a:lnTo>
                <a:lnTo>
                  <a:pt x="158" y="144"/>
                </a:lnTo>
                <a:lnTo>
                  <a:pt x="153" y="148"/>
                </a:lnTo>
                <a:lnTo>
                  <a:pt x="148" y="153"/>
                </a:lnTo>
                <a:lnTo>
                  <a:pt x="146" y="154"/>
                </a:lnTo>
                <a:lnTo>
                  <a:pt x="144" y="154"/>
                </a:lnTo>
                <a:lnTo>
                  <a:pt x="139" y="156"/>
                </a:lnTo>
                <a:lnTo>
                  <a:pt x="137" y="156"/>
                </a:lnTo>
                <a:lnTo>
                  <a:pt x="134" y="154"/>
                </a:lnTo>
                <a:lnTo>
                  <a:pt x="129" y="150"/>
                </a:lnTo>
                <a:lnTo>
                  <a:pt x="127" y="150"/>
                </a:lnTo>
                <a:lnTo>
                  <a:pt x="125" y="150"/>
                </a:lnTo>
                <a:lnTo>
                  <a:pt x="123" y="150"/>
                </a:lnTo>
                <a:lnTo>
                  <a:pt x="120" y="150"/>
                </a:lnTo>
                <a:lnTo>
                  <a:pt x="116" y="147"/>
                </a:lnTo>
                <a:lnTo>
                  <a:pt x="113" y="148"/>
                </a:lnTo>
                <a:lnTo>
                  <a:pt x="108" y="151"/>
                </a:lnTo>
                <a:lnTo>
                  <a:pt x="106" y="153"/>
                </a:lnTo>
                <a:lnTo>
                  <a:pt x="103" y="157"/>
                </a:lnTo>
                <a:lnTo>
                  <a:pt x="102" y="160"/>
                </a:lnTo>
                <a:lnTo>
                  <a:pt x="103" y="164"/>
                </a:lnTo>
                <a:lnTo>
                  <a:pt x="103" y="167"/>
                </a:lnTo>
                <a:lnTo>
                  <a:pt x="101" y="166"/>
                </a:lnTo>
                <a:lnTo>
                  <a:pt x="97" y="168"/>
                </a:lnTo>
                <a:lnTo>
                  <a:pt x="96" y="169"/>
                </a:lnTo>
                <a:lnTo>
                  <a:pt x="94" y="169"/>
                </a:lnTo>
                <a:lnTo>
                  <a:pt x="91" y="167"/>
                </a:lnTo>
                <a:lnTo>
                  <a:pt x="89" y="168"/>
                </a:lnTo>
                <a:lnTo>
                  <a:pt x="87" y="168"/>
                </a:lnTo>
                <a:lnTo>
                  <a:pt x="87" y="167"/>
                </a:lnTo>
                <a:lnTo>
                  <a:pt x="85" y="166"/>
                </a:lnTo>
                <a:lnTo>
                  <a:pt x="84" y="166"/>
                </a:lnTo>
                <a:lnTo>
                  <a:pt x="82" y="167"/>
                </a:lnTo>
                <a:lnTo>
                  <a:pt x="81" y="166"/>
                </a:lnTo>
                <a:lnTo>
                  <a:pt x="80" y="164"/>
                </a:lnTo>
                <a:lnTo>
                  <a:pt x="80" y="163"/>
                </a:lnTo>
                <a:lnTo>
                  <a:pt x="72" y="160"/>
                </a:lnTo>
                <a:lnTo>
                  <a:pt x="71" y="160"/>
                </a:lnTo>
                <a:lnTo>
                  <a:pt x="71" y="163"/>
                </a:lnTo>
                <a:lnTo>
                  <a:pt x="68" y="163"/>
                </a:lnTo>
                <a:lnTo>
                  <a:pt x="65" y="163"/>
                </a:lnTo>
                <a:lnTo>
                  <a:pt x="65" y="162"/>
                </a:lnTo>
                <a:lnTo>
                  <a:pt x="61" y="162"/>
                </a:lnTo>
                <a:lnTo>
                  <a:pt x="60" y="162"/>
                </a:lnTo>
                <a:lnTo>
                  <a:pt x="60" y="161"/>
                </a:lnTo>
                <a:lnTo>
                  <a:pt x="57" y="160"/>
                </a:lnTo>
                <a:lnTo>
                  <a:pt x="57" y="160"/>
                </a:lnTo>
                <a:lnTo>
                  <a:pt x="55" y="160"/>
                </a:lnTo>
                <a:lnTo>
                  <a:pt x="55" y="161"/>
                </a:lnTo>
                <a:lnTo>
                  <a:pt x="52" y="158"/>
                </a:lnTo>
                <a:lnTo>
                  <a:pt x="51" y="158"/>
                </a:lnTo>
                <a:lnTo>
                  <a:pt x="45" y="156"/>
                </a:lnTo>
                <a:lnTo>
                  <a:pt x="44" y="156"/>
                </a:lnTo>
                <a:lnTo>
                  <a:pt x="43" y="156"/>
                </a:lnTo>
                <a:lnTo>
                  <a:pt x="42" y="155"/>
                </a:lnTo>
                <a:lnTo>
                  <a:pt x="44" y="153"/>
                </a:lnTo>
                <a:lnTo>
                  <a:pt x="43" y="152"/>
                </a:lnTo>
                <a:lnTo>
                  <a:pt x="41" y="153"/>
                </a:lnTo>
                <a:lnTo>
                  <a:pt x="38" y="151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0" name="Freeform 39">
            <a:extLst>
              <a:ext uri="{FF2B5EF4-FFF2-40B4-BE49-F238E27FC236}">
                <a16:creationId xmlns:a16="http://schemas.microsoft.com/office/drawing/2014/main" id="{2EDEF955-349D-4BEA-ECCD-CD9ED0835055}"/>
              </a:ext>
            </a:extLst>
          </p:cNvPr>
          <p:cNvSpPr>
            <a:spLocks/>
          </p:cNvSpPr>
          <p:nvPr/>
        </p:nvSpPr>
        <p:spPr bwMode="auto">
          <a:xfrm>
            <a:off x="4463578" y="5040924"/>
            <a:ext cx="693478" cy="565502"/>
          </a:xfrm>
          <a:custGeom>
            <a:avLst/>
            <a:gdLst/>
            <a:ahLst/>
            <a:cxnLst>
              <a:cxn ang="0">
                <a:pos x="6" y="28"/>
              </a:cxn>
              <a:cxn ang="0">
                <a:pos x="4" y="16"/>
              </a:cxn>
              <a:cxn ang="0">
                <a:pos x="0" y="12"/>
              </a:cxn>
              <a:cxn ang="0">
                <a:pos x="5" y="7"/>
              </a:cxn>
              <a:cxn ang="0">
                <a:pos x="13" y="5"/>
              </a:cxn>
              <a:cxn ang="0">
                <a:pos x="21" y="0"/>
              </a:cxn>
              <a:cxn ang="0">
                <a:pos x="36" y="3"/>
              </a:cxn>
              <a:cxn ang="0">
                <a:pos x="45" y="1"/>
              </a:cxn>
              <a:cxn ang="0">
                <a:pos x="58" y="5"/>
              </a:cxn>
              <a:cxn ang="0">
                <a:pos x="76" y="6"/>
              </a:cxn>
              <a:cxn ang="0">
                <a:pos x="85" y="4"/>
              </a:cxn>
              <a:cxn ang="0">
                <a:pos x="96" y="8"/>
              </a:cxn>
              <a:cxn ang="0">
                <a:pos x="102" y="10"/>
              </a:cxn>
              <a:cxn ang="0">
                <a:pos x="102" y="13"/>
              </a:cxn>
              <a:cxn ang="0">
                <a:pos x="110" y="15"/>
              </a:cxn>
              <a:cxn ang="0">
                <a:pos x="115" y="17"/>
              </a:cxn>
              <a:cxn ang="0">
                <a:pos x="118" y="19"/>
              </a:cxn>
              <a:cxn ang="0">
                <a:pos x="123" y="20"/>
              </a:cxn>
              <a:cxn ang="0">
                <a:pos x="129" y="17"/>
              </a:cxn>
              <a:cxn ang="0">
                <a:pos x="138" y="21"/>
              </a:cxn>
              <a:cxn ang="0">
                <a:pos x="142" y="23"/>
              </a:cxn>
              <a:cxn ang="0">
                <a:pos x="145" y="25"/>
              </a:cxn>
              <a:cxn ang="0">
                <a:pos x="152" y="26"/>
              </a:cxn>
              <a:cxn ang="0">
                <a:pos x="159" y="23"/>
              </a:cxn>
              <a:cxn ang="0">
                <a:pos x="161" y="29"/>
              </a:cxn>
              <a:cxn ang="0">
                <a:pos x="155" y="37"/>
              </a:cxn>
              <a:cxn ang="0">
                <a:pos x="142" y="45"/>
              </a:cxn>
              <a:cxn ang="0">
                <a:pos x="130" y="50"/>
              </a:cxn>
              <a:cxn ang="0">
                <a:pos x="131" y="54"/>
              </a:cxn>
              <a:cxn ang="0">
                <a:pos x="119" y="67"/>
              </a:cxn>
              <a:cxn ang="0">
                <a:pos x="116" y="75"/>
              </a:cxn>
              <a:cxn ang="0">
                <a:pos x="119" y="83"/>
              </a:cxn>
              <a:cxn ang="0">
                <a:pos x="120" y="89"/>
              </a:cxn>
              <a:cxn ang="0">
                <a:pos x="114" y="95"/>
              </a:cxn>
              <a:cxn ang="0">
                <a:pos x="110" y="106"/>
              </a:cxn>
              <a:cxn ang="0">
                <a:pos x="100" y="108"/>
              </a:cxn>
              <a:cxn ang="0">
                <a:pos x="91" y="120"/>
              </a:cxn>
              <a:cxn ang="0">
                <a:pos x="85" y="121"/>
              </a:cxn>
              <a:cxn ang="0">
                <a:pos x="63" y="120"/>
              </a:cxn>
              <a:cxn ang="0">
                <a:pos x="51" y="128"/>
              </a:cxn>
              <a:cxn ang="0">
                <a:pos x="49" y="129"/>
              </a:cxn>
              <a:cxn ang="0">
                <a:pos x="47" y="132"/>
              </a:cxn>
              <a:cxn ang="0">
                <a:pos x="39" y="124"/>
              </a:cxn>
              <a:cxn ang="0">
                <a:pos x="36" y="120"/>
              </a:cxn>
              <a:cxn ang="0">
                <a:pos x="30" y="113"/>
              </a:cxn>
              <a:cxn ang="0">
                <a:pos x="23" y="112"/>
              </a:cxn>
              <a:cxn ang="0">
                <a:pos x="26" y="102"/>
              </a:cxn>
              <a:cxn ang="0">
                <a:pos x="24" y="94"/>
              </a:cxn>
              <a:cxn ang="0">
                <a:pos x="30" y="83"/>
              </a:cxn>
              <a:cxn ang="0">
                <a:pos x="24" y="74"/>
              </a:cxn>
              <a:cxn ang="0">
                <a:pos x="31" y="71"/>
              </a:cxn>
              <a:cxn ang="0">
                <a:pos x="32" y="54"/>
              </a:cxn>
              <a:cxn ang="0">
                <a:pos x="32" y="47"/>
              </a:cxn>
              <a:cxn ang="0">
                <a:pos x="40" y="39"/>
              </a:cxn>
              <a:cxn ang="0">
                <a:pos x="33" y="32"/>
              </a:cxn>
              <a:cxn ang="0">
                <a:pos x="17" y="33"/>
              </a:cxn>
              <a:cxn ang="0">
                <a:pos x="6" y="33"/>
              </a:cxn>
            </a:cxnLst>
            <a:rect l="0" t="0" r="r" b="b"/>
            <a:pathLst>
              <a:path w="162" h="132">
                <a:moveTo>
                  <a:pt x="6" y="33"/>
                </a:moveTo>
                <a:lnTo>
                  <a:pt x="5" y="31"/>
                </a:lnTo>
                <a:lnTo>
                  <a:pt x="6" y="28"/>
                </a:lnTo>
                <a:lnTo>
                  <a:pt x="8" y="23"/>
                </a:lnTo>
                <a:lnTo>
                  <a:pt x="6" y="20"/>
                </a:lnTo>
                <a:lnTo>
                  <a:pt x="4" y="16"/>
                </a:lnTo>
                <a:lnTo>
                  <a:pt x="1" y="16"/>
                </a:lnTo>
                <a:lnTo>
                  <a:pt x="0" y="15"/>
                </a:lnTo>
                <a:lnTo>
                  <a:pt x="0" y="12"/>
                </a:lnTo>
                <a:lnTo>
                  <a:pt x="1" y="10"/>
                </a:lnTo>
                <a:lnTo>
                  <a:pt x="3" y="8"/>
                </a:lnTo>
                <a:lnTo>
                  <a:pt x="5" y="7"/>
                </a:lnTo>
                <a:lnTo>
                  <a:pt x="9" y="7"/>
                </a:lnTo>
                <a:lnTo>
                  <a:pt x="12" y="7"/>
                </a:lnTo>
                <a:lnTo>
                  <a:pt x="13" y="5"/>
                </a:lnTo>
                <a:lnTo>
                  <a:pt x="13" y="2"/>
                </a:lnTo>
                <a:lnTo>
                  <a:pt x="16" y="0"/>
                </a:lnTo>
                <a:lnTo>
                  <a:pt x="21" y="0"/>
                </a:lnTo>
                <a:lnTo>
                  <a:pt x="27" y="3"/>
                </a:lnTo>
                <a:lnTo>
                  <a:pt x="32" y="4"/>
                </a:lnTo>
                <a:lnTo>
                  <a:pt x="36" y="3"/>
                </a:lnTo>
                <a:lnTo>
                  <a:pt x="40" y="2"/>
                </a:lnTo>
                <a:lnTo>
                  <a:pt x="43" y="1"/>
                </a:lnTo>
                <a:lnTo>
                  <a:pt x="45" y="1"/>
                </a:lnTo>
                <a:lnTo>
                  <a:pt x="48" y="3"/>
                </a:lnTo>
                <a:lnTo>
                  <a:pt x="52" y="4"/>
                </a:lnTo>
                <a:lnTo>
                  <a:pt x="58" y="5"/>
                </a:lnTo>
                <a:lnTo>
                  <a:pt x="67" y="5"/>
                </a:lnTo>
                <a:lnTo>
                  <a:pt x="70" y="5"/>
                </a:lnTo>
                <a:lnTo>
                  <a:pt x="76" y="6"/>
                </a:lnTo>
                <a:lnTo>
                  <a:pt x="79" y="5"/>
                </a:lnTo>
                <a:lnTo>
                  <a:pt x="82" y="3"/>
                </a:lnTo>
                <a:lnTo>
                  <a:pt x="85" y="4"/>
                </a:lnTo>
                <a:lnTo>
                  <a:pt x="90" y="7"/>
                </a:lnTo>
                <a:lnTo>
                  <a:pt x="94" y="7"/>
                </a:lnTo>
                <a:lnTo>
                  <a:pt x="96" y="8"/>
                </a:lnTo>
                <a:lnTo>
                  <a:pt x="99" y="10"/>
                </a:lnTo>
                <a:lnTo>
                  <a:pt x="101" y="9"/>
                </a:lnTo>
                <a:lnTo>
                  <a:pt x="102" y="10"/>
                </a:lnTo>
                <a:lnTo>
                  <a:pt x="100" y="12"/>
                </a:lnTo>
                <a:lnTo>
                  <a:pt x="101" y="13"/>
                </a:lnTo>
                <a:lnTo>
                  <a:pt x="102" y="13"/>
                </a:lnTo>
                <a:lnTo>
                  <a:pt x="103" y="13"/>
                </a:lnTo>
                <a:lnTo>
                  <a:pt x="109" y="15"/>
                </a:lnTo>
                <a:lnTo>
                  <a:pt x="110" y="15"/>
                </a:lnTo>
                <a:lnTo>
                  <a:pt x="113" y="18"/>
                </a:lnTo>
                <a:lnTo>
                  <a:pt x="113" y="17"/>
                </a:lnTo>
                <a:lnTo>
                  <a:pt x="115" y="17"/>
                </a:lnTo>
                <a:lnTo>
                  <a:pt x="115" y="17"/>
                </a:lnTo>
                <a:lnTo>
                  <a:pt x="118" y="18"/>
                </a:lnTo>
                <a:lnTo>
                  <a:pt x="118" y="19"/>
                </a:lnTo>
                <a:lnTo>
                  <a:pt x="119" y="19"/>
                </a:lnTo>
                <a:lnTo>
                  <a:pt x="123" y="19"/>
                </a:lnTo>
                <a:lnTo>
                  <a:pt x="123" y="20"/>
                </a:lnTo>
                <a:lnTo>
                  <a:pt x="126" y="20"/>
                </a:lnTo>
                <a:lnTo>
                  <a:pt x="129" y="20"/>
                </a:lnTo>
                <a:lnTo>
                  <a:pt x="129" y="17"/>
                </a:lnTo>
                <a:lnTo>
                  <a:pt x="130" y="17"/>
                </a:lnTo>
                <a:lnTo>
                  <a:pt x="138" y="20"/>
                </a:lnTo>
                <a:lnTo>
                  <a:pt x="138" y="21"/>
                </a:lnTo>
                <a:lnTo>
                  <a:pt x="139" y="23"/>
                </a:lnTo>
                <a:lnTo>
                  <a:pt x="140" y="24"/>
                </a:lnTo>
                <a:lnTo>
                  <a:pt x="142" y="23"/>
                </a:lnTo>
                <a:lnTo>
                  <a:pt x="143" y="23"/>
                </a:lnTo>
                <a:lnTo>
                  <a:pt x="145" y="24"/>
                </a:lnTo>
                <a:lnTo>
                  <a:pt x="145" y="25"/>
                </a:lnTo>
                <a:lnTo>
                  <a:pt x="147" y="25"/>
                </a:lnTo>
                <a:lnTo>
                  <a:pt x="149" y="24"/>
                </a:lnTo>
                <a:lnTo>
                  <a:pt x="152" y="26"/>
                </a:lnTo>
                <a:lnTo>
                  <a:pt x="154" y="26"/>
                </a:lnTo>
                <a:lnTo>
                  <a:pt x="155" y="25"/>
                </a:lnTo>
                <a:lnTo>
                  <a:pt x="159" y="23"/>
                </a:lnTo>
                <a:lnTo>
                  <a:pt x="161" y="24"/>
                </a:lnTo>
                <a:lnTo>
                  <a:pt x="161" y="25"/>
                </a:lnTo>
                <a:lnTo>
                  <a:pt x="161" y="29"/>
                </a:lnTo>
                <a:lnTo>
                  <a:pt x="162" y="29"/>
                </a:lnTo>
                <a:lnTo>
                  <a:pt x="162" y="33"/>
                </a:lnTo>
                <a:lnTo>
                  <a:pt x="155" y="37"/>
                </a:lnTo>
                <a:lnTo>
                  <a:pt x="150" y="41"/>
                </a:lnTo>
                <a:lnTo>
                  <a:pt x="148" y="43"/>
                </a:lnTo>
                <a:lnTo>
                  <a:pt x="142" y="45"/>
                </a:lnTo>
                <a:lnTo>
                  <a:pt x="138" y="46"/>
                </a:lnTo>
                <a:lnTo>
                  <a:pt x="132" y="48"/>
                </a:lnTo>
                <a:lnTo>
                  <a:pt x="130" y="50"/>
                </a:lnTo>
                <a:lnTo>
                  <a:pt x="130" y="52"/>
                </a:lnTo>
                <a:lnTo>
                  <a:pt x="132" y="53"/>
                </a:lnTo>
                <a:lnTo>
                  <a:pt x="131" y="54"/>
                </a:lnTo>
                <a:lnTo>
                  <a:pt x="127" y="55"/>
                </a:lnTo>
                <a:lnTo>
                  <a:pt x="124" y="61"/>
                </a:lnTo>
                <a:lnTo>
                  <a:pt x="119" y="67"/>
                </a:lnTo>
                <a:lnTo>
                  <a:pt x="118" y="69"/>
                </a:lnTo>
                <a:lnTo>
                  <a:pt x="117" y="72"/>
                </a:lnTo>
                <a:lnTo>
                  <a:pt x="116" y="75"/>
                </a:lnTo>
                <a:lnTo>
                  <a:pt x="118" y="81"/>
                </a:lnTo>
                <a:lnTo>
                  <a:pt x="118" y="82"/>
                </a:lnTo>
                <a:lnTo>
                  <a:pt x="119" y="83"/>
                </a:lnTo>
                <a:lnTo>
                  <a:pt x="123" y="85"/>
                </a:lnTo>
                <a:lnTo>
                  <a:pt x="123" y="87"/>
                </a:lnTo>
                <a:lnTo>
                  <a:pt x="120" y="89"/>
                </a:lnTo>
                <a:lnTo>
                  <a:pt x="118" y="90"/>
                </a:lnTo>
                <a:lnTo>
                  <a:pt x="115" y="92"/>
                </a:lnTo>
                <a:lnTo>
                  <a:pt x="114" y="95"/>
                </a:lnTo>
                <a:lnTo>
                  <a:pt x="112" y="96"/>
                </a:lnTo>
                <a:lnTo>
                  <a:pt x="109" y="103"/>
                </a:lnTo>
                <a:lnTo>
                  <a:pt x="110" y="106"/>
                </a:lnTo>
                <a:lnTo>
                  <a:pt x="109" y="106"/>
                </a:lnTo>
                <a:lnTo>
                  <a:pt x="103" y="107"/>
                </a:lnTo>
                <a:lnTo>
                  <a:pt x="100" y="108"/>
                </a:lnTo>
                <a:lnTo>
                  <a:pt x="97" y="111"/>
                </a:lnTo>
                <a:lnTo>
                  <a:pt x="96" y="116"/>
                </a:lnTo>
                <a:lnTo>
                  <a:pt x="91" y="120"/>
                </a:lnTo>
                <a:lnTo>
                  <a:pt x="90" y="118"/>
                </a:lnTo>
                <a:lnTo>
                  <a:pt x="87" y="119"/>
                </a:lnTo>
                <a:lnTo>
                  <a:pt x="85" y="121"/>
                </a:lnTo>
                <a:lnTo>
                  <a:pt x="83" y="121"/>
                </a:lnTo>
                <a:lnTo>
                  <a:pt x="82" y="120"/>
                </a:lnTo>
                <a:lnTo>
                  <a:pt x="63" y="120"/>
                </a:lnTo>
                <a:lnTo>
                  <a:pt x="59" y="124"/>
                </a:lnTo>
                <a:lnTo>
                  <a:pt x="53" y="125"/>
                </a:lnTo>
                <a:lnTo>
                  <a:pt x="51" y="128"/>
                </a:lnTo>
                <a:lnTo>
                  <a:pt x="51" y="130"/>
                </a:lnTo>
                <a:lnTo>
                  <a:pt x="50" y="131"/>
                </a:lnTo>
                <a:lnTo>
                  <a:pt x="49" y="129"/>
                </a:lnTo>
                <a:lnTo>
                  <a:pt x="49" y="129"/>
                </a:lnTo>
                <a:lnTo>
                  <a:pt x="49" y="131"/>
                </a:lnTo>
                <a:lnTo>
                  <a:pt x="47" y="132"/>
                </a:lnTo>
                <a:lnTo>
                  <a:pt x="45" y="131"/>
                </a:lnTo>
                <a:lnTo>
                  <a:pt x="40" y="127"/>
                </a:lnTo>
                <a:lnTo>
                  <a:pt x="39" y="124"/>
                </a:lnTo>
                <a:lnTo>
                  <a:pt x="39" y="122"/>
                </a:lnTo>
                <a:lnTo>
                  <a:pt x="37" y="122"/>
                </a:lnTo>
                <a:lnTo>
                  <a:pt x="36" y="120"/>
                </a:lnTo>
                <a:lnTo>
                  <a:pt x="37" y="119"/>
                </a:lnTo>
                <a:lnTo>
                  <a:pt x="34" y="115"/>
                </a:lnTo>
                <a:lnTo>
                  <a:pt x="30" y="113"/>
                </a:lnTo>
                <a:lnTo>
                  <a:pt x="29" y="113"/>
                </a:lnTo>
                <a:lnTo>
                  <a:pt x="27" y="112"/>
                </a:lnTo>
                <a:lnTo>
                  <a:pt x="23" y="112"/>
                </a:lnTo>
                <a:lnTo>
                  <a:pt x="23" y="112"/>
                </a:lnTo>
                <a:lnTo>
                  <a:pt x="25" y="105"/>
                </a:lnTo>
                <a:lnTo>
                  <a:pt x="26" y="102"/>
                </a:lnTo>
                <a:lnTo>
                  <a:pt x="31" y="97"/>
                </a:lnTo>
                <a:lnTo>
                  <a:pt x="29" y="95"/>
                </a:lnTo>
                <a:lnTo>
                  <a:pt x="24" y="94"/>
                </a:lnTo>
                <a:lnTo>
                  <a:pt x="25" y="91"/>
                </a:lnTo>
                <a:lnTo>
                  <a:pt x="28" y="86"/>
                </a:lnTo>
                <a:lnTo>
                  <a:pt x="30" y="83"/>
                </a:lnTo>
                <a:lnTo>
                  <a:pt x="29" y="82"/>
                </a:lnTo>
                <a:lnTo>
                  <a:pt x="27" y="77"/>
                </a:lnTo>
                <a:lnTo>
                  <a:pt x="24" y="74"/>
                </a:lnTo>
                <a:lnTo>
                  <a:pt x="25" y="73"/>
                </a:lnTo>
                <a:lnTo>
                  <a:pt x="28" y="72"/>
                </a:lnTo>
                <a:lnTo>
                  <a:pt x="31" y="71"/>
                </a:lnTo>
                <a:lnTo>
                  <a:pt x="31" y="69"/>
                </a:lnTo>
                <a:lnTo>
                  <a:pt x="31" y="62"/>
                </a:lnTo>
                <a:lnTo>
                  <a:pt x="32" y="54"/>
                </a:lnTo>
                <a:lnTo>
                  <a:pt x="31" y="51"/>
                </a:lnTo>
                <a:lnTo>
                  <a:pt x="31" y="47"/>
                </a:lnTo>
                <a:lnTo>
                  <a:pt x="32" y="47"/>
                </a:lnTo>
                <a:lnTo>
                  <a:pt x="39" y="43"/>
                </a:lnTo>
                <a:lnTo>
                  <a:pt x="41" y="41"/>
                </a:lnTo>
                <a:lnTo>
                  <a:pt x="40" y="39"/>
                </a:lnTo>
                <a:lnTo>
                  <a:pt x="36" y="35"/>
                </a:lnTo>
                <a:lnTo>
                  <a:pt x="35" y="33"/>
                </a:lnTo>
                <a:lnTo>
                  <a:pt x="33" y="32"/>
                </a:lnTo>
                <a:lnTo>
                  <a:pt x="31" y="31"/>
                </a:lnTo>
                <a:lnTo>
                  <a:pt x="28" y="33"/>
                </a:lnTo>
                <a:lnTo>
                  <a:pt x="17" y="33"/>
                </a:lnTo>
                <a:lnTo>
                  <a:pt x="14" y="29"/>
                </a:lnTo>
                <a:lnTo>
                  <a:pt x="11" y="31"/>
                </a:lnTo>
                <a:lnTo>
                  <a:pt x="6" y="33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1" name="Freeform 40">
            <a:extLst>
              <a:ext uri="{FF2B5EF4-FFF2-40B4-BE49-F238E27FC236}">
                <a16:creationId xmlns:a16="http://schemas.microsoft.com/office/drawing/2014/main" id="{04B66A7C-B98F-6A99-6B9A-E3DC7C3BFB31}"/>
              </a:ext>
            </a:extLst>
          </p:cNvPr>
          <p:cNvSpPr>
            <a:spLocks noEditPoints="1"/>
          </p:cNvSpPr>
          <p:nvPr/>
        </p:nvSpPr>
        <p:spPr bwMode="auto">
          <a:xfrm>
            <a:off x="5431024" y="3785677"/>
            <a:ext cx="248281" cy="291320"/>
          </a:xfrm>
          <a:custGeom>
            <a:avLst/>
            <a:gdLst/>
            <a:ahLst/>
            <a:cxnLst>
              <a:cxn ang="0">
                <a:pos x="4" y="18"/>
              </a:cxn>
              <a:cxn ang="0">
                <a:pos x="8" y="16"/>
              </a:cxn>
              <a:cxn ang="0">
                <a:pos x="17" y="15"/>
              </a:cxn>
              <a:cxn ang="0">
                <a:pos x="24" y="4"/>
              </a:cxn>
              <a:cxn ang="0">
                <a:pos x="30" y="3"/>
              </a:cxn>
              <a:cxn ang="0">
                <a:pos x="33" y="1"/>
              </a:cxn>
              <a:cxn ang="0">
                <a:pos x="32" y="7"/>
              </a:cxn>
              <a:cxn ang="0">
                <a:pos x="30" y="15"/>
              </a:cxn>
              <a:cxn ang="0">
                <a:pos x="19" y="19"/>
              </a:cxn>
              <a:cxn ang="0">
                <a:pos x="14" y="18"/>
              </a:cxn>
              <a:cxn ang="0">
                <a:pos x="12" y="19"/>
              </a:cxn>
              <a:cxn ang="0">
                <a:pos x="9" y="24"/>
              </a:cxn>
              <a:cxn ang="0">
                <a:pos x="6" y="27"/>
              </a:cxn>
              <a:cxn ang="0">
                <a:pos x="4" y="27"/>
              </a:cxn>
              <a:cxn ang="0">
                <a:pos x="51" y="66"/>
              </a:cxn>
              <a:cxn ang="0">
                <a:pos x="48" y="61"/>
              </a:cxn>
              <a:cxn ang="0">
                <a:pos x="42" y="61"/>
              </a:cxn>
              <a:cxn ang="0">
                <a:pos x="40" y="51"/>
              </a:cxn>
              <a:cxn ang="0">
                <a:pos x="46" y="45"/>
              </a:cxn>
              <a:cxn ang="0">
                <a:pos x="51" y="52"/>
              </a:cxn>
              <a:cxn ang="0">
                <a:pos x="53" y="43"/>
              </a:cxn>
              <a:cxn ang="0">
                <a:pos x="57" y="43"/>
              </a:cxn>
              <a:cxn ang="0">
                <a:pos x="57" y="53"/>
              </a:cxn>
              <a:cxn ang="0">
                <a:pos x="54" y="57"/>
              </a:cxn>
              <a:cxn ang="0">
                <a:pos x="56" y="61"/>
              </a:cxn>
              <a:cxn ang="0">
                <a:pos x="51" y="66"/>
              </a:cxn>
              <a:cxn ang="0">
                <a:pos x="8" y="68"/>
              </a:cxn>
              <a:cxn ang="0">
                <a:pos x="8" y="64"/>
              </a:cxn>
              <a:cxn ang="0">
                <a:pos x="6" y="57"/>
              </a:cxn>
              <a:cxn ang="0">
                <a:pos x="2" y="56"/>
              </a:cxn>
              <a:cxn ang="0">
                <a:pos x="1" y="51"/>
              </a:cxn>
              <a:cxn ang="0">
                <a:pos x="3" y="46"/>
              </a:cxn>
              <a:cxn ang="0">
                <a:pos x="1" y="37"/>
              </a:cxn>
              <a:cxn ang="0">
                <a:pos x="3" y="31"/>
              </a:cxn>
              <a:cxn ang="0">
                <a:pos x="8" y="34"/>
              </a:cxn>
              <a:cxn ang="0">
                <a:pos x="12" y="27"/>
              </a:cxn>
              <a:cxn ang="0">
                <a:pos x="17" y="31"/>
              </a:cxn>
              <a:cxn ang="0">
                <a:pos x="17" y="21"/>
              </a:cxn>
              <a:cxn ang="0">
                <a:pos x="28" y="22"/>
              </a:cxn>
              <a:cxn ang="0">
                <a:pos x="30" y="31"/>
              </a:cxn>
              <a:cxn ang="0">
                <a:pos x="37" y="34"/>
              </a:cxn>
              <a:cxn ang="0">
                <a:pos x="32" y="42"/>
              </a:cxn>
              <a:cxn ang="0">
                <a:pos x="29" y="39"/>
              </a:cxn>
              <a:cxn ang="0">
                <a:pos x="29" y="43"/>
              </a:cxn>
              <a:cxn ang="0">
                <a:pos x="26" y="49"/>
              </a:cxn>
              <a:cxn ang="0">
                <a:pos x="21" y="52"/>
              </a:cxn>
              <a:cxn ang="0">
                <a:pos x="21" y="55"/>
              </a:cxn>
              <a:cxn ang="0">
                <a:pos x="19" y="60"/>
              </a:cxn>
              <a:cxn ang="0">
                <a:pos x="18" y="66"/>
              </a:cxn>
            </a:cxnLst>
            <a:rect l="0" t="0" r="r" b="b"/>
            <a:pathLst>
              <a:path w="58" h="68">
                <a:moveTo>
                  <a:pt x="2" y="24"/>
                </a:moveTo>
                <a:lnTo>
                  <a:pt x="4" y="18"/>
                </a:lnTo>
                <a:lnTo>
                  <a:pt x="6" y="15"/>
                </a:lnTo>
                <a:lnTo>
                  <a:pt x="8" y="16"/>
                </a:lnTo>
                <a:lnTo>
                  <a:pt x="12" y="15"/>
                </a:lnTo>
                <a:lnTo>
                  <a:pt x="17" y="15"/>
                </a:lnTo>
                <a:lnTo>
                  <a:pt x="18" y="13"/>
                </a:lnTo>
                <a:lnTo>
                  <a:pt x="24" y="4"/>
                </a:lnTo>
                <a:lnTo>
                  <a:pt x="29" y="2"/>
                </a:lnTo>
                <a:lnTo>
                  <a:pt x="30" y="3"/>
                </a:lnTo>
                <a:lnTo>
                  <a:pt x="32" y="0"/>
                </a:lnTo>
                <a:lnTo>
                  <a:pt x="33" y="1"/>
                </a:lnTo>
                <a:lnTo>
                  <a:pt x="31" y="6"/>
                </a:lnTo>
                <a:lnTo>
                  <a:pt x="32" y="7"/>
                </a:lnTo>
                <a:lnTo>
                  <a:pt x="32" y="13"/>
                </a:lnTo>
                <a:lnTo>
                  <a:pt x="30" y="15"/>
                </a:lnTo>
                <a:lnTo>
                  <a:pt x="29" y="18"/>
                </a:lnTo>
                <a:lnTo>
                  <a:pt x="19" y="19"/>
                </a:lnTo>
                <a:lnTo>
                  <a:pt x="17" y="18"/>
                </a:lnTo>
                <a:lnTo>
                  <a:pt x="14" y="18"/>
                </a:lnTo>
                <a:lnTo>
                  <a:pt x="14" y="18"/>
                </a:lnTo>
                <a:lnTo>
                  <a:pt x="12" y="19"/>
                </a:lnTo>
                <a:lnTo>
                  <a:pt x="11" y="19"/>
                </a:lnTo>
                <a:lnTo>
                  <a:pt x="9" y="24"/>
                </a:lnTo>
                <a:lnTo>
                  <a:pt x="8" y="26"/>
                </a:lnTo>
                <a:lnTo>
                  <a:pt x="6" y="27"/>
                </a:lnTo>
                <a:lnTo>
                  <a:pt x="6" y="28"/>
                </a:lnTo>
                <a:lnTo>
                  <a:pt x="4" y="27"/>
                </a:lnTo>
                <a:lnTo>
                  <a:pt x="2" y="24"/>
                </a:lnTo>
                <a:close/>
                <a:moveTo>
                  <a:pt x="51" y="66"/>
                </a:moveTo>
                <a:lnTo>
                  <a:pt x="50" y="65"/>
                </a:lnTo>
                <a:lnTo>
                  <a:pt x="48" y="61"/>
                </a:lnTo>
                <a:lnTo>
                  <a:pt x="46" y="62"/>
                </a:lnTo>
                <a:lnTo>
                  <a:pt x="42" y="61"/>
                </a:lnTo>
                <a:lnTo>
                  <a:pt x="42" y="58"/>
                </a:lnTo>
                <a:lnTo>
                  <a:pt x="40" y="51"/>
                </a:lnTo>
                <a:lnTo>
                  <a:pt x="42" y="50"/>
                </a:lnTo>
                <a:lnTo>
                  <a:pt x="46" y="45"/>
                </a:lnTo>
                <a:lnTo>
                  <a:pt x="48" y="50"/>
                </a:lnTo>
                <a:lnTo>
                  <a:pt x="51" y="52"/>
                </a:lnTo>
                <a:lnTo>
                  <a:pt x="52" y="49"/>
                </a:lnTo>
                <a:lnTo>
                  <a:pt x="53" y="43"/>
                </a:lnTo>
                <a:lnTo>
                  <a:pt x="55" y="43"/>
                </a:lnTo>
                <a:lnTo>
                  <a:pt x="57" y="43"/>
                </a:lnTo>
                <a:lnTo>
                  <a:pt x="58" y="49"/>
                </a:lnTo>
                <a:lnTo>
                  <a:pt x="57" y="53"/>
                </a:lnTo>
                <a:lnTo>
                  <a:pt x="56" y="54"/>
                </a:lnTo>
                <a:lnTo>
                  <a:pt x="54" y="57"/>
                </a:lnTo>
                <a:lnTo>
                  <a:pt x="57" y="60"/>
                </a:lnTo>
                <a:lnTo>
                  <a:pt x="56" y="61"/>
                </a:lnTo>
                <a:lnTo>
                  <a:pt x="53" y="66"/>
                </a:lnTo>
                <a:lnTo>
                  <a:pt x="51" y="66"/>
                </a:lnTo>
                <a:close/>
                <a:moveTo>
                  <a:pt x="19" y="67"/>
                </a:moveTo>
                <a:lnTo>
                  <a:pt x="8" y="68"/>
                </a:lnTo>
                <a:lnTo>
                  <a:pt x="8" y="68"/>
                </a:lnTo>
                <a:lnTo>
                  <a:pt x="8" y="64"/>
                </a:lnTo>
                <a:lnTo>
                  <a:pt x="7" y="57"/>
                </a:lnTo>
                <a:lnTo>
                  <a:pt x="6" y="57"/>
                </a:lnTo>
                <a:lnTo>
                  <a:pt x="3" y="54"/>
                </a:lnTo>
                <a:lnTo>
                  <a:pt x="2" y="56"/>
                </a:lnTo>
                <a:lnTo>
                  <a:pt x="0" y="54"/>
                </a:lnTo>
                <a:lnTo>
                  <a:pt x="1" y="51"/>
                </a:lnTo>
                <a:lnTo>
                  <a:pt x="3" y="48"/>
                </a:lnTo>
                <a:lnTo>
                  <a:pt x="3" y="46"/>
                </a:lnTo>
                <a:lnTo>
                  <a:pt x="1" y="40"/>
                </a:lnTo>
                <a:lnTo>
                  <a:pt x="1" y="37"/>
                </a:lnTo>
                <a:lnTo>
                  <a:pt x="2" y="32"/>
                </a:lnTo>
                <a:lnTo>
                  <a:pt x="3" y="31"/>
                </a:lnTo>
                <a:lnTo>
                  <a:pt x="5" y="33"/>
                </a:lnTo>
                <a:lnTo>
                  <a:pt x="8" y="34"/>
                </a:lnTo>
                <a:lnTo>
                  <a:pt x="11" y="28"/>
                </a:lnTo>
                <a:lnTo>
                  <a:pt x="12" y="27"/>
                </a:lnTo>
                <a:lnTo>
                  <a:pt x="14" y="31"/>
                </a:lnTo>
                <a:lnTo>
                  <a:pt x="17" y="31"/>
                </a:lnTo>
                <a:lnTo>
                  <a:pt x="17" y="25"/>
                </a:lnTo>
                <a:lnTo>
                  <a:pt x="17" y="21"/>
                </a:lnTo>
                <a:lnTo>
                  <a:pt x="23" y="21"/>
                </a:lnTo>
                <a:lnTo>
                  <a:pt x="28" y="22"/>
                </a:lnTo>
                <a:lnTo>
                  <a:pt x="29" y="28"/>
                </a:lnTo>
                <a:lnTo>
                  <a:pt x="30" y="31"/>
                </a:lnTo>
                <a:lnTo>
                  <a:pt x="36" y="32"/>
                </a:lnTo>
                <a:lnTo>
                  <a:pt x="37" y="34"/>
                </a:lnTo>
                <a:lnTo>
                  <a:pt x="35" y="40"/>
                </a:lnTo>
                <a:lnTo>
                  <a:pt x="32" y="42"/>
                </a:lnTo>
                <a:lnTo>
                  <a:pt x="31" y="39"/>
                </a:lnTo>
                <a:lnTo>
                  <a:pt x="29" y="39"/>
                </a:lnTo>
                <a:lnTo>
                  <a:pt x="28" y="40"/>
                </a:lnTo>
                <a:lnTo>
                  <a:pt x="29" y="43"/>
                </a:lnTo>
                <a:lnTo>
                  <a:pt x="27" y="48"/>
                </a:lnTo>
                <a:lnTo>
                  <a:pt x="26" y="49"/>
                </a:lnTo>
                <a:lnTo>
                  <a:pt x="25" y="51"/>
                </a:lnTo>
                <a:lnTo>
                  <a:pt x="21" y="52"/>
                </a:lnTo>
                <a:lnTo>
                  <a:pt x="23" y="54"/>
                </a:lnTo>
                <a:lnTo>
                  <a:pt x="21" y="55"/>
                </a:lnTo>
                <a:lnTo>
                  <a:pt x="20" y="57"/>
                </a:lnTo>
                <a:lnTo>
                  <a:pt x="19" y="60"/>
                </a:lnTo>
                <a:lnTo>
                  <a:pt x="19" y="63"/>
                </a:lnTo>
                <a:lnTo>
                  <a:pt x="18" y="66"/>
                </a:lnTo>
                <a:lnTo>
                  <a:pt x="19" y="67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2" name="Freeform 41">
            <a:extLst>
              <a:ext uri="{FF2B5EF4-FFF2-40B4-BE49-F238E27FC236}">
                <a16:creationId xmlns:a16="http://schemas.microsoft.com/office/drawing/2014/main" id="{C6DA6AE3-7478-5260-A042-566F742FE1A9}"/>
              </a:ext>
            </a:extLst>
          </p:cNvPr>
          <p:cNvSpPr>
            <a:spLocks/>
          </p:cNvSpPr>
          <p:nvPr/>
        </p:nvSpPr>
        <p:spPr bwMode="auto">
          <a:xfrm>
            <a:off x="5302604" y="4513977"/>
            <a:ext cx="42808" cy="59978"/>
          </a:xfrm>
          <a:custGeom>
            <a:avLst/>
            <a:gdLst/>
            <a:ahLst/>
            <a:cxnLst>
              <a:cxn ang="0">
                <a:pos x="1" y="13"/>
              </a:cxn>
              <a:cxn ang="0">
                <a:pos x="2" y="10"/>
              </a:cxn>
              <a:cxn ang="0">
                <a:pos x="0" y="8"/>
              </a:cxn>
              <a:cxn ang="0">
                <a:pos x="0" y="5"/>
              </a:cxn>
              <a:cxn ang="0">
                <a:pos x="1" y="2"/>
              </a:cxn>
              <a:cxn ang="0">
                <a:pos x="3" y="1"/>
              </a:cxn>
              <a:cxn ang="0">
                <a:pos x="3" y="0"/>
              </a:cxn>
              <a:cxn ang="0">
                <a:pos x="5" y="1"/>
              </a:cxn>
              <a:cxn ang="0">
                <a:pos x="5" y="3"/>
              </a:cxn>
              <a:cxn ang="0">
                <a:pos x="8" y="6"/>
              </a:cxn>
              <a:cxn ang="0">
                <a:pos x="10" y="7"/>
              </a:cxn>
              <a:cxn ang="0">
                <a:pos x="10" y="10"/>
              </a:cxn>
              <a:cxn ang="0">
                <a:pos x="8" y="11"/>
              </a:cxn>
              <a:cxn ang="0">
                <a:pos x="9" y="14"/>
              </a:cxn>
              <a:cxn ang="0">
                <a:pos x="8" y="14"/>
              </a:cxn>
              <a:cxn ang="0">
                <a:pos x="5" y="13"/>
              </a:cxn>
              <a:cxn ang="0">
                <a:pos x="1" y="13"/>
              </a:cxn>
            </a:cxnLst>
            <a:rect l="0" t="0" r="r" b="b"/>
            <a:pathLst>
              <a:path w="10" h="14">
                <a:moveTo>
                  <a:pt x="1" y="13"/>
                </a:moveTo>
                <a:lnTo>
                  <a:pt x="2" y="10"/>
                </a:lnTo>
                <a:lnTo>
                  <a:pt x="0" y="8"/>
                </a:lnTo>
                <a:lnTo>
                  <a:pt x="0" y="5"/>
                </a:lnTo>
                <a:lnTo>
                  <a:pt x="1" y="2"/>
                </a:lnTo>
                <a:lnTo>
                  <a:pt x="3" y="1"/>
                </a:lnTo>
                <a:lnTo>
                  <a:pt x="3" y="0"/>
                </a:lnTo>
                <a:lnTo>
                  <a:pt x="5" y="1"/>
                </a:lnTo>
                <a:lnTo>
                  <a:pt x="5" y="3"/>
                </a:lnTo>
                <a:lnTo>
                  <a:pt x="8" y="6"/>
                </a:lnTo>
                <a:lnTo>
                  <a:pt x="10" y="7"/>
                </a:lnTo>
                <a:lnTo>
                  <a:pt x="10" y="10"/>
                </a:lnTo>
                <a:lnTo>
                  <a:pt x="8" y="11"/>
                </a:lnTo>
                <a:lnTo>
                  <a:pt x="9" y="14"/>
                </a:lnTo>
                <a:lnTo>
                  <a:pt x="8" y="14"/>
                </a:lnTo>
                <a:lnTo>
                  <a:pt x="5" y="13"/>
                </a:lnTo>
                <a:lnTo>
                  <a:pt x="1" y="13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3" name="Freeform 42">
            <a:extLst>
              <a:ext uri="{FF2B5EF4-FFF2-40B4-BE49-F238E27FC236}">
                <a16:creationId xmlns:a16="http://schemas.microsoft.com/office/drawing/2014/main" id="{88D044A2-9D6E-BECD-6B1D-16B7467B070C}"/>
              </a:ext>
            </a:extLst>
          </p:cNvPr>
          <p:cNvSpPr>
            <a:spLocks/>
          </p:cNvSpPr>
          <p:nvPr/>
        </p:nvSpPr>
        <p:spPr bwMode="auto">
          <a:xfrm>
            <a:off x="5582625" y="2374491"/>
            <a:ext cx="723444" cy="1670803"/>
          </a:xfrm>
          <a:custGeom>
            <a:avLst/>
            <a:gdLst/>
            <a:ahLst/>
            <a:cxnLst>
              <a:cxn ang="0">
                <a:pos x="159" y="112"/>
              </a:cxn>
              <a:cxn ang="0">
                <a:pos x="146" y="111"/>
              </a:cxn>
              <a:cxn ang="0">
                <a:pos x="134" y="127"/>
              </a:cxn>
              <a:cxn ang="0">
                <a:pos x="129" y="143"/>
              </a:cxn>
              <a:cxn ang="0">
                <a:pos x="131" y="158"/>
              </a:cxn>
              <a:cxn ang="0">
                <a:pos x="113" y="182"/>
              </a:cxn>
              <a:cxn ang="0">
                <a:pos x="101" y="189"/>
              </a:cxn>
              <a:cxn ang="0">
                <a:pos x="90" y="200"/>
              </a:cxn>
              <a:cxn ang="0">
                <a:pos x="82" y="209"/>
              </a:cxn>
              <a:cxn ang="0">
                <a:pos x="80" y="232"/>
              </a:cxn>
              <a:cxn ang="0">
                <a:pos x="82" y="255"/>
              </a:cxn>
              <a:cxn ang="0">
                <a:pos x="90" y="260"/>
              </a:cxn>
              <a:cxn ang="0">
                <a:pos x="103" y="278"/>
              </a:cxn>
              <a:cxn ang="0">
                <a:pos x="99" y="287"/>
              </a:cxn>
              <a:cxn ang="0">
                <a:pos x="87" y="291"/>
              </a:cxn>
              <a:cxn ang="0">
                <a:pos x="74" y="288"/>
              </a:cxn>
              <a:cxn ang="0">
                <a:pos x="78" y="292"/>
              </a:cxn>
              <a:cxn ang="0">
                <a:pos x="86" y="294"/>
              </a:cxn>
              <a:cxn ang="0">
                <a:pos x="95" y="292"/>
              </a:cxn>
              <a:cxn ang="0">
                <a:pos x="99" y="293"/>
              </a:cxn>
              <a:cxn ang="0">
                <a:pos x="91" y="300"/>
              </a:cxn>
              <a:cxn ang="0">
                <a:pos x="88" y="302"/>
              </a:cxn>
              <a:cxn ang="0">
                <a:pos x="83" y="308"/>
              </a:cxn>
              <a:cxn ang="0">
                <a:pos x="71" y="311"/>
              </a:cxn>
              <a:cxn ang="0">
                <a:pos x="74" y="329"/>
              </a:cxn>
              <a:cxn ang="0">
                <a:pos x="73" y="335"/>
              </a:cxn>
              <a:cxn ang="0">
                <a:pos x="70" y="349"/>
              </a:cxn>
              <a:cxn ang="0">
                <a:pos x="61" y="373"/>
              </a:cxn>
              <a:cxn ang="0">
                <a:pos x="47" y="375"/>
              </a:cxn>
              <a:cxn ang="0">
                <a:pos x="42" y="386"/>
              </a:cxn>
              <a:cxn ang="0">
                <a:pos x="30" y="390"/>
              </a:cxn>
              <a:cxn ang="0">
                <a:pos x="24" y="385"/>
              </a:cxn>
              <a:cxn ang="0">
                <a:pos x="18" y="369"/>
              </a:cxn>
              <a:cxn ang="0">
                <a:pos x="24" y="362"/>
              </a:cxn>
              <a:cxn ang="0">
                <a:pos x="17" y="354"/>
              </a:cxn>
              <a:cxn ang="0">
                <a:pos x="9" y="334"/>
              </a:cxn>
              <a:cxn ang="0">
                <a:pos x="8" y="320"/>
              </a:cxn>
              <a:cxn ang="0">
                <a:pos x="2" y="305"/>
              </a:cxn>
              <a:cxn ang="0">
                <a:pos x="5" y="305"/>
              </a:cxn>
              <a:cxn ang="0">
                <a:pos x="11" y="284"/>
              </a:cxn>
              <a:cxn ang="0">
                <a:pos x="18" y="268"/>
              </a:cxn>
              <a:cxn ang="0">
                <a:pos x="20" y="248"/>
              </a:cxn>
              <a:cxn ang="0">
                <a:pos x="14" y="230"/>
              </a:cxn>
              <a:cxn ang="0">
                <a:pos x="14" y="183"/>
              </a:cxn>
              <a:cxn ang="0">
                <a:pos x="27" y="165"/>
              </a:cxn>
              <a:cxn ang="0">
                <a:pos x="41" y="161"/>
              </a:cxn>
              <a:cxn ang="0">
                <a:pos x="38" y="140"/>
              </a:cxn>
              <a:cxn ang="0">
                <a:pos x="46" y="104"/>
              </a:cxn>
              <a:cxn ang="0">
                <a:pos x="64" y="80"/>
              </a:cxn>
              <a:cxn ang="0">
                <a:pos x="68" y="59"/>
              </a:cxn>
              <a:cxn ang="0">
                <a:pos x="86" y="40"/>
              </a:cxn>
              <a:cxn ang="0">
                <a:pos x="92" y="21"/>
              </a:cxn>
              <a:cxn ang="0">
                <a:pos x="113" y="29"/>
              </a:cxn>
              <a:cxn ang="0">
                <a:pos x="119" y="1"/>
              </a:cxn>
              <a:cxn ang="0">
                <a:pos x="128" y="2"/>
              </a:cxn>
              <a:cxn ang="0">
                <a:pos x="155" y="29"/>
              </a:cxn>
              <a:cxn ang="0">
                <a:pos x="162" y="55"/>
              </a:cxn>
              <a:cxn ang="0">
                <a:pos x="165" y="93"/>
              </a:cxn>
            </a:cxnLst>
            <a:rect l="0" t="0" r="r" b="b"/>
            <a:pathLst>
              <a:path w="169" h="390">
                <a:moveTo>
                  <a:pt x="169" y="108"/>
                </a:moveTo>
                <a:lnTo>
                  <a:pt x="167" y="108"/>
                </a:lnTo>
                <a:lnTo>
                  <a:pt x="162" y="111"/>
                </a:lnTo>
                <a:lnTo>
                  <a:pt x="159" y="112"/>
                </a:lnTo>
                <a:lnTo>
                  <a:pt x="154" y="107"/>
                </a:lnTo>
                <a:lnTo>
                  <a:pt x="152" y="104"/>
                </a:lnTo>
                <a:lnTo>
                  <a:pt x="150" y="106"/>
                </a:lnTo>
                <a:lnTo>
                  <a:pt x="146" y="111"/>
                </a:lnTo>
                <a:lnTo>
                  <a:pt x="143" y="120"/>
                </a:lnTo>
                <a:lnTo>
                  <a:pt x="141" y="122"/>
                </a:lnTo>
                <a:lnTo>
                  <a:pt x="137" y="122"/>
                </a:lnTo>
                <a:lnTo>
                  <a:pt x="134" y="127"/>
                </a:lnTo>
                <a:lnTo>
                  <a:pt x="136" y="130"/>
                </a:lnTo>
                <a:lnTo>
                  <a:pt x="137" y="133"/>
                </a:lnTo>
                <a:lnTo>
                  <a:pt x="135" y="137"/>
                </a:lnTo>
                <a:lnTo>
                  <a:pt x="129" y="143"/>
                </a:lnTo>
                <a:lnTo>
                  <a:pt x="131" y="146"/>
                </a:lnTo>
                <a:lnTo>
                  <a:pt x="133" y="148"/>
                </a:lnTo>
                <a:lnTo>
                  <a:pt x="135" y="152"/>
                </a:lnTo>
                <a:lnTo>
                  <a:pt x="131" y="158"/>
                </a:lnTo>
                <a:lnTo>
                  <a:pt x="128" y="163"/>
                </a:lnTo>
                <a:lnTo>
                  <a:pt x="126" y="169"/>
                </a:lnTo>
                <a:lnTo>
                  <a:pt x="117" y="178"/>
                </a:lnTo>
                <a:lnTo>
                  <a:pt x="113" y="182"/>
                </a:lnTo>
                <a:lnTo>
                  <a:pt x="110" y="179"/>
                </a:lnTo>
                <a:lnTo>
                  <a:pt x="108" y="180"/>
                </a:lnTo>
                <a:lnTo>
                  <a:pt x="105" y="188"/>
                </a:lnTo>
                <a:lnTo>
                  <a:pt x="101" y="189"/>
                </a:lnTo>
                <a:lnTo>
                  <a:pt x="98" y="194"/>
                </a:lnTo>
                <a:lnTo>
                  <a:pt x="96" y="197"/>
                </a:lnTo>
                <a:lnTo>
                  <a:pt x="95" y="199"/>
                </a:lnTo>
                <a:lnTo>
                  <a:pt x="90" y="200"/>
                </a:lnTo>
                <a:lnTo>
                  <a:pt x="89" y="199"/>
                </a:lnTo>
                <a:lnTo>
                  <a:pt x="90" y="206"/>
                </a:lnTo>
                <a:lnTo>
                  <a:pt x="87" y="212"/>
                </a:lnTo>
                <a:lnTo>
                  <a:pt x="82" y="209"/>
                </a:lnTo>
                <a:lnTo>
                  <a:pt x="83" y="216"/>
                </a:lnTo>
                <a:lnTo>
                  <a:pt x="84" y="219"/>
                </a:lnTo>
                <a:lnTo>
                  <a:pt x="83" y="231"/>
                </a:lnTo>
                <a:lnTo>
                  <a:pt x="80" y="232"/>
                </a:lnTo>
                <a:lnTo>
                  <a:pt x="79" y="234"/>
                </a:lnTo>
                <a:lnTo>
                  <a:pt x="80" y="244"/>
                </a:lnTo>
                <a:lnTo>
                  <a:pt x="80" y="250"/>
                </a:lnTo>
                <a:lnTo>
                  <a:pt x="82" y="255"/>
                </a:lnTo>
                <a:lnTo>
                  <a:pt x="80" y="258"/>
                </a:lnTo>
                <a:lnTo>
                  <a:pt x="86" y="259"/>
                </a:lnTo>
                <a:lnTo>
                  <a:pt x="87" y="261"/>
                </a:lnTo>
                <a:lnTo>
                  <a:pt x="90" y="260"/>
                </a:lnTo>
                <a:lnTo>
                  <a:pt x="94" y="267"/>
                </a:lnTo>
                <a:lnTo>
                  <a:pt x="96" y="271"/>
                </a:lnTo>
                <a:lnTo>
                  <a:pt x="102" y="273"/>
                </a:lnTo>
                <a:lnTo>
                  <a:pt x="103" y="278"/>
                </a:lnTo>
                <a:lnTo>
                  <a:pt x="105" y="279"/>
                </a:lnTo>
                <a:lnTo>
                  <a:pt x="105" y="283"/>
                </a:lnTo>
                <a:lnTo>
                  <a:pt x="102" y="283"/>
                </a:lnTo>
                <a:lnTo>
                  <a:pt x="99" y="287"/>
                </a:lnTo>
                <a:lnTo>
                  <a:pt x="94" y="290"/>
                </a:lnTo>
                <a:lnTo>
                  <a:pt x="92" y="292"/>
                </a:lnTo>
                <a:lnTo>
                  <a:pt x="88" y="292"/>
                </a:lnTo>
                <a:lnTo>
                  <a:pt x="87" y="291"/>
                </a:lnTo>
                <a:lnTo>
                  <a:pt x="83" y="289"/>
                </a:lnTo>
                <a:lnTo>
                  <a:pt x="79" y="287"/>
                </a:lnTo>
                <a:lnTo>
                  <a:pt x="75" y="287"/>
                </a:lnTo>
                <a:lnTo>
                  <a:pt x="74" y="288"/>
                </a:lnTo>
                <a:lnTo>
                  <a:pt x="72" y="286"/>
                </a:lnTo>
                <a:lnTo>
                  <a:pt x="70" y="290"/>
                </a:lnTo>
                <a:lnTo>
                  <a:pt x="75" y="289"/>
                </a:lnTo>
                <a:lnTo>
                  <a:pt x="78" y="292"/>
                </a:lnTo>
                <a:lnTo>
                  <a:pt x="81" y="293"/>
                </a:lnTo>
                <a:lnTo>
                  <a:pt x="83" y="295"/>
                </a:lnTo>
                <a:lnTo>
                  <a:pt x="86" y="296"/>
                </a:lnTo>
                <a:lnTo>
                  <a:pt x="86" y="294"/>
                </a:lnTo>
                <a:lnTo>
                  <a:pt x="89" y="295"/>
                </a:lnTo>
                <a:lnTo>
                  <a:pt x="91" y="293"/>
                </a:lnTo>
                <a:lnTo>
                  <a:pt x="92" y="293"/>
                </a:lnTo>
                <a:lnTo>
                  <a:pt x="95" y="292"/>
                </a:lnTo>
                <a:lnTo>
                  <a:pt x="97" y="293"/>
                </a:lnTo>
                <a:lnTo>
                  <a:pt x="97" y="291"/>
                </a:lnTo>
                <a:lnTo>
                  <a:pt x="98" y="291"/>
                </a:lnTo>
                <a:lnTo>
                  <a:pt x="99" y="293"/>
                </a:lnTo>
                <a:lnTo>
                  <a:pt x="99" y="294"/>
                </a:lnTo>
                <a:lnTo>
                  <a:pt x="95" y="294"/>
                </a:lnTo>
                <a:lnTo>
                  <a:pt x="96" y="297"/>
                </a:lnTo>
                <a:lnTo>
                  <a:pt x="91" y="300"/>
                </a:lnTo>
                <a:lnTo>
                  <a:pt x="90" y="303"/>
                </a:lnTo>
                <a:lnTo>
                  <a:pt x="88" y="305"/>
                </a:lnTo>
                <a:lnTo>
                  <a:pt x="87" y="303"/>
                </a:lnTo>
                <a:lnTo>
                  <a:pt x="88" y="302"/>
                </a:lnTo>
                <a:lnTo>
                  <a:pt x="88" y="299"/>
                </a:lnTo>
                <a:lnTo>
                  <a:pt x="86" y="299"/>
                </a:lnTo>
                <a:lnTo>
                  <a:pt x="86" y="304"/>
                </a:lnTo>
                <a:lnTo>
                  <a:pt x="83" y="308"/>
                </a:lnTo>
                <a:lnTo>
                  <a:pt x="81" y="308"/>
                </a:lnTo>
                <a:lnTo>
                  <a:pt x="79" y="308"/>
                </a:lnTo>
                <a:lnTo>
                  <a:pt x="79" y="310"/>
                </a:lnTo>
                <a:lnTo>
                  <a:pt x="71" y="311"/>
                </a:lnTo>
                <a:lnTo>
                  <a:pt x="72" y="316"/>
                </a:lnTo>
                <a:lnTo>
                  <a:pt x="75" y="318"/>
                </a:lnTo>
                <a:lnTo>
                  <a:pt x="75" y="325"/>
                </a:lnTo>
                <a:lnTo>
                  <a:pt x="74" y="329"/>
                </a:lnTo>
                <a:lnTo>
                  <a:pt x="73" y="330"/>
                </a:lnTo>
                <a:lnTo>
                  <a:pt x="71" y="329"/>
                </a:lnTo>
                <a:lnTo>
                  <a:pt x="71" y="333"/>
                </a:lnTo>
                <a:lnTo>
                  <a:pt x="73" y="335"/>
                </a:lnTo>
                <a:lnTo>
                  <a:pt x="72" y="338"/>
                </a:lnTo>
                <a:lnTo>
                  <a:pt x="74" y="340"/>
                </a:lnTo>
                <a:lnTo>
                  <a:pt x="71" y="344"/>
                </a:lnTo>
                <a:lnTo>
                  <a:pt x="70" y="349"/>
                </a:lnTo>
                <a:lnTo>
                  <a:pt x="70" y="355"/>
                </a:lnTo>
                <a:lnTo>
                  <a:pt x="65" y="366"/>
                </a:lnTo>
                <a:lnTo>
                  <a:pt x="62" y="374"/>
                </a:lnTo>
                <a:lnTo>
                  <a:pt x="61" y="373"/>
                </a:lnTo>
                <a:lnTo>
                  <a:pt x="58" y="371"/>
                </a:lnTo>
                <a:lnTo>
                  <a:pt x="55" y="372"/>
                </a:lnTo>
                <a:lnTo>
                  <a:pt x="47" y="371"/>
                </a:lnTo>
                <a:lnTo>
                  <a:pt x="47" y="375"/>
                </a:lnTo>
                <a:lnTo>
                  <a:pt x="45" y="374"/>
                </a:lnTo>
                <a:lnTo>
                  <a:pt x="42" y="377"/>
                </a:lnTo>
                <a:lnTo>
                  <a:pt x="41" y="382"/>
                </a:lnTo>
                <a:lnTo>
                  <a:pt x="42" y="386"/>
                </a:lnTo>
                <a:lnTo>
                  <a:pt x="40" y="389"/>
                </a:lnTo>
                <a:lnTo>
                  <a:pt x="38" y="388"/>
                </a:lnTo>
                <a:lnTo>
                  <a:pt x="36" y="388"/>
                </a:lnTo>
                <a:lnTo>
                  <a:pt x="30" y="390"/>
                </a:lnTo>
                <a:lnTo>
                  <a:pt x="23" y="389"/>
                </a:lnTo>
                <a:lnTo>
                  <a:pt x="23" y="388"/>
                </a:lnTo>
                <a:lnTo>
                  <a:pt x="24" y="387"/>
                </a:lnTo>
                <a:lnTo>
                  <a:pt x="24" y="385"/>
                </a:lnTo>
                <a:lnTo>
                  <a:pt x="26" y="382"/>
                </a:lnTo>
                <a:lnTo>
                  <a:pt x="22" y="377"/>
                </a:lnTo>
                <a:lnTo>
                  <a:pt x="19" y="371"/>
                </a:lnTo>
                <a:lnTo>
                  <a:pt x="18" y="369"/>
                </a:lnTo>
                <a:lnTo>
                  <a:pt x="21" y="368"/>
                </a:lnTo>
                <a:lnTo>
                  <a:pt x="21" y="364"/>
                </a:lnTo>
                <a:lnTo>
                  <a:pt x="23" y="365"/>
                </a:lnTo>
                <a:lnTo>
                  <a:pt x="24" y="362"/>
                </a:lnTo>
                <a:lnTo>
                  <a:pt x="23" y="360"/>
                </a:lnTo>
                <a:lnTo>
                  <a:pt x="21" y="360"/>
                </a:lnTo>
                <a:lnTo>
                  <a:pt x="20" y="356"/>
                </a:lnTo>
                <a:lnTo>
                  <a:pt x="17" y="354"/>
                </a:lnTo>
                <a:lnTo>
                  <a:pt x="13" y="343"/>
                </a:lnTo>
                <a:lnTo>
                  <a:pt x="11" y="343"/>
                </a:lnTo>
                <a:lnTo>
                  <a:pt x="11" y="338"/>
                </a:lnTo>
                <a:lnTo>
                  <a:pt x="9" y="334"/>
                </a:lnTo>
                <a:lnTo>
                  <a:pt x="8" y="331"/>
                </a:lnTo>
                <a:lnTo>
                  <a:pt x="9" y="326"/>
                </a:lnTo>
                <a:lnTo>
                  <a:pt x="10" y="322"/>
                </a:lnTo>
                <a:lnTo>
                  <a:pt x="8" y="320"/>
                </a:lnTo>
                <a:lnTo>
                  <a:pt x="5" y="321"/>
                </a:lnTo>
                <a:lnTo>
                  <a:pt x="5" y="318"/>
                </a:lnTo>
                <a:lnTo>
                  <a:pt x="2" y="319"/>
                </a:lnTo>
                <a:lnTo>
                  <a:pt x="2" y="305"/>
                </a:lnTo>
                <a:lnTo>
                  <a:pt x="0" y="303"/>
                </a:lnTo>
                <a:lnTo>
                  <a:pt x="2" y="299"/>
                </a:lnTo>
                <a:lnTo>
                  <a:pt x="4" y="301"/>
                </a:lnTo>
                <a:lnTo>
                  <a:pt x="5" y="305"/>
                </a:lnTo>
                <a:lnTo>
                  <a:pt x="7" y="305"/>
                </a:lnTo>
                <a:lnTo>
                  <a:pt x="9" y="296"/>
                </a:lnTo>
                <a:lnTo>
                  <a:pt x="8" y="287"/>
                </a:lnTo>
                <a:lnTo>
                  <a:pt x="11" y="284"/>
                </a:lnTo>
                <a:lnTo>
                  <a:pt x="11" y="279"/>
                </a:lnTo>
                <a:lnTo>
                  <a:pt x="14" y="279"/>
                </a:lnTo>
                <a:lnTo>
                  <a:pt x="18" y="275"/>
                </a:lnTo>
                <a:lnTo>
                  <a:pt x="18" y="268"/>
                </a:lnTo>
                <a:lnTo>
                  <a:pt x="20" y="264"/>
                </a:lnTo>
                <a:lnTo>
                  <a:pt x="18" y="259"/>
                </a:lnTo>
                <a:lnTo>
                  <a:pt x="15" y="250"/>
                </a:lnTo>
                <a:lnTo>
                  <a:pt x="20" y="248"/>
                </a:lnTo>
                <a:lnTo>
                  <a:pt x="23" y="240"/>
                </a:lnTo>
                <a:lnTo>
                  <a:pt x="21" y="237"/>
                </a:lnTo>
                <a:lnTo>
                  <a:pt x="17" y="235"/>
                </a:lnTo>
                <a:lnTo>
                  <a:pt x="14" y="230"/>
                </a:lnTo>
                <a:lnTo>
                  <a:pt x="15" y="215"/>
                </a:lnTo>
                <a:lnTo>
                  <a:pt x="12" y="206"/>
                </a:lnTo>
                <a:lnTo>
                  <a:pt x="14" y="192"/>
                </a:lnTo>
                <a:lnTo>
                  <a:pt x="14" y="183"/>
                </a:lnTo>
                <a:lnTo>
                  <a:pt x="17" y="177"/>
                </a:lnTo>
                <a:lnTo>
                  <a:pt x="20" y="170"/>
                </a:lnTo>
                <a:lnTo>
                  <a:pt x="24" y="167"/>
                </a:lnTo>
                <a:lnTo>
                  <a:pt x="27" y="165"/>
                </a:lnTo>
                <a:lnTo>
                  <a:pt x="33" y="166"/>
                </a:lnTo>
                <a:lnTo>
                  <a:pt x="37" y="165"/>
                </a:lnTo>
                <a:lnTo>
                  <a:pt x="40" y="163"/>
                </a:lnTo>
                <a:lnTo>
                  <a:pt x="41" y="161"/>
                </a:lnTo>
                <a:lnTo>
                  <a:pt x="39" y="153"/>
                </a:lnTo>
                <a:lnTo>
                  <a:pt x="37" y="149"/>
                </a:lnTo>
                <a:lnTo>
                  <a:pt x="35" y="147"/>
                </a:lnTo>
                <a:lnTo>
                  <a:pt x="38" y="140"/>
                </a:lnTo>
                <a:lnTo>
                  <a:pt x="41" y="133"/>
                </a:lnTo>
                <a:lnTo>
                  <a:pt x="44" y="126"/>
                </a:lnTo>
                <a:lnTo>
                  <a:pt x="45" y="118"/>
                </a:lnTo>
                <a:lnTo>
                  <a:pt x="46" y="104"/>
                </a:lnTo>
                <a:lnTo>
                  <a:pt x="47" y="101"/>
                </a:lnTo>
                <a:lnTo>
                  <a:pt x="52" y="100"/>
                </a:lnTo>
                <a:lnTo>
                  <a:pt x="56" y="94"/>
                </a:lnTo>
                <a:lnTo>
                  <a:pt x="64" y="80"/>
                </a:lnTo>
                <a:lnTo>
                  <a:pt x="68" y="75"/>
                </a:lnTo>
                <a:lnTo>
                  <a:pt x="69" y="70"/>
                </a:lnTo>
                <a:lnTo>
                  <a:pt x="68" y="62"/>
                </a:lnTo>
                <a:lnTo>
                  <a:pt x="68" y="59"/>
                </a:lnTo>
                <a:lnTo>
                  <a:pt x="76" y="41"/>
                </a:lnTo>
                <a:lnTo>
                  <a:pt x="79" y="38"/>
                </a:lnTo>
                <a:lnTo>
                  <a:pt x="81" y="38"/>
                </a:lnTo>
                <a:lnTo>
                  <a:pt x="86" y="40"/>
                </a:lnTo>
                <a:lnTo>
                  <a:pt x="90" y="40"/>
                </a:lnTo>
                <a:lnTo>
                  <a:pt x="92" y="35"/>
                </a:lnTo>
                <a:lnTo>
                  <a:pt x="92" y="32"/>
                </a:lnTo>
                <a:lnTo>
                  <a:pt x="92" y="21"/>
                </a:lnTo>
                <a:lnTo>
                  <a:pt x="93" y="18"/>
                </a:lnTo>
                <a:lnTo>
                  <a:pt x="104" y="25"/>
                </a:lnTo>
                <a:lnTo>
                  <a:pt x="109" y="27"/>
                </a:lnTo>
                <a:lnTo>
                  <a:pt x="113" y="29"/>
                </a:lnTo>
                <a:lnTo>
                  <a:pt x="115" y="29"/>
                </a:lnTo>
                <a:lnTo>
                  <a:pt x="117" y="25"/>
                </a:lnTo>
                <a:lnTo>
                  <a:pt x="118" y="18"/>
                </a:lnTo>
                <a:lnTo>
                  <a:pt x="119" y="1"/>
                </a:lnTo>
                <a:lnTo>
                  <a:pt x="125" y="0"/>
                </a:lnTo>
                <a:lnTo>
                  <a:pt x="127" y="1"/>
                </a:lnTo>
                <a:lnTo>
                  <a:pt x="128" y="2"/>
                </a:lnTo>
                <a:lnTo>
                  <a:pt x="128" y="2"/>
                </a:lnTo>
                <a:lnTo>
                  <a:pt x="132" y="10"/>
                </a:lnTo>
                <a:lnTo>
                  <a:pt x="140" y="21"/>
                </a:lnTo>
                <a:lnTo>
                  <a:pt x="146" y="25"/>
                </a:lnTo>
                <a:lnTo>
                  <a:pt x="155" y="29"/>
                </a:lnTo>
                <a:lnTo>
                  <a:pt x="158" y="32"/>
                </a:lnTo>
                <a:lnTo>
                  <a:pt x="163" y="41"/>
                </a:lnTo>
                <a:lnTo>
                  <a:pt x="162" y="47"/>
                </a:lnTo>
                <a:lnTo>
                  <a:pt x="162" y="55"/>
                </a:lnTo>
                <a:lnTo>
                  <a:pt x="165" y="65"/>
                </a:lnTo>
                <a:lnTo>
                  <a:pt x="168" y="75"/>
                </a:lnTo>
                <a:lnTo>
                  <a:pt x="168" y="81"/>
                </a:lnTo>
                <a:lnTo>
                  <a:pt x="165" y="93"/>
                </a:lnTo>
                <a:lnTo>
                  <a:pt x="166" y="101"/>
                </a:lnTo>
                <a:lnTo>
                  <a:pt x="168" y="105"/>
                </a:lnTo>
                <a:lnTo>
                  <a:pt x="169" y="108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4" name="Freeform 44">
            <a:extLst>
              <a:ext uri="{FF2B5EF4-FFF2-40B4-BE49-F238E27FC236}">
                <a16:creationId xmlns:a16="http://schemas.microsoft.com/office/drawing/2014/main" id="{40717DD8-56F3-7293-B165-C79DB8BF51CE}"/>
              </a:ext>
            </a:extLst>
          </p:cNvPr>
          <p:cNvSpPr>
            <a:spLocks noEditPoints="1"/>
          </p:cNvSpPr>
          <p:nvPr/>
        </p:nvSpPr>
        <p:spPr bwMode="auto">
          <a:xfrm>
            <a:off x="5311167" y="4072717"/>
            <a:ext cx="509407" cy="681175"/>
          </a:xfrm>
          <a:custGeom>
            <a:avLst/>
            <a:gdLst/>
            <a:ahLst/>
            <a:cxnLst>
              <a:cxn ang="0">
                <a:pos x="21" y="142"/>
              </a:cxn>
              <a:cxn ang="0">
                <a:pos x="26" y="125"/>
              </a:cxn>
              <a:cxn ang="0">
                <a:pos x="18" y="123"/>
              </a:cxn>
              <a:cxn ang="0">
                <a:pos x="7" y="117"/>
              </a:cxn>
              <a:cxn ang="0">
                <a:pos x="3" y="106"/>
              </a:cxn>
              <a:cxn ang="0">
                <a:pos x="1" y="91"/>
              </a:cxn>
              <a:cxn ang="0">
                <a:pos x="2" y="84"/>
              </a:cxn>
              <a:cxn ang="0">
                <a:pos x="3" y="74"/>
              </a:cxn>
              <a:cxn ang="0">
                <a:pos x="4" y="67"/>
              </a:cxn>
              <a:cxn ang="0">
                <a:pos x="15" y="60"/>
              </a:cxn>
              <a:cxn ang="0">
                <a:pos x="11" y="53"/>
              </a:cxn>
              <a:cxn ang="0">
                <a:pos x="16" y="39"/>
              </a:cxn>
              <a:cxn ang="0">
                <a:pos x="19" y="30"/>
              </a:cxn>
              <a:cxn ang="0">
                <a:pos x="28" y="35"/>
              </a:cxn>
              <a:cxn ang="0">
                <a:pos x="31" y="32"/>
              </a:cxn>
              <a:cxn ang="0">
                <a:pos x="42" y="26"/>
              </a:cxn>
              <a:cxn ang="0">
                <a:pos x="37" y="18"/>
              </a:cxn>
              <a:cxn ang="0">
                <a:pos x="39" y="14"/>
              </a:cxn>
              <a:cxn ang="0">
                <a:pos x="36" y="1"/>
              </a:cxn>
              <a:cxn ang="0">
                <a:pos x="53" y="10"/>
              </a:cxn>
              <a:cxn ang="0">
                <a:pos x="58" y="13"/>
              </a:cxn>
              <a:cxn ang="0">
                <a:pos x="67" y="18"/>
              </a:cxn>
              <a:cxn ang="0">
                <a:pos x="69" y="24"/>
              </a:cxn>
              <a:cxn ang="0">
                <a:pos x="88" y="14"/>
              </a:cxn>
              <a:cxn ang="0">
                <a:pos x="97" y="20"/>
              </a:cxn>
              <a:cxn ang="0">
                <a:pos x="103" y="26"/>
              </a:cxn>
              <a:cxn ang="0">
                <a:pos x="109" y="29"/>
              </a:cxn>
              <a:cxn ang="0">
                <a:pos x="110" y="48"/>
              </a:cxn>
              <a:cxn ang="0">
                <a:pos x="115" y="62"/>
              </a:cxn>
              <a:cxn ang="0">
                <a:pos x="115" y="72"/>
              </a:cxn>
              <a:cxn ang="0">
                <a:pos x="116" y="88"/>
              </a:cxn>
              <a:cxn ang="0">
                <a:pos x="111" y="86"/>
              </a:cxn>
              <a:cxn ang="0">
                <a:pos x="100" y="90"/>
              </a:cxn>
              <a:cxn ang="0">
                <a:pos x="93" y="95"/>
              </a:cxn>
              <a:cxn ang="0">
                <a:pos x="84" y="99"/>
              </a:cxn>
              <a:cxn ang="0">
                <a:pos x="86" y="108"/>
              </a:cxn>
              <a:cxn ang="0">
                <a:pos x="91" y="119"/>
              </a:cxn>
              <a:cxn ang="0">
                <a:pos x="100" y="125"/>
              </a:cxn>
              <a:cxn ang="0">
                <a:pos x="99" y="134"/>
              </a:cxn>
              <a:cxn ang="0">
                <a:pos x="89" y="143"/>
              </a:cxn>
              <a:cxn ang="0">
                <a:pos x="93" y="155"/>
              </a:cxn>
              <a:cxn ang="0">
                <a:pos x="85" y="152"/>
              </a:cxn>
              <a:cxn ang="0">
                <a:pos x="73" y="155"/>
              </a:cxn>
              <a:cxn ang="0">
                <a:pos x="65" y="156"/>
              </a:cxn>
              <a:cxn ang="0">
                <a:pos x="59" y="156"/>
              </a:cxn>
              <a:cxn ang="0">
                <a:pos x="54" y="156"/>
              </a:cxn>
              <a:cxn ang="0">
                <a:pos x="49" y="155"/>
              </a:cxn>
              <a:cxn ang="0">
                <a:pos x="36" y="151"/>
              </a:cxn>
              <a:cxn ang="0">
                <a:pos x="29" y="153"/>
              </a:cxn>
              <a:cxn ang="0">
                <a:pos x="108" y="25"/>
              </a:cxn>
              <a:cxn ang="0">
                <a:pos x="103" y="20"/>
              </a:cxn>
            </a:cxnLst>
            <a:rect l="0" t="0" r="r" b="b"/>
            <a:pathLst>
              <a:path w="119" h="159">
                <a:moveTo>
                  <a:pt x="21" y="153"/>
                </a:moveTo>
                <a:lnTo>
                  <a:pt x="20" y="152"/>
                </a:lnTo>
                <a:lnTo>
                  <a:pt x="21" y="145"/>
                </a:lnTo>
                <a:lnTo>
                  <a:pt x="21" y="145"/>
                </a:lnTo>
                <a:lnTo>
                  <a:pt x="21" y="142"/>
                </a:lnTo>
                <a:lnTo>
                  <a:pt x="23" y="139"/>
                </a:lnTo>
                <a:lnTo>
                  <a:pt x="24" y="135"/>
                </a:lnTo>
                <a:lnTo>
                  <a:pt x="24" y="134"/>
                </a:lnTo>
                <a:lnTo>
                  <a:pt x="30" y="126"/>
                </a:lnTo>
                <a:lnTo>
                  <a:pt x="26" y="125"/>
                </a:lnTo>
                <a:lnTo>
                  <a:pt x="23" y="125"/>
                </a:lnTo>
                <a:lnTo>
                  <a:pt x="21" y="124"/>
                </a:lnTo>
                <a:lnTo>
                  <a:pt x="20" y="122"/>
                </a:lnTo>
                <a:lnTo>
                  <a:pt x="18" y="122"/>
                </a:lnTo>
                <a:lnTo>
                  <a:pt x="18" y="123"/>
                </a:lnTo>
                <a:lnTo>
                  <a:pt x="14" y="123"/>
                </a:lnTo>
                <a:lnTo>
                  <a:pt x="14" y="122"/>
                </a:lnTo>
                <a:lnTo>
                  <a:pt x="12" y="123"/>
                </a:lnTo>
                <a:lnTo>
                  <a:pt x="9" y="120"/>
                </a:lnTo>
                <a:lnTo>
                  <a:pt x="7" y="117"/>
                </a:lnTo>
                <a:lnTo>
                  <a:pt x="6" y="114"/>
                </a:lnTo>
                <a:lnTo>
                  <a:pt x="8" y="113"/>
                </a:lnTo>
                <a:lnTo>
                  <a:pt x="8" y="110"/>
                </a:lnTo>
                <a:lnTo>
                  <a:pt x="6" y="109"/>
                </a:lnTo>
                <a:lnTo>
                  <a:pt x="3" y="106"/>
                </a:lnTo>
                <a:lnTo>
                  <a:pt x="3" y="104"/>
                </a:lnTo>
                <a:lnTo>
                  <a:pt x="5" y="100"/>
                </a:lnTo>
                <a:lnTo>
                  <a:pt x="5" y="96"/>
                </a:lnTo>
                <a:lnTo>
                  <a:pt x="3" y="92"/>
                </a:lnTo>
                <a:lnTo>
                  <a:pt x="1" y="91"/>
                </a:lnTo>
                <a:lnTo>
                  <a:pt x="2" y="88"/>
                </a:lnTo>
                <a:lnTo>
                  <a:pt x="1" y="86"/>
                </a:lnTo>
                <a:lnTo>
                  <a:pt x="0" y="86"/>
                </a:lnTo>
                <a:lnTo>
                  <a:pt x="1" y="85"/>
                </a:lnTo>
                <a:lnTo>
                  <a:pt x="2" y="84"/>
                </a:lnTo>
                <a:lnTo>
                  <a:pt x="4" y="82"/>
                </a:lnTo>
                <a:lnTo>
                  <a:pt x="3" y="81"/>
                </a:lnTo>
                <a:lnTo>
                  <a:pt x="4" y="79"/>
                </a:lnTo>
                <a:lnTo>
                  <a:pt x="4" y="77"/>
                </a:lnTo>
                <a:lnTo>
                  <a:pt x="3" y="74"/>
                </a:lnTo>
                <a:lnTo>
                  <a:pt x="3" y="72"/>
                </a:lnTo>
                <a:lnTo>
                  <a:pt x="1" y="70"/>
                </a:lnTo>
                <a:lnTo>
                  <a:pt x="1" y="69"/>
                </a:lnTo>
                <a:lnTo>
                  <a:pt x="3" y="68"/>
                </a:lnTo>
                <a:lnTo>
                  <a:pt x="4" y="67"/>
                </a:lnTo>
                <a:lnTo>
                  <a:pt x="6" y="68"/>
                </a:lnTo>
                <a:lnTo>
                  <a:pt x="10" y="67"/>
                </a:lnTo>
                <a:lnTo>
                  <a:pt x="12" y="65"/>
                </a:lnTo>
                <a:lnTo>
                  <a:pt x="13" y="62"/>
                </a:lnTo>
                <a:lnTo>
                  <a:pt x="15" y="60"/>
                </a:lnTo>
                <a:lnTo>
                  <a:pt x="15" y="57"/>
                </a:lnTo>
                <a:lnTo>
                  <a:pt x="14" y="55"/>
                </a:lnTo>
                <a:lnTo>
                  <a:pt x="13" y="56"/>
                </a:lnTo>
                <a:lnTo>
                  <a:pt x="10" y="54"/>
                </a:lnTo>
                <a:lnTo>
                  <a:pt x="11" y="53"/>
                </a:lnTo>
                <a:lnTo>
                  <a:pt x="12" y="51"/>
                </a:lnTo>
                <a:lnTo>
                  <a:pt x="15" y="51"/>
                </a:lnTo>
                <a:lnTo>
                  <a:pt x="15" y="47"/>
                </a:lnTo>
                <a:lnTo>
                  <a:pt x="17" y="44"/>
                </a:lnTo>
                <a:lnTo>
                  <a:pt x="16" y="39"/>
                </a:lnTo>
                <a:lnTo>
                  <a:pt x="17" y="38"/>
                </a:lnTo>
                <a:lnTo>
                  <a:pt x="14" y="36"/>
                </a:lnTo>
                <a:lnTo>
                  <a:pt x="15" y="32"/>
                </a:lnTo>
                <a:lnTo>
                  <a:pt x="16" y="30"/>
                </a:lnTo>
                <a:lnTo>
                  <a:pt x="19" y="30"/>
                </a:lnTo>
                <a:lnTo>
                  <a:pt x="25" y="29"/>
                </a:lnTo>
                <a:lnTo>
                  <a:pt x="27" y="29"/>
                </a:lnTo>
                <a:lnTo>
                  <a:pt x="28" y="30"/>
                </a:lnTo>
                <a:lnTo>
                  <a:pt x="29" y="33"/>
                </a:lnTo>
                <a:lnTo>
                  <a:pt x="28" y="35"/>
                </a:lnTo>
                <a:lnTo>
                  <a:pt x="30" y="36"/>
                </a:lnTo>
                <a:lnTo>
                  <a:pt x="31" y="35"/>
                </a:lnTo>
                <a:lnTo>
                  <a:pt x="31" y="33"/>
                </a:lnTo>
                <a:lnTo>
                  <a:pt x="30" y="31"/>
                </a:lnTo>
                <a:lnTo>
                  <a:pt x="31" y="32"/>
                </a:lnTo>
                <a:lnTo>
                  <a:pt x="34" y="33"/>
                </a:lnTo>
                <a:lnTo>
                  <a:pt x="33" y="30"/>
                </a:lnTo>
                <a:lnTo>
                  <a:pt x="34" y="25"/>
                </a:lnTo>
                <a:lnTo>
                  <a:pt x="39" y="26"/>
                </a:lnTo>
                <a:lnTo>
                  <a:pt x="42" y="26"/>
                </a:lnTo>
                <a:lnTo>
                  <a:pt x="39" y="24"/>
                </a:lnTo>
                <a:lnTo>
                  <a:pt x="38" y="21"/>
                </a:lnTo>
                <a:lnTo>
                  <a:pt x="40" y="21"/>
                </a:lnTo>
                <a:lnTo>
                  <a:pt x="38" y="20"/>
                </a:lnTo>
                <a:lnTo>
                  <a:pt x="37" y="18"/>
                </a:lnTo>
                <a:lnTo>
                  <a:pt x="39" y="17"/>
                </a:lnTo>
                <a:lnTo>
                  <a:pt x="39" y="16"/>
                </a:lnTo>
                <a:lnTo>
                  <a:pt x="35" y="17"/>
                </a:lnTo>
                <a:lnTo>
                  <a:pt x="34" y="15"/>
                </a:lnTo>
                <a:lnTo>
                  <a:pt x="39" y="14"/>
                </a:lnTo>
                <a:lnTo>
                  <a:pt x="40" y="12"/>
                </a:lnTo>
                <a:lnTo>
                  <a:pt x="37" y="7"/>
                </a:lnTo>
                <a:lnTo>
                  <a:pt x="35" y="4"/>
                </a:lnTo>
                <a:lnTo>
                  <a:pt x="36" y="1"/>
                </a:lnTo>
                <a:lnTo>
                  <a:pt x="36" y="1"/>
                </a:lnTo>
                <a:lnTo>
                  <a:pt x="47" y="0"/>
                </a:lnTo>
                <a:lnTo>
                  <a:pt x="48" y="1"/>
                </a:lnTo>
                <a:lnTo>
                  <a:pt x="52" y="5"/>
                </a:lnTo>
                <a:lnTo>
                  <a:pt x="53" y="8"/>
                </a:lnTo>
                <a:lnTo>
                  <a:pt x="53" y="10"/>
                </a:lnTo>
                <a:lnTo>
                  <a:pt x="52" y="12"/>
                </a:lnTo>
                <a:lnTo>
                  <a:pt x="54" y="11"/>
                </a:lnTo>
                <a:lnTo>
                  <a:pt x="55" y="14"/>
                </a:lnTo>
                <a:lnTo>
                  <a:pt x="56" y="12"/>
                </a:lnTo>
                <a:lnTo>
                  <a:pt x="58" y="13"/>
                </a:lnTo>
                <a:lnTo>
                  <a:pt x="59" y="14"/>
                </a:lnTo>
                <a:lnTo>
                  <a:pt x="62" y="15"/>
                </a:lnTo>
                <a:lnTo>
                  <a:pt x="67" y="14"/>
                </a:lnTo>
                <a:lnTo>
                  <a:pt x="67" y="16"/>
                </a:lnTo>
                <a:lnTo>
                  <a:pt x="67" y="18"/>
                </a:lnTo>
                <a:lnTo>
                  <a:pt x="67" y="19"/>
                </a:lnTo>
                <a:lnTo>
                  <a:pt x="63" y="22"/>
                </a:lnTo>
                <a:lnTo>
                  <a:pt x="65" y="24"/>
                </a:lnTo>
                <a:lnTo>
                  <a:pt x="69" y="22"/>
                </a:lnTo>
                <a:lnTo>
                  <a:pt x="69" y="24"/>
                </a:lnTo>
                <a:lnTo>
                  <a:pt x="72" y="24"/>
                </a:lnTo>
                <a:lnTo>
                  <a:pt x="74" y="20"/>
                </a:lnTo>
                <a:lnTo>
                  <a:pt x="80" y="19"/>
                </a:lnTo>
                <a:lnTo>
                  <a:pt x="84" y="17"/>
                </a:lnTo>
                <a:lnTo>
                  <a:pt x="88" y="14"/>
                </a:lnTo>
                <a:lnTo>
                  <a:pt x="90" y="15"/>
                </a:lnTo>
                <a:lnTo>
                  <a:pt x="92" y="13"/>
                </a:lnTo>
                <a:lnTo>
                  <a:pt x="93" y="15"/>
                </a:lnTo>
                <a:lnTo>
                  <a:pt x="94" y="17"/>
                </a:lnTo>
                <a:lnTo>
                  <a:pt x="97" y="20"/>
                </a:lnTo>
                <a:lnTo>
                  <a:pt x="98" y="20"/>
                </a:lnTo>
                <a:lnTo>
                  <a:pt x="102" y="19"/>
                </a:lnTo>
                <a:lnTo>
                  <a:pt x="102" y="20"/>
                </a:lnTo>
                <a:lnTo>
                  <a:pt x="103" y="24"/>
                </a:lnTo>
                <a:lnTo>
                  <a:pt x="103" y="26"/>
                </a:lnTo>
                <a:lnTo>
                  <a:pt x="104" y="27"/>
                </a:lnTo>
                <a:lnTo>
                  <a:pt x="106" y="28"/>
                </a:lnTo>
                <a:lnTo>
                  <a:pt x="108" y="28"/>
                </a:lnTo>
                <a:lnTo>
                  <a:pt x="108" y="29"/>
                </a:lnTo>
                <a:lnTo>
                  <a:pt x="109" y="29"/>
                </a:lnTo>
                <a:lnTo>
                  <a:pt x="111" y="38"/>
                </a:lnTo>
                <a:lnTo>
                  <a:pt x="110" y="43"/>
                </a:lnTo>
                <a:lnTo>
                  <a:pt x="108" y="44"/>
                </a:lnTo>
                <a:lnTo>
                  <a:pt x="108" y="47"/>
                </a:lnTo>
                <a:lnTo>
                  <a:pt x="110" y="48"/>
                </a:lnTo>
                <a:lnTo>
                  <a:pt x="114" y="53"/>
                </a:lnTo>
                <a:lnTo>
                  <a:pt x="112" y="56"/>
                </a:lnTo>
                <a:lnTo>
                  <a:pt x="113" y="58"/>
                </a:lnTo>
                <a:lnTo>
                  <a:pt x="115" y="60"/>
                </a:lnTo>
                <a:lnTo>
                  <a:pt x="115" y="62"/>
                </a:lnTo>
                <a:lnTo>
                  <a:pt x="115" y="63"/>
                </a:lnTo>
                <a:lnTo>
                  <a:pt x="115" y="66"/>
                </a:lnTo>
                <a:lnTo>
                  <a:pt x="114" y="68"/>
                </a:lnTo>
                <a:lnTo>
                  <a:pt x="114" y="69"/>
                </a:lnTo>
                <a:lnTo>
                  <a:pt x="115" y="72"/>
                </a:lnTo>
                <a:lnTo>
                  <a:pt x="115" y="74"/>
                </a:lnTo>
                <a:lnTo>
                  <a:pt x="117" y="76"/>
                </a:lnTo>
                <a:lnTo>
                  <a:pt x="119" y="81"/>
                </a:lnTo>
                <a:lnTo>
                  <a:pt x="117" y="87"/>
                </a:lnTo>
                <a:lnTo>
                  <a:pt x="116" y="88"/>
                </a:lnTo>
                <a:lnTo>
                  <a:pt x="114" y="87"/>
                </a:lnTo>
                <a:lnTo>
                  <a:pt x="114" y="85"/>
                </a:lnTo>
                <a:lnTo>
                  <a:pt x="112" y="84"/>
                </a:lnTo>
                <a:lnTo>
                  <a:pt x="109" y="84"/>
                </a:lnTo>
                <a:lnTo>
                  <a:pt x="111" y="86"/>
                </a:lnTo>
                <a:lnTo>
                  <a:pt x="109" y="87"/>
                </a:lnTo>
                <a:lnTo>
                  <a:pt x="108" y="88"/>
                </a:lnTo>
                <a:lnTo>
                  <a:pt x="105" y="89"/>
                </a:lnTo>
                <a:lnTo>
                  <a:pt x="104" y="90"/>
                </a:lnTo>
                <a:lnTo>
                  <a:pt x="100" y="90"/>
                </a:lnTo>
                <a:lnTo>
                  <a:pt x="99" y="92"/>
                </a:lnTo>
                <a:lnTo>
                  <a:pt x="98" y="92"/>
                </a:lnTo>
                <a:lnTo>
                  <a:pt x="96" y="92"/>
                </a:lnTo>
                <a:lnTo>
                  <a:pt x="95" y="95"/>
                </a:lnTo>
                <a:lnTo>
                  <a:pt x="93" y="95"/>
                </a:lnTo>
                <a:lnTo>
                  <a:pt x="93" y="96"/>
                </a:lnTo>
                <a:lnTo>
                  <a:pt x="90" y="96"/>
                </a:lnTo>
                <a:lnTo>
                  <a:pt x="87" y="98"/>
                </a:lnTo>
                <a:lnTo>
                  <a:pt x="86" y="98"/>
                </a:lnTo>
                <a:lnTo>
                  <a:pt x="84" y="99"/>
                </a:lnTo>
                <a:lnTo>
                  <a:pt x="83" y="101"/>
                </a:lnTo>
                <a:lnTo>
                  <a:pt x="83" y="102"/>
                </a:lnTo>
                <a:lnTo>
                  <a:pt x="84" y="105"/>
                </a:lnTo>
                <a:lnTo>
                  <a:pt x="87" y="106"/>
                </a:lnTo>
                <a:lnTo>
                  <a:pt x="86" y="108"/>
                </a:lnTo>
                <a:lnTo>
                  <a:pt x="85" y="112"/>
                </a:lnTo>
                <a:lnTo>
                  <a:pt x="87" y="113"/>
                </a:lnTo>
                <a:lnTo>
                  <a:pt x="87" y="115"/>
                </a:lnTo>
                <a:lnTo>
                  <a:pt x="88" y="116"/>
                </a:lnTo>
                <a:lnTo>
                  <a:pt x="91" y="119"/>
                </a:lnTo>
                <a:lnTo>
                  <a:pt x="92" y="118"/>
                </a:lnTo>
                <a:lnTo>
                  <a:pt x="95" y="123"/>
                </a:lnTo>
                <a:lnTo>
                  <a:pt x="98" y="124"/>
                </a:lnTo>
                <a:lnTo>
                  <a:pt x="99" y="126"/>
                </a:lnTo>
                <a:lnTo>
                  <a:pt x="100" y="125"/>
                </a:lnTo>
                <a:lnTo>
                  <a:pt x="101" y="127"/>
                </a:lnTo>
                <a:lnTo>
                  <a:pt x="102" y="127"/>
                </a:lnTo>
                <a:lnTo>
                  <a:pt x="105" y="133"/>
                </a:lnTo>
                <a:lnTo>
                  <a:pt x="101" y="135"/>
                </a:lnTo>
                <a:lnTo>
                  <a:pt x="99" y="134"/>
                </a:lnTo>
                <a:lnTo>
                  <a:pt x="98" y="134"/>
                </a:lnTo>
                <a:lnTo>
                  <a:pt x="97" y="137"/>
                </a:lnTo>
                <a:lnTo>
                  <a:pt x="97" y="138"/>
                </a:lnTo>
                <a:lnTo>
                  <a:pt x="91" y="141"/>
                </a:lnTo>
                <a:lnTo>
                  <a:pt x="89" y="143"/>
                </a:lnTo>
                <a:lnTo>
                  <a:pt x="92" y="148"/>
                </a:lnTo>
                <a:lnTo>
                  <a:pt x="91" y="151"/>
                </a:lnTo>
                <a:lnTo>
                  <a:pt x="93" y="151"/>
                </a:lnTo>
                <a:lnTo>
                  <a:pt x="93" y="152"/>
                </a:lnTo>
                <a:lnTo>
                  <a:pt x="93" y="155"/>
                </a:lnTo>
                <a:lnTo>
                  <a:pt x="92" y="156"/>
                </a:lnTo>
                <a:lnTo>
                  <a:pt x="89" y="154"/>
                </a:lnTo>
                <a:lnTo>
                  <a:pt x="90" y="153"/>
                </a:lnTo>
                <a:lnTo>
                  <a:pt x="89" y="152"/>
                </a:lnTo>
                <a:lnTo>
                  <a:pt x="85" y="152"/>
                </a:lnTo>
                <a:lnTo>
                  <a:pt x="84" y="151"/>
                </a:lnTo>
                <a:lnTo>
                  <a:pt x="82" y="152"/>
                </a:lnTo>
                <a:lnTo>
                  <a:pt x="81" y="153"/>
                </a:lnTo>
                <a:lnTo>
                  <a:pt x="74" y="153"/>
                </a:lnTo>
                <a:lnTo>
                  <a:pt x="73" y="155"/>
                </a:lnTo>
                <a:lnTo>
                  <a:pt x="71" y="155"/>
                </a:lnTo>
                <a:lnTo>
                  <a:pt x="71" y="156"/>
                </a:lnTo>
                <a:lnTo>
                  <a:pt x="69" y="157"/>
                </a:lnTo>
                <a:lnTo>
                  <a:pt x="65" y="157"/>
                </a:lnTo>
                <a:lnTo>
                  <a:pt x="65" y="156"/>
                </a:lnTo>
                <a:lnTo>
                  <a:pt x="64" y="155"/>
                </a:lnTo>
                <a:lnTo>
                  <a:pt x="61" y="154"/>
                </a:lnTo>
                <a:lnTo>
                  <a:pt x="60" y="154"/>
                </a:lnTo>
                <a:lnTo>
                  <a:pt x="58" y="154"/>
                </a:lnTo>
                <a:lnTo>
                  <a:pt x="59" y="156"/>
                </a:lnTo>
                <a:lnTo>
                  <a:pt x="56" y="159"/>
                </a:lnTo>
                <a:lnTo>
                  <a:pt x="55" y="159"/>
                </a:lnTo>
                <a:lnTo>
                  <a:pt x="55" y="158"/>
                </a:lnTo>
                <a:lnTo>
                  <a:pt x="54" y="157"/>
                </a:lnTo>
                <a:lnTo>
                  <a:pt x="54" y="156"/>
                </a:lnTo>
                <a:lnTo>
                  <a:pt x="53" y="155"/>
                </a:lnTo>
                <a:lnTo>
                  <a:pt x="52" y="154"/>
                </a:lnTo>
                <a:lnTo>
                  <a:pt x="51" y="154"/>
                </a:lnTo>
                <a:lnTo>
                  <a:pt x="50" y="153"/>
                </a:lnTo>
                <a:lnTo>
                  <a:pt x="49" y="155"/>
                </a:lnTo>
                <a:lnTo>
                  <a:pt x="47" y="154"/>
                </a:lnTo>
                <a:lnTo>
                  <a:pt x="43" y="152"/>
                </a:lnTo>
                <a:lnTo>
                  <a:pt x="38" y="152"/>
                </a:lnTo>
                <a:lnTo>
                  <a:pt x="37" y="151"/>
                </a:lnTo>
                <a:lnTo>
                  <a:pt x="36" y="151"/>
                </a:lnTo>
                <a:lnTo>
                  <a:pt x="36" y="150"/>
                </a:lnTo>
                <a:lnTo>
                  <a:pt x="32" y="152"/>
                </a:lnTo>
                <a:lnTo>
                  <a:pt x="33" y="153"/>
                </a:lnTo>
                <a:lnTo>
                  <a:pt x="31" y="154"/>
                </a:lnTo>
                <a:lnTo>
                  <a:pt x="29" y="153"/>
                </a:lnTo>
                <a:lnTo>
                  <a:pt x="26" y="154"/>
                </a:lnTo>
                <a:lnTo>
                  <a:pt x="24" y="153"/>
                </a:lnTo>
                <a:lnTo>
                  <a:pt x="22" y="154"/>
                </a:lnTo>
                <a:lnTo>
                  <a:pt x="21" y="153"/>
                </a:lnTo>
                <a:close/>
                <a:moveTo>
                  <a:pt x="108" y="25"/>
                </a:moveTo>
                <a:lnTo>
                  <a:pt x="107" y="24"/>
                </a:lnTo>
                <a:lnTo>
                  <a:pt x="106" y="24"/>
                </a:lnTo>
                <a:lnTo>
                  <a:pt x="103" y="25"/>
                </a:lnTo>
                <a:lnTo>
                  <a:pt x="103" y="22"/>
                </a:lnTo>
                <a:lnTo>
                  <a:pt x="103" y="20"/>
                </a:lnTo>
                <a:lnTo>
                  <a:pt x="107" y="23"/>
                </a:lnTo>
                <a:lnTo>
                  <a:pt x="108" y="25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5" name="Freeform 46">
            <a:extLst>
              <a:ext uri="{FF2B5EF4-FFF2-40B4-BE49-F238E27FC236}">
                <a16:creationId xmlns:a16="http://schemas.microsoft.com/office/drawing/2014/main" id="{A3DA556D-ED7F-39F9-0C04-F8FBA23F37FA}"/>
              </a:ext>
            </a:extLst>
          </p:cNvPr>
          <p:cNvSpPr>
            <a:spLocks/>
          </p:cNvSpPr>
          <p:nvPr/>
        </p:nvSpPr>
        <p:spPr bwMode="auto">
          <a:xfrm>
            <a:off x="5311168" y="4715333"/>
            <a:ext cx="252563" cy="154227"/>
          </a:xfrm>
          <a:custGeom>
            <a:avLst/>
            <a:gdLst/>
            <a:ahLst/>
            <a:cxnLst>
              <a:cxn ang="0">
                <a:pos x="48" y="7"/>
              </a:cxn>
              <a:cxn ang="0">
                <a:pos x="48" y="12"/>
              </a:cxn>
              <a:cxn ang="0">
                <a:pos x="51" y="14"/>
              </a:cxn>
              <a:cxn ang="0">
                <a:pos x="54" y="18"/>
              </a:cxn>
              <a:cxn ang="0">
                <a:pos x="59" y="16"/>
              </a:cxn>
              <a:cxn ang="0">
                <a:pos x="58" y="20"/>
              </a:cxn>
              <a:cxn ang="0">
                <a:pos x="58" y="23"/>
              </a:cxn>
              <a:cxn ang="0">
                <a:pos x="55" y="21"/>
              </a:cxn>
              <a:cxn ang="0">
                <a:pos x="53" y="25"/>
              </a:cxn>
              <a:cxn ang="0">
                <a:pos x="54" y="29"/>
              </a:cxn>
              <a:cxn ang="0">
                <a:pos x="49" y="27"/>
              </a:cxn>
              <a:cxn ang="0">
                <a:pos x="48" y="28"/>
              </a:cxn>
              <a:cxn ang="0">
                <a:pos x="45" y="24"/>
              </a:cxn>
              <a:cxn ang="0">
                <a:pos x="43" y="27"/>
              </a:cxn>
              <a:cxn ang="0">
                <a:pos x="41" y="35"/>
              </a:cxn>
              <a:cxn ang="0">
                <a:pos x="37" y="34"/>
              </a:cxn>
              <a:cxn ang="0">
                <a:pos x="36" y="32"/>
              </a:cxn>
              <a:cxn ang="0">
                <a:pos x="32" y="25"/>
              </a:cxn>
              <a:cxn ang="0">
                <a:pos x="28" y="30"/>
              </a:cxn>
              <a:cxn ang="0">
                <a:pos x="25" y="35"/>
              </a:cxn>
              <a:cxn ang="0">
                <a:pos x="17" y="36"/>
              </a:cxn>
              <a:cxn ang="0">
                <a:pos x="13" y="32"/>
              </a:cxn>
              <a:cxn ang="0">
                <a:pos x="8" y="26"/>
              </a:cxn>
              <a:cxn ang="0">
                <a:pos x="0" y="31"/>
              </a:cxn>
              <a:cxn ang="0">
                <a:pos x="2" y="26"/>
              </a:cxn>
              <a:cxn ang="0">
                <a:pos x="2" y="23"/>
              </a:cxn>
              <a:cxn ang="0">
                <a:pos x="6" y="16"/>
              </a:cxn>
              <a:cxn ang="0">
                <a:pos x="9" y="14"/>
              </a:cxn>
              <a:cxn ang="0">
                <a:pos x="13" y="9"/>
              </a:cxn>
              <a:cxn ang="0">
                <a:pos x="12" y="8"/>
              </a:cxn>
              <a:cxn ang="0">
                <a:pos x="16" y="5"/>
              </a:cxn>
              <a:cxn ang="0">
                <a:pos x="19" y="6"/>
              </a:cxn>
              <a:cxn ang="0">
                <a:pos x="22" y="4"/>
              </a:cxn>
              <a:cxn ang="0">
                <a:pos x="26" y="4"/>
              </a:cxn>
              <a:cxn ang="0">
                <a:pos x="31" y="4"/>
              </a:cxn>
              <a:cxn ang="0">
                <a:pos x="32" y="2"/>
              </a:cxn>
              <a:cxn ang="0">
                <a:pos x="36" y="1"/>
              </a:cxn>
              <a:cxn ang="0">
                <a:pos x="38" y="2"/>
              </a:cxn>
              <a:cxn ang="0">
                <a:pos x="47" y="4"/>
              </a:cxn>
            </a:cxnLst>
            <a:rect l="0" t="0" r="r" b="b"/>
            <a:pathLst>
              <a:path w="59" h="36">
                <a:moveTo>
                  <a:pt x="47" y="4"/>
                </a:moveTo>
                <a:lnTo>
                  <a:pt x="48" y="7"/>
                </a:lnTo>
                <a:lnTo>
                  <a:pt x="46" y="10"/>
                </a:lnTo>
                <a:lnTo>
                  <a:pt x="48" y="12"/>
                </a:lnTo>
                <a:lnTo>
                  <a:pt x="47" y="14"/>
                </a:lnTo>
                <a:lnTo>
                  <a:pt x="51" y="14"/>
                </a:lnTo>
                <a:lnTo>
                  <a:pt x="51" y="15"/>
                </a:lnTo>
                <a:lnTo>
                  <a:pt x="54" y="18"/>
                </a:lnTo>
                <a:lnTo>
                  <a:pt x="58" y="15"/>
                </a:lnTo>
                <a:lnTo>
                  <a:pt x="59" y="16"/>
                </a:lnTo>
                <a:lnTo>
                  <a:pt x="59" y="17"/>
                </a:lnTo>
                <a:lnTo>
                  <a:pt x="58" y="20"/>
                </a:lnTo>
                <a:lnTo>
                  <a:pt x="58" y="22"/>
                </a:lnTo>
                <a:lnTo>
                  <a:pt x="58" y="23"/>
                </a:lnTo>
                <a:lnTo>
                  <a:pt x="57" y="23"/>
                </a:lnTo>
                <a:lnTo>
                  <a:pt x="55" y="21"/>
                </a:lnTo>
                <a:lnTo>
                  <a:pt x="54" y="22"/>
                </a:lnTo>
                <a:lnTo>
                  <a:pt x="53" y="25"/>
                </a:lnTo>
                <a:lnTo>
                  <a:pt x="55" y="26"/>
                </a:lnTo>
                <a:lnTo>
                  <a:pt x="54" y="29"/>
                </a:lnTo>
                <a:lnTo>
                  <a:pt x="52" y="27"/>
                </a:lnTo>
                <a:lnTo>
                  <a:pt x="49" y="27"/>
                </a:lnTo>
                <a:lnTo>
                  <a:pt x="49" y="28"/>
                </a:lnTo>
                <a:lnTo>
                  <a:pt x="48" y="28"/>
                </a:lnTo>
                <a:lnTo>
                  <a:pt x="46" y="27"/>
                </a:lnTo>
                <a:lnTo>
                  <a:pt x="45" y="24"/>
                </a:lnTo>
                <a:lnTo>
                  <a:pt x="43" y="25"/>
                </a:lnTo>
                <a:lnTo>
                  <a:pt x="43" y="27"/>
                </a:lnTo>
                <a:lnTo>
                  <a:pt x="41" y="31"/>
                </a:lnTo>
                <a:lnTo>
                  <a:pt x="41" y="35"/>
                </a:lnTo>
                <a:lnTo>
                  <a:pt x="39" y="36"/>
                </a:lnTo>
                <a:lnTo>
                  <a:pt x="37" y="34"/>
                </a:lnTo>
                <a:lnTo>
                  <a:pt x="37" y="32"/>
                </a:lnTo>
                <a:lnTo>
                  <a:pt x="36" y="32"/>
                </a:lnTo>
                <a:lnTo>
                  <a:pt x="32" y="29"/>
                </a:lnTo>
                <a:lnTo>
                  <a:pt x="32" y="25"/>
                </a:lnTo>
                <a:lnTo>
                  <a:pt x="28" y="29"/>
                </a:lnTo>
                <a:lnTo>
                  <a:pt x="28" y="30"/>
                </a:lnTo>
                <a:lnTo>
                  <a:pt x="26" y="34"/>
                </a:lnTo>
                <a:lnTo>
                  <a:pt x="25" y="35"/>
                </a:lnTo>
                <a:lnTo>
                  <a:pt x="21" y="34"/>
                </a:lnTo>
                <a:lnTo>
                  <a:pt x="17" y="36"/>
                </a:lnTo>
                <a:lnTo>
                  <a:pt x="14" y="35"/>
                </a:lnTo>
                <a:lnTo>
                  <a:pt x="13" y="32"/>
                </a:lnTo>
                <a:lnTo>
                  <a:pt x="11" y="25"/>
                </a:lnTo>
                <a:lnTo>
                  <a:pt x="8" y="26"/>
                </a:lnTo>
                <a:lnTo>
                  <a:pt x="3" y="32"/>
                </a:lnTo>
                <a:lnTo>
                  <a:pt x="0" y="31"/>
                </a:lnTo>
                <a:lnTo>
                  <a:pt x="2" y="29"/>
                </a:lnTo>
                <a:lnTo>
                  <a:pt x="2" y="26"/>
                </a:lnTo>
                <a:lnTo>
                  <a:pt x="1" y="25"/>
                </a:lnTo>
                <a:lnTo>
                  <a:pt x="2" y="23"/>
                </a:lnTo>
                <a:lnTo>
                  <a:pt x="6" y="19"/>
                </a:lnTo>
                <a:lnTo>
                  <a:pt x="6" y="16"/>
                </a:lnTo>
                <a:lnTo>
                  <a:pt x="9" y="14"/>
                </a:lnTo>
                <a:lnTo>
                  <a:pt x="9" y="14"/>
                </a:lnTo>
                <a:lnTo>
                  <a:pt x="13" y="9"/>
                </a:lnTo>
                <a:lnTo>
                  <a:pt x="13" y="9"/>
                </a:lnTo>
                <a:lnTo>
                  <a:pt x="13" y="8"/>
                </a:lnTo>
                <a:lnTo>
                  <a:pt x="12" y="8"/>
                </a:lnTo>
                <a:lnTo>
                  <a:pt x="13" y="5"/>
                </a:lnTo>
                <a:lnTo>
                  <a:pt x="16" y="5"/>
                </a:lnTo>
                <a:lnTo>
                  <a:pt x="16" y="6"/>
                </a:lnTo>
                <a:lnTo>
                  <a:pt x="19" y="6"/>
                </a:lnTo>
                <a:lnTo>
                  <a:pt x="21" y="3"/>
                </a:lnTo>
                <a:lnTo>
                  <a:pt x="22" y="4"/>
                </a:lnTo>
                <a:lnTo>
                  <a:pt x="24" y="3"/>
                </a:lnTo>
                <a:lnTo>
                  <a:pt x="26" y="4"/>
                </a:lnTo>
                <a:lnTo>
                  <a:pt x="29" y="3"/>
                </a:lnTo>
                <a:lnTo>
                  <a:pt x="31" y="4"/>
                </a:lnTo>
                <a:lnTo>
                  <a:pt x="33" y="3"/>
                </a:lnTo>
                <a:lnTo>
                  <a:pt x="32" y="2"/>
                </a:lnTo>
                <a:lnTo>
                  <a:pt x="36" y="0"/>
                </a:lnTo>
                <a:lnTo>
                  <a:pt x="36" y="1"/>
                </a:lnTo>
                <a:lnTo>
                  <a:pt x="37" y="1"/>
                </a:lnTo>
                <a:lnTo>
                  <a:pt x="38" y="2"/>
                </a:lnTo>
                <a:lnTo>
                  <a:pt x="43" y="2"/>
                </a:lnTo>
                <a:lnTo>
                  <a:pt x="47" y="4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6" name="Freeform 48">
            <a:extLst>
              <a:ext uri="{FF2B5EF4-FFF2-40B4-BE49-F238E27FC236}">
                <a16:creationId xmlns:a16="http://schemas.microsoft.com/office/drawing/2014/main" id="{84AF66EA-FD06-A602-F4D6-EB76157FB0E0}"/>
              </a:ext>
            </a:extLst>
          </p:cNvPr>
          <p:cNvSpPr>
            <a:spLocks/>
          </p:cNvSpPr>
          <p:nvPr/>
        </p:nvSpPr>
        <p:spPr bwMode="auto">
          <a:xfrm>
            <a:off x="6145907" y="2217695"/>
            <a:ext cx="590741" cy="1345211"/>
          </a:xfrm>
          <a:custGeom>
            <a:avLst/>
            <a:gdLst/>
            <a:ahLst/>
            <a:cxnLst>
              <a:cxn ang="0">
                <a:pos x="101" y="57"/>
              </a:cxn>
              <a:cxn ang="0">
                <a:pos x="110" y="71"/>
              </a:cxn>
              <a:cxn ang="0">
                <a:pos x="117" y="91"/>
              </a:cxn>
              <a:cxn ang="0">
                <a:pos x="115" y="128"/>
              </a:cxn>
              <a:cxn ang="0">
                <a:pos x="116" y="157"/>
              </a:cxn>
              <a:cxn ang="0">
                <a:pos x="117" y="175"/>
              </a:cxn>
              <a:cxn ang="0">
                <a:pos x="125" y="201"/>
              </a:cxn>
              <a:cxn ang="0">
                <a:pos x="123" y="214"/>
              </a:cxn>
              <a:cxn ang="0">
                <a:pos x="137" y="229"/>
              </a:cxn>
              <a:cxn ang="0">
                <a:pos x="135" y="245"/>
              </a:cxn>
              <a:cxn ang="0">
                <a:pos x="112" y="276"/>
              </a:cxn>
              <a:cxn ang="0">
                <a:pos x="94" y="296"/>
              </a:cxn>
              <a:cxn ang="0">
                <a:pos x="83" y="298"/>
              </a:cxn>
              <a:cxn ang="0">
                <a:pos x="76" y="300"/>
              </a:cxn>
              <a:cxn ang="0">
                <a:pos x="73" y="301"/>
              </a:cxn>
              <a:cxn ang="0">
                <a:pos x="66" y="303"/>
              </a:cxn>
              <a:cxn ang="0">
                <a:pos x="60" y="306"/>
              </a:cxn>
              <a:cxn ang="0">
                <a:pos x="54" y="307"/>
              </a:cxn>
              <a:cxn ang="0">
                <a:pos x="47" y="313"/>
              </a:cxn>
              <a:cxn ang="0">
                <a:pos x="41" y="311"/>
              </a:cxn>
              <a:cxn ang="0">
                <a:pos x="31" y="314"/>
              </a:cxn>
              <a:cxn ang="0">
                <a:pos x="28" y="304"/>
              </a:cxn>
              <a:cxn ang="0">
                <a:pos x="21" y="302"/>
              </a:cxn>
              <a:cxn ang="0">
                <a:pos x="12" y="299"/>
              </a:cxn>
              <a:cxn ang="0">
                <a:pos x="8" y="283"/>
              </a:cxn>
              <a:cxn ang="0">
                <a:pos x="10" y="270"/>
              </a:cxn>
              <a:cxn ang="0">
                <a:pos x="7" y="251"/>
              </a:cxn>
              <a:cxn ang="0">
                <a:pos x="3" y="242"/>
              </a:cxn>
              <a:cxn ang="0">
                <a:pos x="9" y="231"/>
              </a:cxn>
              <a:cxn ang="0">
                <a:pos x="11" y="222"/>
              </a:cxn>
              <a:cxn ang="0">
                <a:pos x="19" y="222"/>
              </a:cxn>
              <a:cxn ang="0">
                <a:pos x="23" y="206"/>
              </a:cxn>
              <a:cxn ang="0">
                <a:pos x="36" y="195"/>
              </a:cxn>
              <a:cxn ang="0">
                <a:pos x="54" y="173"/>
              </a:cxn>
              <a:cxn ang="0">
                <a:pos x="58" y="168"/>
              </a:cxn>
              <a:cxn ang="0">
                <a:pos x="58" y="154"/>
              </a:cxn>
              <a:cxn ang="0">
                <a:pos x="44" y="143"/>
              </a:cxn>
              <a:cxn ang="0">
                <a:pos x="38" y="135"/>
              </a:cxn>
              <a:cxn ang="0">
                <a:pos x="40" y="109"/>
              </a:cxn>
              <a:cxn ang="0">
                <a:pos x="34" y="81"/>
              </a:cxn>
              <a:cxn ang="0">
                <a:pos x="27" y="63"/>
              </a:cxn>
              <a:cxn ang="0">
                <a:pos x="4" y="44"/>
              </a:cxn>
              <a:cxn ang="0">
                <a:pos x="6" y="25"/>
              </a:cxn>
              <a:cxn ang="0">
                <a:pos x="16" y="35"/>
              </a:cxn>
              <a:cxn ang="0">
                <a:pos x="33" y="47"/>
              </a:cxn>
              <a:cxn ang="0">
                <a:pos x="52" y="54"/>
              </a:cxn>
              <a:cxn ang="0">
                <a:pos x="64" y="32"/>
              </a:cxn>
              <a:cxn ang="0">
                <a:pos x="69" y="10"/>
              </a:cxn>
              <a:cxn ang="0">
                <a:pos x="89" y="0"/>
              </a:cxn>
              <a:cxn ang="0">
                <a:pos x="103" y="10"/>
              </a:cxn>
              <a:cxn ang="0">
                <a:pos x="103" y="35"/>
              </a:cxn>
            </a:cxnLst>
            <a:rect l="0" t="0" r="r" b="b"/>
            <a:pathLst>
              <a:path w="138" h="314">
                <a:moveTo>
                  <a:pt x="103" y="45"/>
                </a:moveTo>
                <a:lnTo>
                  <a:pt x="103" y="49"/>
                </a:lnTo>
                <a:lnTo>
                  <a:pt x="101" y="57"/>
                </a:lnTo>
                <a:lnTo>
                  <a:pt x="102" y="65"/>
                </a:lnTo>
                <a:lnTo>
                  <a:pt x="105" y="68"/>
                </a:lnTo>
                <a:lnTo>
                  <a:pt x="110" y="71"/>
                </a:lnTo>
                <a:lnTo>
                  <a:pt x="116" y="79"/>
                </a:lnTo>
                <a:lnTo>
                  <a:pt x="119" y="85"/>
                </a:lnTo>
                <a:lnTo>
                  <a:pt x="117" y="91"/>
                </a:lnTo>
                <a:lnTo>
                  <a:pt x="109" y="103"/>
                </a:lnTo>
                <a:lnTo>
                  <a:pt x="107" y="107"/>
                </a:lnTo>
                <a:lnTo>
                  <a:pt x="115" y="128"/>
                </a:lnTo>
                <a:lnTo>
                  <a:pt x="120" y="145"/>
                </a:lnTo>
                <a:lnTo>
                  <a:pt x="119" y="150"/>
                </a:lnTo>
                <a:lnTo>
                  <a:pt x="116" y="157"/>
                </a:lnTo>
                <a:lnTo>
                  <a:pt x="115" y="163"/>
                </a:lnTo>
                <a:lnTo>
                  <a:pt x="115" y="168"/>
                </a:lnTo>
                <a:lnTo>
                  <a:pt x="117" y="175"/>
                </a:lnTo>
                <a:lnTo>
                  <a:pt x="124" y="195"/>
                </a:lnTo>
                <a:lnTo>
                  <a:pt x="126" y="198"/>
                </a:lnTo>
                <a:lnTo>
                  <a:pt x="125" y="201"/>
                </a:lnTo>
                <a:lnTo>
                  <a:pt x="122" y="207"/>
                </a:lnTo>
                <a:lnTo>
                  <a:pt x="120" y="209"/>
                </a:lnTo>
                <a:lnTo>
                  <a:pt x="123" y="214"/>
                </a:lnTo>
                <a:lnTo>
                  <a:pt x="130" y="220"/>
                </a:lnTo>
                <a:lnTo>
                  <a:pt x="135" y="224"/>
                </a:lnTo>
                <a:lnTo>
                  <a:pt x="137" y="229"/>
                </a:lnTo>
                <a:lnTo>
                  <a:pt x="138" y="233"/>
                </a:lnTo>
                <a:lnTo>
                  <a:pt x="138" y="238"/>
                </a:lnTo>
                <a:lnTo>
                  <a:pt x="135" y="245"/>
                </a:lnTo>
                <a:lnTo>
                  <a:pt x="132" y="252"/>
                </a:lnTo>
                <a:lnTo>
                  <a:pt x="123" y="262"/>
                </a:lnTo>
                <a:lnTo>
                  <a:pt x="112" y="276"/>
                </a:lnTo>
                <a:lnTo>
                  <a:pt x="100" y="290"/>
                </a:lnTo>
                <a:lnTo>
                  <a:pt x="99" y="294"/>
                </a:lnTo>
                <a:lnTo>
                  <a:pt x="94" y="296"/>
                </a:lnTo>
                <a:lnTo>
                  <a:pt x="87" y="298"/>
                </a:lnTo>
                <a:lnTo>
                  <a:pt x="86" y="300"/>
                </a:lnTo>
                <a:lnTo>
                  <a:pt x="83" y="298"/>
                </a:lnTo>
                <a:lnTo>
                  <a:pt x="80" y="300"/>
                </a:lnTo>
                <a:lnTo>
                  <a:pt x="79" y="301"/>
                </a:lnTo>
                <a:lnTo>
                  <a:pt x="76" y="300"/>
                </a:lnTo>
                <a:lnTo>
                  <a:pt x="75" y="299"/>
                </a:lnTo>
                <a:lnTo>
                  <a:pt x="75" y="294"/>
                </a:lnTo>
                <a:lnTo>
                  <a:pt x="73" y="301"/>
                </a:lnTo>
                <a:lnTo>
                  <a:pt x="72" y="303"/>
                </a:lnTo>
                <a:lnTo>
                  <a:pt x="68" y="303"/>
                </a:lnTo>
                <a:lnTo>
                  <a:pt x="66" y="303"/>
                </a:lnTo>
                <a:lnTo>
                  <a:pt x="66" y="306"/>
                </a:lnTo>
                <a:lnTo>
                  <a:pt x="62" y="303"/>
                </a:lnTo>
                <a:lnTo>
                  <a:pt x="60" y="306"/>
                </a:lnTo>
                <a:lnTo>
                  <a:pt x="57" y="307"/>
                </a:lnTo>
                <a:lnTo>
                  <a:pt x="54" y="309"/>
                </a:lnTo>
                <a:lnTo>
                  <a:pt x="54" y="307"/>
                </a:lnTo>
                <a:lnTo>
                  <a:pt x="51" y="309"/>
                </a:lnTo>
                <a:lnTo>
                  <a:pt x="48" y="310"/>
                </a:lnTo>
                <a:lnTo>
                  <a:pt x="47" y="313"/>
                </a:lnTo>
                <a:lnTo>
                  <a:pt x="45" y="311"/>
                </a:lnTo>
                <a:lnTo>
                  <a:pt x="41" y="313"/>
                </a:lnTo>
                <a:lnTo>
                  <a:pt x="41" y="311"/>
                </a:lnTo>
                <a:lnTo>
                  <a:pt x="37" y="314"/>
                </a:lnTo>
                <a:lnTo>
                  <a:pt x="34" y="314"/>
                </a:lnTo>
                <a:lnTo>
                  <a:pt x="31" y="314"/>
                </a:lnTo>
                <a:lnTo>
                  <a:pt x="28" y="311"/>
                </a:lnTo>
                <a:lnTo>
                  <a:pt x="27" y="308"/>
                </a:lnTo>
                <a:lnTo>
                  <a:pt x="28" y="304"/>
                </a:lnTo>
                <a:lnTo>
                  <a:pt x="24" y="304"/>
                </a:lnTo>
                <a:lnTo>
                  <a:pt x="21" y="306"/>
                </a:lnTo>
                <a:lnTo>
                  <a:pt x="21" y="302"/>
                </a:lnTo>
                <a:lnTo>
                  <a:pt x="18" y="303"/>
                </a:lnTo>
                <a:lnTo>
                  <a:pt x="15" y="300"/>
                </a:lnTo>
                <a:lnTo>
                  <a:pt x="12" y="299"/>
                </a:lnTo>
                <a:lnTo>
                  <a:pt x="10" y="296"/>
                </a:lnTo>
                <a:lnTo>
                  <a:pt x="8" y="291"/>
                </a:lnTo>
                <a:lnTo>
                  <a:pt x="8" y="283"/>
                </a:lnTo>
                <a:lnTo>
                  <a:pt x="9" y="278"/>
                </a:lnTo>
                <a:lnTo>
                  <a:pt x="9" y="273"/>
                </a:lnTo>
                <a:lnTo>
                  <a:pt x="10" y="270"/>
                </a:lnTo>
                <a:lnTo>
                  <a:pt x="7" y="264"/>
                </a:lnTo>
                <a:lnTo>
                  <a:pt x="5" y="259"/>
                </a:lnTo>
                <a:lnTo>
                  <a:pt x="7" y="251"/>
                </a:lnTo>
                <a:lnTo>
                  <a:pt x="7" y="246"/>
                </a:lnTo>
                <a:lnTo>
                  <a:pt x="5" y="243"/>
                </a:lnTo>
                <a:lnTo>
                  <a:pt x="3" y="242"/>
                </a:lnTo>
                <a:lnTo>
                  <a:pt x="3" y="238"/>
                </a:lnTo>
                <a:lnTo>
                  <a:pt x="5" y="234"/>
                </a:lnTo>
                <a:lnTo>
                  <a:pt x="9" y="231"/>
                </a:lnTo>
                <a:lnTo>
                  <a:pt x="9" y="228"/>
                </a:lnTo>
                <a:lnTo>
                  <a:pt x="9" y="224"/>
                </a:lnTo>
                <a:lnTo>
                  <a:pt x="11" y="222"/>
                </a:lnTo>
                <a:lnTo>
                  <a:pt x="15" y="223"/>
                </a:lnTo>
                <a:lnTo>
                  <a:pt x="16" y="224"/>
                </a:lnTo>
                <a:lnTo>
                  <a:pt x="19" y="222"/>
                </a:lnTo>
                <a:lnTo>
                  <a:pt x="21" y="216"/>
                </a:lnTo>
                <a:lnTo>
                  <a:pt x="22" y="210"/>
                </a:lnTo>
                <a:lnTo>
                  <a:pt x="23" y="206"/>
                </a:lnTo>
                <a:lnTo>
                  <a:pt x="25" y="210"/>
                </a:lnTo>
                <a:lnTo>
                  <a:pt x="26" y="210"/>
                </a:lnTo>
                <a:lnTo>
                  <a:pt x="36" y="195"/>
                </a:lnTo>
                <a:lnTo>
                  <a:pt x="43" y="187"/>
                </a:lnTo>
                <a:lnTo>
                  <a:pt x="48" y="179"/>
                </a:lnTo>
                <a:lnTo>
                  <a:pt x="54" y="173"/>
                </a:lnTo>
                <a:lnTo>
                  <a:pt x="59" y="174"/>
                </a:lnTo>
                <a:lnTo>
                  <a:pt x="59" y="169"/>
                </a:lnTo>
                <a:lnTo>
                  <a:pt x="58" y="168"/>
                </a:lnTo>
                <a:lnTo>
                  <a:pt x="56" y="165"/>
                </a:lnTo>
                <a:lnTo>
                  <a:pt x="57" y="160"/>
                </a:lnTo>
                <a:lnTo>
                  <a:pt x="58" y="154"/>
                </a:lnTo>
                <a:lnTo>
                  <a:pt x="56" y="151"/>
                </a:lnTo>
                <a:lnTo>
                  <a:pt x="49" y="149"/>
                </a:lnTo>
                <a:lnTo>
                  <a:pt x="44" y="143"/>
                </a:lnTo>
                <a:lnTo>
                  <a:pt x="41" y="142"/>
                </a:lnTo>
                <a:lnTo>
                  <a:pt x="40" y="139"/>
                </a:lnTo>
                <a:lnTo>
                  <a:pt x="38" y="135"/>
                </a:lnTo>
                <a:lnTo>
                  <a:pt x="37" y="127"/>
                </a:lnTo>
                <a:lnTo>
                  <a:pt x="40" y="115"/>
                </a:lnTo>
                <a:lnTo>
                  <a:pt x="40" y="109"/>
                </a:lnTo>
                <a:lnTo>
                  <a:pt x="37" y="99"/>
                </a:lnTo>
                <a:lnTo>
                  <a:pt x="34" y="89"/>
                </a:lnTo>
                <a:lnTo>
                  <a:pt x="34" y="81"/>
                </a:lnTo>
                <a:lnTo>
                  <a:pt x="35" y="75"/>
                </a:lnTo>
                <a:lnTo>
                  <a:pt x="30" y="66"/>
                </a:lnTo>
                <a:lnTo>
                  <a:pt x="27" y="63"/>
                </a:lnTo>
                <a:lnTo>
                  <a:pt x="18" y="59"/>
                </a:lnTo>
                <a:lnTo>
                  <a:pt x="12" y="55"/>
                </a:lnTo>
                <a:lnTo>
                  <a:pt x="4" y="44"/>
                </a:lnTo>
                <a:lnTo>
                  <a:pt x="0" y="36"/>
                </a:lnTo>
                <a:lnTo>
                  <a:pt x="0" y="36"/>
                </a:lnTo>
                <a:lnTo>
                  <a:pt x="6" y="25"/>
                </a:lnTo>
                <a:lnTo>
                  <a:pt x="7" y="23"/>
                </a:lnTo>
                <a:lnTo>
                  <a:pt x="10" y="25"/>
                </a:lnTo>
                <a:lnTo>
                  <a:pt x="16" y="35"/>
                </a:lnTo>
                <a:lnTo>
                  <a:pt x="21" y="45"/>
                </a:lnTo>
                <a:lnTo>
                  <a:pt x="24" y="46"/>
                </a:lnTo>
                <a:lnTo>
                  <a:pt x="33" y="47"/>
                </a:lnTo>
                <a:lnTo>
                  <a:pt x="43" y="44"/>
                </a:lnTo>
                <a:lnTo>
                  <a:pt x="50" y="52"/>
                </a:lnTo>
                <a:lnTo>
                  <a:pt x="52" y="54"/>
                </a:lnTo>
                <a:lnTo>
                  <a:pt x="55" y="48"/>
                </a:lnTo>
                <a:lnTo>
                  <a:pt x="63" y="40"/>
                </a:lnTo>
                <a:lnTo>
                  <a:pt x="64" y="32"/>
                </a:lnTo>
                <a:lnTo>
                  <a:pt x="64" y="24"/>
                </a:lnTo>
                <a:lnTo>
                  <a:pt x="66" y="17"/>
                </a:lnTo>
                <a:lnTo>
                  <a:pt x="69" y="10"/>
                </a:lnTo>
                <a:lnTo>
                  <a:pt x="74" y="3"/>
                </a:lnTo>
                <a:lnTo>
                  <a:pt x="86" y="1"/>
                </a:lnTo>
                <a:lnTo>
                  <a:pt x="89" y="0"/>
                </a:lnTo>
                <a:lnTo>
                  <a:pt x="93" y="0"/>
                </a:lnTo>
                <a:lnTo>
                  <a:pt x="99" y="8"/>
                </a:lnTo>
                <a:lnTo>
                  <a:pt x="103" y="10"/>
                </a:lnTo>
                <a:lnTo>
                  <a:pt x="108" y="15"/>
                </a:lnTo>
                <a:lnTo>
                  <a:pt x="109" y="20"/>
                </a:lnTo>
                <a:lnTo>
                  <a:pt x="103" y="35"/>
                </a:lnTo>
                <a:lnTo>
                  <a:pt x="103" y="41"/>
                </a:lnTo>
                <a:lnTo>
                  <a:pt x="103" y="45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7" name="Freeform 49">
            <a:extLst>
              <a:ext uri="{FF2B5EF4-FFF2-40B4-BE49-F238E27FC236}">
                <a16:creationId xmlns:a16="http://schemas.microsoft.com/office/drawing/2014/main" id="{7900E59F-F022-4FB7-26D6-68A85BDA8221}"/>
              </a:ext>
            </a:extLst>
          </p:cNvPr>
          <p:cNvSpPr>
            <a:spLocks/>
          </p:cNvSpPr>
          <p:nvPr/>
        </p:nvSpPr>
        <p:spPr bwMode="auto">
          <a:xfrm>
            <a:off x="5508081" y="4616796"/>
            <a:ext cx="440915" cy="214206"/>
          </a:xfrm>
          <a:custGeom>
            <a:avLst/>
            <a:gdLst/>
            <a:ahLst/>
            <a:cxnLst>
              <a:cxn ang="0">
                <a:pos x="3" y="28"/>
              </a:cxn>
              <a:cxn ang="0">
                <a:pos x="5" y="27"/>
              </a:cxn>
              <a:cxn ang="0">
                <a:pos x="7" y="28"/>
              </a:cxn>
              <a:cxn ang="0">
                <a:pos x="8" y="30"/>
              </a:cxn>
              <a:cxn ang="0">
                <a:pos x="9" y="32"/>
              </a:cxn>
              <a:cxn ang="0">
                <a:pos x="13" y="29"/>
              </a:cxn>
              <a:cxn ang="0">
                <a:pos x="14" y="27"/>
              </a:cxn>
              <a:cxn ang="0">
                <a:pos x="18" y="28"/>
              </a:cxn>
              <a:cxn ang="0">
                <a:pos x="19" y="30"/>
              </a:cxn>
              <a:cxn ang="0">
                <a:pos x="25" y="29"/>
              </a:cxn>
              <a:cxn ang="0">
                <a:pos x="27" y="28"/>
              </a:cxn>
              <a:cxn ang="0">
                <a:pos x="35" y="26"/>
              </a:cxn>
              <a:cxn ang="0">
                <a:pos x="38" y="24"/>
              </a:cxn>
              <a:cxn ang="0">
                <a:pos x="43" y="25"/>
              </a:cxn>
              <a:cxn ang="0">
                <a:pos x="43" y="27"/>
              </a:cxn>
              <a:cxn ang="0">
                <a:pos x="47" y="28"/>
              </a:cxn>
              <a:cxn ang="0">
                <a:pos x="47" y="24"/>
              </a:cxn>
              <a:cxn ang="0">
                <a:pos x="46" y="21"/>
              </a:cxn>
              <a:cxn ang="0">
                <a:pos x="45" y="14"/>
              </a:cxn>
              <a:cxn ang="0">
                <a:pos x="51" y="10"/>
              </a:cxn>
              <a:cxn ang="0">
                <a:pos x="53" y="7"/>
              </a:cxn>
              <a:cxn ang="0">
                <a:pos x="59" y="6"/>
              </a:cxn>
              <a:cxn ang="0">
                <a:pos x="62" y="7"/>
              </a:cxn>
              <a:cxn ang="0">
                <a:pos x="68" y="7"/>
              </a:cxn>
              <a:cxn ang="0">
                <a:pos x="81" y="3"/>
              </a:cxn>
              <a:cxn ang="0">
                <a:pos x="95" y="3"/>
              </a:cxn>
              <a:cxn ang="0">
                <a:pos x="98" y="6"/>
              </a:cxn>
              <a:cxn ang="0">
                <a:pos x="98" y="12"/>
              </a:cxn>
              <a:cxn ang="0">
                <a:pos x="103" y="19"/>
              </a:cxn>
              <a:cxn ang="0">
                <a:pos x="99" y="25"/>
              </a:cxn>
              <a:cxn ang="0">
                <a:pos x="94" y="24"/>
              </a:cxn>
              <a:cxn ang="0">
                <a:pos x="91" y="26"/>
              </a:cxn>
              <a:cxn ang="0">
                <a:pos x="95" y="28"/>
              </a:cxn>
              <a:cxn ang="0">
                <a:pos x="91" y="30"/>
              </a:cxn>
              <a:cxn ang="0">
                <a:pos x="92" y="35"/>
              </a:cxn>
              <a:cxn ang="0">
                <a:pos x="89" y="40"/>
              </a:cxn>
              <a:cxn ang="0">
                <a:pos x="86" y="45"/>
              </a:cxn>
              <a:cxn ang="0">
                <a:pos x="79" y="46"/>
              </a:cxn>
              <a:cxn ang="0">
                <a:pos x="71" y="46"/>
              </a:cxn>
              <a:cxn ang="0">
                <a:pos x="65" y="49"/>
              </a:cxn>
              <a:cxn ang="0">
                <a:pos x="60" y="48"/>
              </a:cxn>
              <a:cxn ang="0">
                <a:pos x="51" y="47"/>
              </a:cxn>
              <a:cxn ang="0">
                <a:pos x="38" y="44"/>
              </a:cxn>
              <a:cxn ang="0">
                <a:pos x="35" y="40"/>
              </a:cxn>
              <a:cxn ang="0">
                <a:pos x="29" y="38"/>
              </a:cxn>
              <a:cxn ang="0">
                <a:pos x="25" y="38"/>
              </a:cxn>
              <a:cxn ang="0">
                <a:pos x="22" y="38"/>
              </a:cxn>
              <a:cxn ang="0">
                <a:pos x="17" y="42"/>
              </a:cxn>
              <a:cxn ang="0">
                <a:pos x="13" y="39"/>
              </a:cxn>
              <a:cxn ang="0">
                <a:pos x="8" y="41"/>
              </a:cxn>
              <a:cxn ang="0">
                <a:pos x="5" y="37"/>
              </a:cxn>
              <a:cxn ang="0">
                <a:pos x="2" y="35"/>
              </a:cxn>
              <a:cxn ang="0">
                <a:pos x="2" y="30"/>
              </a:cxn>
            </a:cxnLst>
            <a:rect l="0" t="0" r="r" b="b"/>
            <a:pathLst>
              <a:path w="103" h="50">
                <a:moveTo>
                  <a:pt x="1" y="27"/>
                </a:moveTo>
                <a:lnTo>
                  <a:pt x="3" y="28"/>
                </a:lnTo>
                <a:lnTo>
                  <a:pt x="4" y="26"/>
                </a:lnTo>
                <a:lnTo>
                  <a:pt x="5" y="27"/>
                </a:lnTo>
                <a:lnTo>
                  <a:pt x="6" y="27"/>
                </a:lnTo>
                <a:lnTo>
                  <a:pt x="7" y="28"/>
                </a:lnTo>
                <a:lnTo>
                  <a:pt x="8" y="29"/>
                </a:lnTo>
                <a:lnTo>
                  <a:pt x="8" y="30"/>
                </a:lnTo>
                <a:lnTo>
                  <a:pt x="9" y="31"/>
                </a:lnTo>
                <a:lnTo>
                  <a:pt x="9" y="32"/>
                </a:lnTo>
                <a:lnTo>
                  <a:pt x="10" y="32"/>
                </a:lnTo>
                <a:lnTo>
                  <a:pt x="13" y="29"/>
                </a:lnTo>
                <a:lnTo>
                  <a:pt x="12" y="27"/>
                </a:lnTo>
                <a:lnTo>
                  <a:pt x="14" y="27"/>
                </a:lnTo>
                <a:lnTo>
                  <a:pt x="15" y="27"/>
                </a:lnTo>
                <a:lnTo>
                  <a:pt x="18" y="28"/>
                </a:lnTo>
                <a:lnTo>
                  <a:pt x="19" y="29"/>
                </a:lnTo>
                <a:lnTo>
                  <a:pt x="19" y="30"/>
                </a:lnTo>
                <a:lnTo>
                  <a:pt x="23" y="30"/>
                </a:lnTo>
                <a:lnTo>
                  <a:pt x="25" y="29"/>
                </a:lnTo>
                <a:lnTo>
                  <a:pt x="25" y="28"/>
                </a:lnTo>
                <a:lnTo>
                  <a:pt x="27" y="28"/>
                </a:lnTo>
                <a:lnTo>
                  <a:pt x="28" y="26"/>
                </a:lnTo>
                <a:lnTo>
                  <a:pt x="35" y="26"/>
                </a:lnTo>
                <a:lnTo>
                  <a:pt x="36" y="25"/>
                </a:lnTo>
                <a:lnTo>
                  <a:pt x="38" y="24"/>
                </a:lnTo>
                <a:lnTo>
                  <a:pt x="39" y="25"/>
                </a:lnTo>
                <a:lnTo>
                  <a:pt x="43" y="25"/>
                </a:lnTo>
                <a:lnTo>
                  <a:pt x="44" y="26"/>
                </a:lnTo>
                <a:lnTo>
                  <a:pt x="43" y="27"/>
                </a:lnTo>
                <a:lnTo>
                  <a:pt x="46" y="29"/>
                </a:lnTo>
                <a:lnTo>
                  <a:pt x="47" y="28"/>
                </a:lnTo>
                <a:lnTo>
                  <a:pt x="47" y="25"/>
                </a:lnTo>
                <a:lnTo>
                  <a:pt x="47" y="24"/>
                </a:lnTo>
                <a:lnTo>
                  <a:pt x="45" y="24"/>
                </a:lnTo>
                <a:lnTo>
                  <a:pt x="46" y="21"/>
                </a:lnTo>
                <a:lnTo>
                  <a:pt x="43" y="16"/>
                </a:lnTo>
                <a:lnTo>
                  <a:pt x="45" y="14"/>
                </a:lnTo>
                <a:lnTo>
                  <a:pt x="51" y="11"/>
                </a:lnTo>
                <a:lnTo>
                  <a:pt x="51" y="10"/>
                </a:lnTo>
                <a:lnTo>
                  <a:pt x="52" y="7"/>
                </a:lnTo>
                <a:lnTo>
                  <a:pt x="53" y="7"/>
                </a:lnTo>
                <a:lnTo>
                  <a:pt x="55" y="8"/>
                </a:lnTo>
                <a:lnTo>
                  <a:pt x="59" y="6"/>
                </a:lnTo>
                <a:lnTo>
                  <a:pt x="60" y="6"/>
                </a:lnTo>
                <a:lnTo>
                  <a:pt x="62" y="7"/>
                </a:lnTo>
                <a:lnTo>
                  <a:pt x="65" y="8"/>
                </a:lnTo>
                <a:lnTo>
                  <a:pt x="68" y="7"/>
                </a:lnTo>
                <a:lnTo>
                  <a:pt x="73" y="0"/>
                </a:lnTo>
                <a:lnTo>
                  <a:pt x="81" y="3"/>
                </a:lnTo>
                <a:lnTo>
                  <a:pt x="87" y="5"/>
                </a:lnTo>
                <a:lnTo>
                  <a:pt x="95" y="3"/>
                </a:lnTo>
                <a:lnTo>
                  <a:pt x="98" y="5"/>
                </a:lnTo>
                <a:lnTo>
                  <a:pt x="98" y="6"/>
                </a:lnTo>
                <a:lnTo>
                  <a:pt x="98" y="7"/>
                </a:lnTo>
                <a:lnTo>
                  <a:pt x="98" y="12"/>
                </a:lnTo>
                <a:lnTo>
                  <a:pt x="99" y="14"/>
                </a:lnTo>
                <a:lnTo>
                  <a:pt x="103" y="19"/>
                </a:lnTo>
                <a:lnTo>
                  <a:pt x="99" y="22"/>
                </a:lnTo>
                <a:lnTo>
                  <a:pt x="99" y="25"/>
                </a:lnTo>
                <a:lnTo>
                  <a:pt x="95" y="25"/>
                </a:lnTo>
                <a:lnTo>
                  <a:pt x="94" y="24"/>
                </a:lnTo>
                <a:lnTo>
                  <a:pt x="92" y="24"/>
                </a:lnTo>
                <a:lnTo>
                  <a:pt x="91" y="26"/>
                </a:lnTo>
                <a:lnTo>
                  <a:pt x="94" y="26"/>
                </a:lnTo>
                <a:lnTo>
                  <a:pt x="95" y="28"/>
                </a:lnTo>
                <a:lnTo>
                  <a:pt x="94" y="30"/>
                </a:lnTo>
                <a:lnTo>
                  <a:pt x="91" y="30"/>
                </a:lnTo>
                <a:lnTo>
                  <a:pt x="91" y="34"/>
                </a:lnTo>
                <a:lnTo>
                  <a:pt x="92" y="35"/>
                </a:lnTo>
                <a:lnTo>
                  <a:pt x="91" y="38"/>
                </a:lnTo>
                <a:lnTo>
                  <a:pt x="89" y="40"/>
                </a:lnTo>
                <a:lnTo>
                  <a:pt x="85" y="41"/>
                </a:lnTo>
                <a:lnTo>
                  <a:pt x="86" y="45"/>
                </a:lnTo>
                <a:lnTo>
                  <a:pt x="80" y="44"/>
                </a:lnTo>
                <a:lnTo>
                  <a:pt x="79" y="46"/>
                </a:lnTo>
                <a:lnTo>
                  <a:pt x="74" y="45"/>
                </a:lnTo>
                <a:lnTo>
                  <a:pt x="71" y="46"/>
                </a:lnTo>
                <a:lnTo>
                  <a:pt x="66" y="50"/>
                </a:lnTo>
                <a:lnTo>
                  <a:pt x="65" y="49"/>
                </a:lnTo>
                <a:lnTo>
                  <a:pt x="61" y="49"/>
                </a:lnTo>
                <a:lnTo>
                  <a:pt x="60" y="48"/>
                </a:lnTo>
                <a:lnTo>
                  <a:pt x="54" y="47"/>
                </a:lnTo>
                <a:lnTo>
                  <a:pt x="51" y="47"/>
                </a:lnTo>
                <a:lnTo>
                  <a:pt x="46" y="46"/>
                </a:lnTo>
                <a:lnTo>
                  <a:pt x="38" y="44"/>
                </a:lnTo>
                <a:lnTo>
                  <a:pt x="36" y="40"/>
                </a:lnTo>
                <a:lnTo>
                  <a:pt x="35" y="40"/>
                </a:lnTo>
                <a:lnTo>
                  <a:pt x="35" y="36"/>
                </a:lnTo>
                <a:lnTo>
                  <a:pt x="29" y="38"/>
                </a:lnTo>
                <a:lnTo>
                  <a:pt x="28" y="37"/>
                </a:lnTo>
                <a:lnTo>
                  <a:pt x="25" y="38"/>
                </a:lnTo>
                <a:lnTo>
                  <a:pt x="24" y="38"/>
                </a:lnTo>
                <a:lnTo>
                  <a:pt x="22" y="38"/>
                </a:lnTo>
                <a:lnTo>
                  <a:pt x="20" y="42"/>
                </a:lnTo>
                <a:lnTo>
                  <a:pt x="17" y="42"/>
                </a:lnTo>
                <a:lnTo>
                  <a:pt x="13" y="40"/>
                </a:lnTo>
                <a:lnTo>
                  <a:pt x="13" y="39"/>
                </a:lnTo>
                <a:lnTo>
                  <a:pt x="12" y="38"/>
                </a:lnTo>
                <a:lnTo>
                  <a:pt x="8" y="41"/>
                </a:lnTo>
                <a:lnTo>
                  <a:pt x="5" y="38"/>
                </a:lnTo>
                <a:lnTo>
                  <a:pt x="5" y="37"/>
                </a:lnTo>
                <a:lnTo>
                  <a:pt x="1" y="37"/>
                </a:lnTo>
                <a:lnTo>
                  <a:pt x="2" y="35"/>
                </a:lnTo>
                <a:lnTo>
                  <a:pt x="0" y="33"/>
                </a:lnTo>
                <a:lnTo>
                  <a:pt x="2" y="30"/>
                </a:lnTo>
                <a:lnTo>
                  <a:pt x="1" y="27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8" name="Freeform 50">
            <a:extLst>
              <a:ext uri="{FF2B5EF4-FFF2-40B4-BE49-F238E27FC236}">
                <a16:creationId xmlns:a16="http://schemas.microsoft.com/office/drawing/2014/main" id="{C6C00D73-B54E-7CB5-F93A-CDA030A1D11E}"/>
              </a:ext>
            </a:extLst>
          </p:cNvPr>
          <p:cNvSpPr>
            <a:spLocks/>
          </p:cNvSpPr>
          <p:nvPr/>
        </p:nvSpPr>
        <p:spPr bwMode="auto">
          <a:xfrm>
            <a:off x="5666465" y="4432580"/>
            <a:ext cx="368141" cy="218491"/>
          </a:xfrm>
          <a:custGeom>
            <a:avLst/>
            <a:gdLst/>
            <a:ahLst/>
            <a:cxnLst>
              <a:cxn ang="0">
                <a:pos x="18" y="43"/>
              </a:cxn>
              <a:cxn ang="0">
                <a:pos x="15" y="40"/>
              </a:cxn>
              <a:cxn ang="0">
                <a:pos x="8" y="35"/>
              </a:cxn>
              <a:cxn ang="0">
                <a:pos x="4" y="29"/>
              </a:cxn>
              <a:cxn ang="0">
                <a:pos x="4" y="22"/>
              </a:cxn>
              <a:cxn ang="0">
                <a:pos x="0" y="17"/>
              </a:cxn>
              <a:cxn ang="0">
                <a:pos x="4" y="14"/>
              </a:cxn>
              <a:cxn ang="0">
                <a:pos x="10" y="11"/>
              </a:cxn>
              <a:cxn ang="0">
                <a:pos x="15" y="8"/>
              </a:cxn>
              <a:cxn ang="0">
                <a:pos x="21" y="6"/>
              </a:cxn>
              <a:cxn ang="0">
                <a:pos x="26" y="3"/>
              </a:cxn>
              <a:cxn ang="0">
                <a:pos x="29" y="0"/>
              </a:cxn>
              <a:cxn ang="0">
                <a:pos x="33" y="4"/>
              </a:cxn>
              <a:cxn ang="0">
                <a:pos x="36" y="2"/>
              </a:cxn>
              <a:cxn ang="0">
                <a:pos x="38" y="0"/>
              </a:cxn>
              <a:cxn ang="0">
                <a:pos x="42" y="5"/>
              </a:cxn>
              <a:cxn ang="0">
                <a:pos x="47" y="7"/>
              </a:cxn>
              <a:cxn ang="0">
                <a:pos x="52" y="8"/>
              </a:cxn>
              <a:cxn ang="0">
                <a:pos x="55" y="9"/>
              </a:cxn>
              <a:cxn ang="0">
                <a:pos x="52" y="12"/>
              </a:cxn>
              <a:cxn ang="0">
                <a:pos x="58" y="19"/>
              </a:cxn>
              <a:cxn ang="0">
                <a:pos x="61" y="13"/>
              </a:cxn>
              <a:cxn ang="0">
                <a:pos x="65" y="14"/>
              </a:cxn>
              <a:cxn ang="0">
                <a:pos x="70" y="18"/>
              </a:cxn>
              <a:cxn ang="0">
                <a:pos x="72" y="21"/>
              </a:cxn>
              <a:cxn ang="0">
                <a:pos x="77" y="21"/>
              </a:cxn>
              <a:cxn ang="0">
                <a:pos x="83" y="27"/>
              </a:cxn>
              <a:cxn ang="0">
                <a:pos x="86" y="30"/>
              </a:cxn>
              <a:cxn ang="0">
                <a:pos x="84" y="31"/>
              </a:cxn>
              <a:cxn ang="0">
                <a:pos x="82" y="32"/>
              </a:cxn>
              <a:cxn ang="0">
                <a:pos x="80" y="34"/>
              </a:cxn>
              <a:cxn ang="0">
                <a:pos x="79" y="35"/>
              </a:cxn>
              <a:cxn ang="0">
                <a:pos x="77" y="37"/>
              </a:cxn>
              <a:cxn ang="0">
                <a:pos x="77" y="40"/>
              </a:cxn>
              <a:cxn ang="0">
                <a:pos x="74" y="41"/>
              </a:cxn>
              <a:cxn ang="0">
                <a:pos x="73" y="43"/>
              </a:cxn>
              <a:cxn ang="0">
                <a:pos x="72" y="43"/>
              </a:cxn>
              <a:cxn ang="0">
                <a:pos x="70" y="44"/>
              </a:cxn>
              <a:cxn ang="0">
                <a:pos x="68" y="45"/>
              </a:cxn>
              <a:cxn ang="0">
                <a:pos x="67" y="45"/>
              </a:cxn>
              <a:cxn ang="0">
                <a:pos x="65" y="44"/>
              </a:cxn>
              <a:cxn ang="0">
                <a:pos x="63" y="45"/>
              </a:cxn>
              <a:cxn ang="0">
                <a:pos x="62" y="47"/>
              </a:cxn>
              <a:cxn ang="0">
                <a:pos x="61" y="48"/>
              </a:cxn>
              <a:cxn ang="0">
                <a:pos x="44" y="46"/>
              </a:cxn>
              <a:cxn ang="0">
                <a:pos x="28" y="51"/>
              </a:cxn>
              <a:cxn ang="0">
                <a:pos x="22" y="49"/>
              </a:cxn>
            </a:cxnLst>
            <a:rect l="0" t="0" r="r" b="b"/>
            <a:pathLst>
              <a:path w="86" h="51">
                <a:moveTo>
                  <a:pt x="22" y="49"/>
                </a:moveTo>
                <a:lnTo>
                  <a:pt x="19" y="43"/>
                </a:lnTo>
                <a:lnTo>
                  <a:pt x="18" y="43"/>
                </a:lnTo>
                <a:lnTo>
                  <a:pt x="17" y="41"/>
                </a:lnTo>
                <a:lnTo>
                  <a:pt x="16" y="42"/>
                </a:lnTo>
                <a:lnTo>
                  <a:pt x="15" y="40"/>
                </a:lnTo>
                <a:lnTo>
                  <a:pt x="12" y="39"/>
                </a:lnTo>
                <a:lnTo>
                  <a:pt x="9" y="34"/>
                </a:lnTo>
                <a:lnTo>
                  <a:pt x="8" y="35"/>
                </a:lnTo>
                <a:lnTo>
                  <a:pt x="5" y="32"/>
                </a:lnTo>
                <a:lnTo>
                  <a:pt x="4" y="31"/>
                </a:lnTo>
                <a:lnTo>
                  <a:pt x="4" y="29"/>
                </a:lnTo>
                <a:lnTo>
                  <a:pt x="2" y="28"/>
                </a:lnTo>
                <a:lnTo>
                  <a:pt x="3" y="24"/>
                </a:lnTo>
                <a:lnTo>
                  <a:pt x="4" y="22"/>
                </a:lnTo>
                <a:lnTo>
                  <a:pt x="1" y="21"/>
                </a:lnTo>
                <a:lnTo>
                  <a:pt x="0" y="18"/>
                </a:lnTo>
                <a:lnTo>
                  <a:pt x="0" y="17"/>
                </a:lnTo>
                <a:lnTo>
                  <a:pt x="1" y="15"/>
                </a:lnTo>
                <a:lnTo>
                  <a:pt x="3" y="14"/>
                </a:lnTo>
                <a:lnTo>
                  <a:pt x="4" y="14"/>
                </a:lnTo>
                <a:lnTo>
                  <a:pt x="7" y="12"/>
                </a:lnTo>
                <a:lnTo>
                  <a:pt x="10" y="12"/>
                </a:lnTo>
                <a:lnTo>
                  <a:pt x="10" y="11"/>
                </a:lnTo>
                <a:lnTo>
                  <a:pt x="12" y="11"/>
                </a:lnTo>
                <a:lnTo>
                  <a:pt x="13" y="8"/>
                </a:lnTo>
                <a:lnTo>
                  <a:pt x="15" y="8"/>
                </a:lnTo>
                <a:lnTo>
                  <a:pt x="16" y="8"/>
                </a:lnTo>
                <a:lnTo>
                  <a:pt x="17" y="6"/>
                </a:lnTo>
                <a:lnTo>
                  <a:pt x="21" y="6"/>
                </a:lnTo>
                <a:lnTo>
                  <a:pt x="22" y="5"/>
                </a:lnTo>
                <a:lnTo>
                  <a:pt x="25" y="4"/>
                </a:lnTo>
                <a:lnTo>
                  <a:pt x="26" y="3"/>
                </a:lnTo>
                <a:lnTo>
                  <a:pt x="28" y="2"/>
                </a:lnTo>
                <a:lnTo>
                  <a:pt x="26" y="0"/>
                </a:lnTo>
                <a:lnTo>
                  <a:pt x="29" y="0"/>
                </a:lnTo>
                <a:lnTo>
                  <a:pt x="31" y="1"/>
                </a:lnTo>
                <a:lnTo>
                  <a:pt x="31" y="3"/>
                </a:lnTo>
                <a:lnTo>
                  <a:pt x="33" y="4"/>
                </a:lnTo>
                <a:lnTo>
                  <a:pt x="34" y="3"/>
                </a:lnTo>
                <a:lnTo>
                  <a:pt x="36" y="3"/>
                </a:lnTo>
                <a:lnTo>
                  <a:pt x="36" y="2"/>
                </a:lnTo>
                <a:lnTo>
                  <a:pt x="35" y="1"/>
                </a:lnTo>
                <a:lnTo>
                  <a:pt x="36" y="0"/>
                </a:lnTo>
                <a:lnTo>
                  <a:pt x="38" y="0"/>
                </a:lnTo>
                <a:lnTo>
                  <a:pt x="39" y="1"/>
                </a:lnTo>
                <a:lnTo>
                  <a:pt x="40" y="3"/>
                </a:lnTo>
                <a:lnTo>
                  <a:pt x="42" y="5"/>
                </a:lnTo>
                <a:lnTo>
                  <a:pt x="43" y="5"/>
                </a:lnTo>
                <a:lnTo>
                  <a:pt x="47" y="6"/>
                </a:lnTo>
                <a:lnTo>
                  <a:pt x="47" y="7"/>
                </a:lnTo>
                <a:lnTo>
                  <a:pt x="49" y="7"/>
                </a:lnTo>
                <a:lnTo>
                  <a:pt x="49" y="8"/>
                </a:lnTo>
                <a:lnTo>
                  <a:pt x="52" y="8"/>
                </a:lnTo>
                <a:lnTo>
                  <a:pt x="52" y="7"/>
                </a:lnTo>
                <a:lnTo>
                  <a:pt x="53" y="8"/>
                </a:lnTo>
                <a:lnTo>
                  <a:pt x="55" y="9"/>
                </a:lnTo>
                <a:lnTo>
                  <a:pt x="54" y="10"/>
                </a:lnTo>
                <a:lnTo>
                  <a:pt x="53" y="11"/>
                </a:lnTo>
                <a:lnTo>
                  <a:pt x="52" y="12"/>
                </a:lnTo>
                <a:lnTo>
                  <a:pt x="55" y="15"/>
                </a:lnTo>
                <a:lnTo>
                  <a:pt x="56" y="18"/>
                </a:lnTo>
                <a:lnTo>
                  <a:pt x="58" y="19"/>
                </a:lnTo>
                <a:lnTo>
                  <a:pt x="60" y="17"/>
                </a:lnTo>
                <a:lnTo>
                  <a:pt x="62" y="16"/>
                </a:lnTo>
                <a:lnTo>
                  <a:pt x="61" y="13"/>
                </a:lnTo>
                <a:lnTo>
                  <a:pt x="61" y="12"/>
                </a:lnTo>
                <a:lnTo>
                  <a:pt x="62" y="12"/>
                </a:lnTo>
                <a:lnTo>
                  <a:pt x="65" y="14"/>
                </a:lnTo>
                <a:lnTo>
                  <a:pt x="67" y="15"/>
                </a:lnTo>
                <a:lnTo>
                  <a:pt x="71" y="15"/>
                </a:lnTo>
                <a:lnTo>
                  <a:pt x="70" y="18"/>
                </a:lnTo>
                <a:lnTo>
                  <a:pt x="72" y="17"/>
                </a:lnTo>
                <a:lnTo>
                  <a:pt x="72" y="19"/>
                </a:lnTo>
                <a:lnTo>
                  <a:pt x="72" y="21"/>
                </a:lnTo>
                <a:lnTo>
                  <a:pt x="74" y="21"/>
                </a:lnTo>
                <a:lnTo>
                  <a:pt x="76" y="20"/>
                </a:lnTo>
                <a:lnTo>
                  <a:pt x="77" y="21"/>
                </a:lnTo>
                <a:lnTo>
                  <a:pt x="82" y="23"/>
                </a:lnTo>
                <a:lnTo>
                  <a:pt x="82" y="25"/>
                </a:lnTo>
                <a:lnTo>
                  <a:pt x="83" y="27"/>
                </a:lnTo>
                <a:lnTo>
                  <a:pt x="85" y="28"/>
                </a:lnTo>
                <a:lnTo>
                  <a:pt x="86" y="31"/>
                </a:lnTo>
                <a:lnTo>
                  <a:pt x="86" y="30"/>
                </a:lnTo>
                <a:lnTo>
                  <a:pt x="85" y="31"/>
                </a:lnTo>
                <a:lnTo>
                  <a:pt x="85" y="32"/>
                </a:lnTo>
                <a:lnTo>
                  <a:pt x="84" y="31"/>
                </a:lnTo>
                <a:lnTo>
                  <a:pt x="83" y="31"/>
                </a:lnTo>
                <a:lnTo>
                  <a:pt x="83" y="31"/>
                </a:lnTo>
                <a:lnTo>
                  <a:pt x="82" y="32"/>
                </a:lnTo>
                <a:lnTo>
                  <a:pt x="82" y="32"/>
                </a:lnTo>
                <a:lnTo>
                  <a:pt x="81" y="33"/>
                </a:lnTo>
                <a:lnTo>
                  <a:pt x="80" y="34"/>
                </a:lnTo>
                <a:lnTo>
                  <a:pt x="80" y="34"/>
                </a:lnTo>
                <a:lnTo>
                  <a:pt x="79" y="35"/>
                </a:lnTo>
                <a:lnTo>
                  <a:pt x="79" y="35"/>
                </a:lnTo>
                <a:lnTo>
                  <a:pt x="78" y="35"/>
                </a:lnTo>
                <a:lnTo>
                  <a:pt x="77" y="36"/>
                </a:lnTo>
                <a:lnTo>
                  <a:pt x="77" y="37"/>
                </a:lnTo>
                <a:lnTo>
                  <a:pt x="77" y="38"/>
                </a:lnTo>
                <a:lnTo>
                  <a:pt x="77" y="39"/>
                </a:lnTo>
                <a:lnTo>
                  <a:pt x="77" y="40"/>
                </a:lnTo>
                <a:lnTo>
                  <a:pt x="76" y="40"/>
                </a:lnTo>
                <a:lnTo>
                  <a:pt x="75" y="41"/>
                </a:lnTo>
                <a:lnTo>
                  <a:pt x="74" y="41"/>
                </a:lnTo>
                <a:lnTo>
                  <a:pt x="74" y="41"/>
                </a:lnTo>
                <a:lnTo>
                  <a:pt x="74" y="42"/>
                </a:lnTo>
                <a:lnTo>
                  <a:pt x="73" y="43"/>
                </a:lnTo>
                <a:lnTo>
                  <a:pt x="73" y="43"/>
                </a:lnTo>
                <a:lnTo>
                  <a:pt x="73" y="43"/>
                </a:lnTo>
                <a:lnTo>
                  <a:pt x="72" y="43"/>
                </a:lnTo>
                <a:lnTo>
                  <a:pt x="72" y="44"/>
                </a:lnTo>
                <a:lnTo>
                  <a:pt x="71" y="44"/>
                </a:lnTo>
                <a:lnTo>
                  <a:pt x="70" y="44"/>
                </a:lnTo>
                <a:lnTo>
                  <a:pt x="70" y="45"/>
                </a:lnTo>
                <a:lnTo>
                  <a:pt x="69" y="45"/>
                </a:lnTo>
                <a:lnTo>
                  <a:pt x="68" y="45"/>
                </a:lnTo>
                <a:lnTo>
                  <a:pt x="68" y="44"/>
                </a:lnTo>
                <a:lnTo>
                  <a:pt x="68" y="44"/>
                </a:lnTo>
                <a:lnTo>
                  <a:pt x="67" y="45"/>
                </a:lnTo>
                <a:lnTo>
                  <a:pt x="66" y="45"/>
                </a:lnTo>
                <a:lnTo>
                  <a:pt x="65" y="44"/>
                </a:lnTo>
                <a:lnTo>
                  <a:pt x="65" y="44"/>
                </a:lnTo>
                <a:lnTo>
                  <a:pt x="64" y="44"/>
                </a:lnTo>
                <a:lnTo>
                  <a:pt x="64" y="44"/>
                </a:lnTo>
                <a:lnTo>
                  <a:pt x="63" y="45"/>
                </a:lnTo>
                <a:lnTo>
                  <a:pt x="62" y="46"/>
                </a:lnTo>
                <a:lnTo>
                  <a:pt x="62" y="46"/>
                </a:lnTo>
                <a:lnTo>
                  <a:pt x="62" y="47"/>
                </a:lnTo>
                <a:lnTo>
                  <a:pt x="61" y="48"/>
                </a:lnTo>
                <a:lnTo>
                  <a:pt x="61" y="49"/>
                </a:lnTo>
                <a:lnTo>
                  <a:pt x="61" y="48"/>
                </a:lnTo>
                <a:lnTo>
                  <a:pt x="58" y="46"/>
                </a:lnTo>
                <a:lnTo>
                  <a:pt x="50" y="48"/>
                </a:lnTo>
                <a:lnTo>
                  <a:pt x="44" y="46"/>
                </a:lnTo>
                <a:lnTo>
                  <a:pt x="36" y="43"/>
                </a:lnTo>
                <a:lnTo>
                  <a:pt x="31" y="50"/>
                </a:lnTo>
                <a:lnTo>
                  <a:pt x="28" y="51"/>
                </a:lnTo>
                <a:lnTo>
                  <a:pt x="25" y="50"/>
                </a:lnTo>
                <a:lnTo>
                  <a:pt x="23" y="49"/>
                </a:lnTo>
                <a:lnTo>
                  <a:pt x="22" y="49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29" name="Freeform 52">
            <a:extLst>
              <a:ext uri="{FF2B5EF4-FFF2-40B4-BE49-F238E27FC236}">
                <a16:creationId xmlns:a16="http://schemas.microsoft.com/office/drawing/2014/main" id="{8DC25610-2909-F421-2EF5-E63EA97741CC}"/>
              </a:ext>
            </a:extLst>
          </p:cNvPr>
          <p:cNvSpPr>
            <a:spLocks noEditPoints="1"/>
          </p:cNvSpPr>
          <p:nvPr/>
        </p:nvSpPr>
        <p:spPr bwMode="auto">
          <a:xfrm>
            <a:off x="5769204" y="4094133"/>
            <a:ext cx="560778" cy="514092"/>
          </a:xfrm>
          <a:custGeom>
            <a:avLst/>
            <a:gdLst/>
            <a:ahLst/>
            <a:cxnLst>
              <a:cxn ang="0">
                <a:pos x="103" y="116"/>
              </a:cxn>
              <a:cxn ang="0">
                <a:pos x="98" y="111"/>
              </a:cxn>
              <a:cxn ang="0">
                <a:pos x="91" y="112"/>
              </a:cxn>
              <a:cxn ang="0">
                <a:pos x="83" y="112"/>
              </a:cxn>
              <a:cxn ang="0">
                <a:pos x="79" y="115"/>
              </a:cxn>
              <a:cxn ang="0">
                <a:pos x="74" y="116"/>
              </a:cxn>
              <a:cxn ang="0">
                <a:pos x="74" y="112"/>
              </a:cxn>
              <a:cxn ang="0">
                <a:pos x="71" y="108"/>
              </a:cxn>
              <a:cxn ang="0">
                <a:pos x="68" y="109"/>
              </a:cxn>
              <a:cxn ang="0">
                <a:pos x="64" y="110"/>
              </a:cxn>
              <a:cxn ang="0">
                <a:pos x="59" y="106"/>
              </a:cxn>
              <a:cxn ang="0">
                <a:pos x="53" y="100"/>
              </a:cxn>
              <a:cxn ang="0">
                <a:pos x="48" y="100"/>
              </a:cxn>
              <a:cxn ang="0">
                <a:pos x="46" y="97"/>
              </a:cxn>
              <a:cxn ang="0">
                <a:pos x="41" y="93"/>
              </a:cxn>
              <a:cxn ang="0">
                <a:pos x="37" y="92"/>
              </a:cxn>
              <a:cxn ang="0">
                <a:pos x="34" y="98"/>
              </a:cxn>
              <a:cxn ang="0">
                <a:pos x="28" y="91"/>
              </a:cxn>
              <a:cxn ang="0">
                <a:pos x="31" y="88"/>
              </a:cxn>
              <a:cxn ang="0">
                <a:pos x="28" y="87"/>
              </a:cxn>
              <a:cxn ang="0">
                <a:pos x="23" y="86"/>
              </a:cxn>
              <a:cxn ang="0">
                <a:pos x="18" y="84"/>
              </a:cxn>
              <a:cxn ang="0">
                <a:pos x="14" y="79"/>
              </a:cxn>
              <a:cxn ang="0">
                <a:pos x="12" y="81"/>
              </a:cxn>
              <a:cxn ang="0">
                <a:pos x="12" y="76"/>
              </a:cxn>
              <a:cxn ang="0">
                <a:pos x="8" y="67"/>
              </a:cxn>
              <a:cxn ang="0">
                <a:pos x="8" y="61"/>
              </a:cxn>
              <a:cxn ang="0">
                <a:pos x="8" y="55"/>
              </a:cxn>
              <a:cxn ang="0">
                <a:pos x="7" y="48"/>
              </a:cxn>
              <a:cxn ang="0">
                <a:pos x="1" y="39"/>
              </a:cxn>
              <a:cxn ang="0">
                <a:pos x="2" y="24"/>
              </a:cxn>
              <a:cxn ang="0">
                <a:pos x="5" y="24"/>
              </a:cxn>
              <a:cxn ang="0">
                <a:pos x="5" y="20"/>
              </a:cxn>
              <a:cxn ang="0">
                <a:pos x="10" y="16"/>
              </a:cxn>
              <a:cxn ang="0">
                <a:pos x="23" y="13"/>
              </a:cxn>
              <a:cxn ang="0">
                <a:pos x="38" y="4"/>
              </a:cxn>
              <a:cxn ang="0">
                <a:pos x="61" y="4"/>
              </a:cxn>
              <a:cxn ang="0">
                <a:pos x="57" y="4"/>
              </a:cxn>
              <a:cxn ang="0">
                <a:pos x="64" y="11"/>
              </a:cxn>
              <a:cxn ang="0">
                <a:pos x="74" y="6"/>
              </a:cxn>
              <a:cxn ang="0">
                <a:pos x="67" y="12"/>
              </a:cxn>
              <a:cxn ang="0">
                <a:pos x="74" y="9"/>
              </a:cxn>
              <a:cxn ang="0">
                <a:pos x="95" y="8"/>
              </a:cxn>
              <a:cxn ang="0">
                <a:pos x="116" y="7"/>
              </a:cxn>
              <a:cxn ang="0">
                <a:pos x="123" y="16"/>
              </a:cxn>
              <a:cxn ang="0">
                <a:pos x="124" y="21"/>
              </a:cxn>
              <a:cxn ang="0">
                <a:pos x="129" y="43"/>
              </a:cxn>
              <a:cxn ang="0">
                <a:pos x="121" y="48"/>
              </a:cxn>
              <a:cxn ang="0">
                <a:pos x="121" y="54"/>
              </a:cxn>
              <a:cxn ang="0">
                <a:pos x="125" y="58"/>
              </a:cxn>
              <a:cxn ang="0">
                <a:pos x="124" y="69"/>
              </a:cxn>
              <a:cxn ang="0">
                <a:pos x="130" y="81"/>
              </a:cxn>
              <a:cxn ang="0">
                <a:pos x="129" y="84"/>
              </a:cxn>
              <a:cxn ang="0">
                <a:pos x="129" y="92"/>
              </a:cxn>
              <a:cxn ang="0">
                <a:pos x="122" y="97"/>
              </a:cxn>
              <a:cxn ang="0">
                <a:pos x="113" y="117"/>
              </a:cxn>
              <a:cxn ang="0">
                <a:pos x="5" y="19"/>
              </a:cxn>
              <a:cxn ang="0">
                <a:pos x="2" y="20"/>
              </a:cxn>
              <a:cxn ang="0">
                <a:pos x="4" y="18"/>
              </a:cxn>
              <a:cxn ang="0">
                <a:pos x="1" y="18"/>
              </a:cxn>
              <a:cxn ang="0">
                <a:pos x="0" y="18"/>
              </a:cxn>
            </a:cxnLst>
            <a:rect l="0" t="0" r="r" b="b"/>
            <a:pathLst>
              <a:path w="131" h="120">
                <a:moveTo>
                  <a:pt x="111" y="120"/>
                </a:moveTo>
                <a:lnTo>
                  <a:pt x="106" y="117"/>
                </a:lnTo>
                <a:lnTo>
                  <a:pt x="103" y="116"/>
                </a:lnTo>
                <a:lnTo>
                  <a:pt x="103" y="114"/>
                </a:lnTo>
                <a:lnTo>
                  <a:pt x="99" y="112"/>
                </a:lnTo>
                <a:lnTo>
                  <a:pt x="98" y="111"/>
                </a:lnTo>
                <a:lnTo>
                  <a:pt x="95" y="112"/>
                </a:lnTo>
                <a:lnTo>
                  <a:pt x="92" y="111"/>
                </a:lnTo>
                <a:lnTo>
                  <a:pt x="91" y="112"/>
                </a:lnTo>
                <a:lnTo>
                  <a:pt x="89" y="114"/>
                </a:lnTo>
                <a:lnTo>
                  <a:pt x="86" y="112"/>
                </a:lnTo>
                <a:lnTo>
                  <a:pt x="83" y="112"/>
                </a:lnTo>
                <a:lnTo>
                  <a:pt x="82" y="112"/>
                </a:lnTo>
                <a:lnTo>
                  <a:pt x="79" y="114"/>
                </a:lnTo>
                <a:lnTo>
                  <a:pt x="79" y="115"/>
                </a:lnTo>
                <a:lnTo>
                  <a:pt x="78" y="117"/>
                </a:lnTo>
                <a:lnTo>
                  <a:pt x="77" y="115"/>
                </a:lnTo>
                <a:lnTo>
                  <a:pt x="74" y="116"/>
                </a:lnTo>
                <a:lnTo>
                  <a:pt x="74" y="114"/>
                </a:lnTo>
                <a:lnTo>
                  <a:pt x="74" y="114"/>
                </a:lnTo>
                <a:lnTo>
                  <a:pt x="74" y="112"/>
                </a:lnTo>
                <a:lnTo>
                  <a:pt x="72" y="112"/>
                </a:lnTo>
                <a:lnTo>
                  <a:pt x="72" y="111"/>
                </a:lnTo>
                <a:lnTo>
                  <a:pt x="71" y="108"/>
                </a:lnTo>
                <a:lnTo>
                  <a:pt x="69" y="109"/>
                </a:lnTo>
                <a:lnTo>
                  <a:pt x="69" y="110"/>
                </a:lnTo>
                <a:lnTo>
                  <a:pt x="68" y="109"/>
                </a:lnTo>
                <a:lnTo>
                  <a:pt x="67" y="112"/>
                </a:lnTo>
                <a:lnTo>
                  <a:pt x="64" y="112"/>
                </a:lnTo>
                <a:lnTo>
                  <a:pt x="64" y="110"/>
                </a:lnTo>
                <a:lnTo>
                  <a:pt x="62" y="110"/>
                </a:lnTo>
                <a:lnTo>
                  <a:pt x="61" y="107"/>
                </a:lnTo>
                <a:lnTo>
                  <a:pt x="59" y="106"/>
                </a:lnTo>
                <a:lnTo>
                  <a:pt x="58" y="104"/>
                </a:lnTo>
                <a:lnTo>
                  <a:pt x="58" y="102"/>
                </a:lnTo>
                <a:lnTo>
                  <a:pt x="53" y="100"/>
                </a:lnTo>
                <a:lnTo>
                  <a:pt x="52" y="99"/>
                </a:lnTo>
                <a:lnTo>
                  <a:pt x="50" y="100"/>
                </a:lnTo>
                <a:lnTo>
                  <a:pt x="48" y="100"/>
                </a:lnTo>
                <a:lnTo>
                  <a:pt x="48" y="98"/>
                </a:lnTo>
                <a:lnTo>
                  <a:pt x="48" y="96"/>
                </a:lnTo>
                <a:lnTo>
                  <a:pt x="46" y="97"/>
                </a:lnTo>
                <a:lnTo>
                  <a:pt x="47" y="94"/>
                </a:lnTo>
                <a:lnTo>
                  <a:pt x="43" y="94"/>
                </a:lnTo>
                <a:lnTo>
                  <a:pt x="41" y="93"/>
                </a:lnTo>
                <a:lnTo>
                  <a:pt x="38" y="91"/>
                </a:lnTo>
                <a:lnTo>
                  <a:pt x="37" y="91"/>
                </a:lnTo>
                <a:lnTo>
                  <a:pt x="37" y="92"/>
                </a:lnTo>
                <a:lnTo>
                  <a:pt x="38" y="95"/>
                </a:lnTo>
                <a:lnTo>
                  <a:pt x="36" y="96"/>
                </a:lnTo>
                <a:lnTo>
                  <a:pt x="34" y="98"/>
                </a:lnTo>
                <a:lnTo>
                  <a:pt x="32" y="97"/>
                </a:lnTo>
                <a:lnTo>
                  <a:pt x="31" y="94"/>
                </a:lnTo>
                <a:lnTo>
                  <a:pt x="28" y="91"/>
                </a:lnTo>
                <a:lnTo>
                  <a:pt x="29" y="90"/>
                </a:lnTo>
                <a:lnTo>
                  <a:pt x="30" y="89"/>
                </a:lnTo>
                <a:lnTo>
                  <a:pt x="31" y="88"/>
                </a:lnTo>
                <a:lnTo>
                  <a:pt x="29" y="87"/>
                </a:lnTo>
                <a:lnTo>
                  <a:pt x="28" y="86"/>
                </a:lnTo>
                <a:lnTo>
                  <a:pt x="28" y="87"/>
                </a:lnTo>
                <a:lnTo>
                  <a:pt x="25" y="87"/>
                </a:lnTo>
                <a:lnTo>
                  <a:pt x="25" y="86"/>
                </a:lnTo>
                <a:lnTo>
                  <a:pt x="23" y="86"/>
                </a:lnTo>
                <a:lnTo>
                  <a:pt x="23" y="85"/>
                </a:lnTo>
                <a:lnTo>
                  <a:pt x="19" y="84"/>
                </a:lnTo>
                <a:lnTo>
                  <a:pt x="18" y="84"/>
                </a:lnTo>
                <a:lnTo>
                  <a:pt x="16" y="82"/>
                </a:lnTo>
                <a:lnTo>
                  <a:pt x="15" y="80"/>
                </a:lnTo>
                <a:lnTo>
                  <a:pt x="14" y="79"/>
                </a:lnTo>
                <a:lnTo>
                  <a:pt x="12" y="79"/>
                </a:lnTo>
                <a:lnTo>
                  <a:pt x="11" y="80"/>
                </a:lnTo>
                <a:lnTo>
                  <a:pt x="12" y="81"/>
                </a:lnTo>
                <a:lnTo>
                  <a:pt x="12" y="82"/>
                </a:lnTo>
                <a:lnTo>
                  <a:pt x="10" y="82"/>
                </a:lnTo>
                <a:lnTo>
                  <a:pt x="12" y="76"/>
                </a:lnTo>
                <a:lnTo>
                  <a:pt x="10" y="71"/>
                </a:lnTo>
                <a:lnTo>
                  <a:pt x="8" y="69"/>
                </a:lnTo>
                <a:lnTo>
                  <a:pt x="8" y="67"/>
                </a:lnTo>
                <a:lnTo>
                  <a:pt x="7" y="64"/>
                </a:lnTo>
                <a:lnTo>
                  <a:pt x="7" y="63"/>
                </a:lnTo>
                <a:lnTo>
                  <a:pt x="8" y="61"/>
                </a:lnTo>
                <a:lnTo>
                  <a:pt x="8" y="58"/>
                </a:lnTo>
                <a:lnTo>
                  <a:pt x="8" y="57"/>
                </a:lnTo>
                <a:lnTo>
                  <a:pt x="8" y="55"/>
                </a:lnTo>
                <a:lnTo>
                  <a:pt x="6" y="53"/>
                </a:lnTo>
                <a:lnTo>
                  <a:pt x="5" y="51"/>
                </a:lnTo>
                <a:lnTo>
                  <a:pt x="7" y="48"/>
                </a:lnTo>
                <a:lnTo>
                  <a:pt x="3" y="43"/>
                </a:lnTo>
                <a:lnTo>
                  <a:pt x="1" y="42"/>
                </a:lnTo>
                <a:lnTo>
                  <a:pt x="1" y="39"/>
                </a:lnTo>
                <a:lnTo>
                  <a:pt x="3" y="38"/>
                </a:lnTo>
                <a:lnTo>
                  <a:pt x="4" y="33"/>
                </a:lnTo>
                <a:lnTo>
                  <a:pt x="2" y="24"/>
                </a:lnTo>
                <a:lnTo>
                  <a:pt x="4" y="25"/>
                </a:lnTo>
                <a:lnTo>
                  <a:pt x="6" y="26"/>
                </a:lnTo>
                <a:lnTo>
                  <a:pt x="5" y="24"/>
                </a:lnTo>
                <a:lnTo>
                  <a:pt x="6" y="23"/>
                </a:lnTo>
                <a:lnTo>
                  <a:pt x="6" y="21"/>
                </a:lnTo>
                <a:lnTo>
                  <a:pt x="5" y="20"/>
                </a:lnTo>
                <a:lnTo>
                  <a:pt x="5" y="19"/>
                </a:lnTo>
                <a:lnTo>
                  <a:pt x="5" y="18"/>
                </a:lnTo>
                <a:lnTo>
                  <a:pt x="10" y="16"/>
                </a:lnTo>
                <a:lnTo>
                  <a:pt x="13" y="16"/>
                </a:lnTo>
                <a:lnTo>
                  <a:pt x="16" y="14"/>
                </a:lnTo>
                <a:lnTo>
                  <a:pt x="23" y="13"/>
                </a:lnTo>
                <a:lnTo>
                  <a:pt x="26" y="12"/>
                </a:lnTo>
                <a:lnTo>
                  <a:pt x="31" y="7"/>
                </a:lnTo>
                <a:lnTo>
                  <a:pt x="38" y="4"/>
                </a:lnTo>
                <a:lnTo>
                  <a:pt x="47" y="1"/>
                </a:lnTo>
                <a:lnTo>
                  <a:pt x="55" y="0"/>
                </a:lnTo>
                <a:lnTo>
                  <a:pt x="61" y="4"/>
                </a:lnTo>
                <a:lnTo>
                  <a:pt x="56" y="1"/>
                </a:lnTo>
                <a:lnTo>
                  <a:pt x="55" y="3"/>
                </a:lnTo>
                <a:lnTo>
                  <a:pt x="57" y="4"/>
                </a:lnTo>
                <a:lnTo>
                  <a:pt x="58" y="9"/>
                </a:lnTo>
                <a:lnTo>
                  <a:pt x="60" y="10"/>
                </a:lnTo>
                <a:lnTo>
                  <a:pt x="64" y="11"/>
                </a:lnTo>
                <a:lnTo>
                  <a:pt x="67" y="10"/>
                </a:lnTo>
                <a:lnTo>
                  <a:pt x="74" y="6"/>
                </a:lnTo>
                <a:lnTo>
                  <a:pt x="74" y="6"/>
                </a:lnTo>
                <a:lnTo>
                  <a:pt x="68" y="10"/>
                </a:lnTo>
                <a:lnTo>
                  <a:pt x="67" y="11"/>
                </a:lnTo>
                <a:lnTo>
                  <a:pt x="67" y="12"/>
                </a:lnTo>
                <a:lnTo>
                  <a:pt x="68" y="12"/>
                </a:lnTo>
                <a:lnTo>
                  <a:pt x="70" y="11"/>
                </a:lnTo>
                <a:lnTo>
                  <a:pt x="74" y="9"/>
                </a:lnTo>
                <a:lnTo>
                  <a:pt x="77" y="6"/>
                </a:lnTo>
                <a:lnTo>
                  <a:pt x="82" y="6"/>
                </a:lnTo>
                <a:lnTo>
                  <a:pt x="95" y="8"/>
                </a:lnTo>
                <a:lnTo>
                  <a:pt x="112" y="7"/>
                </a:lnTo>
                <a:lnTo>
                  <a:pt x="116" y="6"/>
                </a:lnTo>
                <a:lnTo>
                  <a:pt x="116" y="7"/>
                </a:lnTo>
                <a:lnTo>
                  <a:pt x="121" y="9"/>
                </a:lnTo>
                <a:lnTo>
                  <a:pt x="122" y="14"/>
                </a:lnTo>
                <a:lnTo>
                  <a:pt x="123" y="16"/>
                </a:lnTo>
                <a:lnTo>
                  <a:pt x="123" y="16"/>
                </a:lnTo>
                <a:lnTo>
                  <a:pt x="123" y="18"/>
                </a:lnTo>
                <a:lnTo>
                  <a:pt x="124" y="21"/>
                </a:lnTo>
                <a:lnTo>
                  <a:pt x="128" y="36"/>
                </a:lnTo>
                <a:lnTo>
                  <a:pt x="129" y="40"/>
                </a:lnTo>
                <a:lnTo>
                  <a:pt x="129" y="43"/>
                </a:lnTo>
                <a:lnTo>
                  <a:pt x="127" y="45"/>
                </a:lnTo>
                <a:lnTo>
                  <a:pt x="125" y="45"/>
                </a:lnTo>
                <a:lnTo>
                  <a:pt x="121" y="48"/>
                </a:lnTo>
                <a:lnTo>
                  <a:pt x="119" y="51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7"/>
                </a:lnTo>
                <a:lnTo>
                  <a:pt x="125" y="58"/>
                </a:lnTo>
                <a:lnTo>
                  <a:pt x="125" y="60"/>
                </a:lnTo>
                <a:lnTo>
                  <a:pt x="123" y="67"/>
                </a:lnTo>
                <a:lnTo>
                  <a:pt x="124" y="69"/>
                </a:lnTo>
                <a:lnTo>
                  <a:pt x="125" y="70"/>
                </a:lnTo>
                <a:lnTo>
                  <a:pt x="125" y="73"/>
                </a:lnTo>
                <a:lnTo>
                  <a:pt x="130" y="81"/>
                </a:lnTo>
                <a:lnTo>
                  <a:pt x="131" y="82"/>
                </a:lnTo>
                <a:lnTo>
                  <a:pt x="130" y="83"/>
                </a:lnTo>
                <a:lnTo>
                  <a:pt x="129" y="84"/>
                </a:lnTo>
                <a:lnTo>
                  <a:pt x="131" y="87"/>
                </a:lnTo>
                <a:lnTo>
                  <a:pt x="131" y="90"/>
                </a:lnTo>
                <a:lnTo>
                  <a:pt x="129" y="92"/>
                </a:lnTo>
                <a:lnTo>
                  <a:pt x="127" y="92"/>
                </a:lnTo>
                <a:lnTo>
                  <a:pt x="125" y="94"/>
                </a:lnTo>
                <a:lnTo>
                  <a:pt x="122" y="97"/>
                </a:lnTo>
                <a:lnTo>
                  <a:pt x="113" y="109"/>
                </a:lnTo>
                <a:lnTo>
                  <a:pt x="112" y="111"/>
                </a:lnTo>
                <a:lnTo>
                  <a:pt x="113" y="117"/>
                </a:lnTo>
                <a:lnTo>
                  <a:pt x="115" y="120"/>
                </a:lnTo>
                <a:lnTo>
                  <a:pt x="111" y="120"/>
                </a:lnTo>
                <a:close/>
                <a:moveTo>
                  <a:pt x="5" y="19"/>
                </a:moveTo>
                <a:lnTo>
                  <a:pt x="5" y="20"/>
                </a:lnTo>
                <a:lnTo>
                  <a:pt x="3" y="20"/>
                </a:lnTo>
                <a:lnTo>
                  <a:pt x="2" y="20"/>
                </a:lnTo>
                <a:lnTo>
                  <a:pt x="2" y="18"/>
                </a:lnTo>
                <a:lnTo>
                  <a:pt x="3" y="18"/>
                </a:lnTo>
                <a:lnTo>
                  <a:pt x="4" y="18"/>
                </a:lnTo>
                <a:lnTo>
                  <a:pt x="5" y="19"/>
                </a:lnTo>
                <a:close/>
                <a:moveTo>
                  <a:pt x="0" y="18"/>
                </a:moveTo>
                <a:lnTo>
                  <a:pt x="1" y="18"/>
                </a:lnTo>
                <a:lnTo>
                  <a:pt x="1" y="20"/>
                </a:lnTo>
                <a:lnTo>
                  <a:pt x="1" y="20"/>
                </a:lnTo>
                <a:lnTo>
                  <a:pt x="0" y="18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0" name="Freeform 55">
            <a:extLst>
              <a:ext uri="{FF2B5EF4-FFF2-40B4-BE49-F238E27FC236}">
                <a16:creationId xmlns:a16="http://schemas.microsoft.com/office/drawing/2014/main" id="{95B64F52-9EC7-F2B8-2B19-794F4DA3EB26}"/>
              </a:ext>
            </a:extLst>
          </p:cNvPr>
          <p:cNvSpPr>
            <a:spLocks/>
          </p:cNvSpPr>
          <p:nvPr/>
        </p:nvSpPr>
        <p:spPr bwMode="auto">
          <a:xfrm>
            <a:off x="6150189" y="3755691"/>
            <a:ext cx="406671" cy="244197"/>
          </a:xfrm>
          <a:custGeom>
            <a:avLst/>
            <a:gdLst/>
            <a:ahLst/>
            <a:cxnLst>
              <a:cxn ang="0">
                <a:pos x="86" y="14"/>
              </a:cxn>
              <a:cxn ang="0">
                <a:pos x="89" y="17"/>
              </a:cxn>
              <a:cxn ang="0">
                <a:pos x="90" y="20"/>
              </a:cxn>
              <a:cxn ang="0">
                <a:pos x="90" y="23"/>
              </a:cxn>
              <a:cxn ang="0">
                <a:pos x="89" y="24"/>
              </a:cxn>
              <a:cxn ang="0">
                <a:pos x="89" y="28"/>
              </a:cxn>
              <a:cxn ang="0">
                <a:pos x="89" y="29"/>
              </a:cxn>
              <a:cxn ang="0">
                <a:pos x="91" y="29"/>
              </a:cxn>
              <a:cxn ang="0">
                <a:pos x="91" y="32"/>
              </a:cxn>
              <a:cxn ang="0">
                <a:pos x="93" y="35"/>
              </a:cxn>
              <a:cxn ang="0">
                <a:pos x="94" y="38"/>
              </a:cxn>
              <a:cxn ang="0">
                <a:pos x="95" y="43"/>
              </a:cxn>
              <a:cxn ang="0">
                <a:pos x="95" y="46"/>
              </a:cxn>
              <a:cxn ang="0">
                <a:pos x="91" y="48"/>
              </a:cxn>
              <a:cxn ang="0">
                <a:pos x="88" y="51"/>
              </a:cxn>
              <a:cxn ang="0">
                <a:pos x="86" y="55"/>
              </a:cxn>
              <a:cxn ang="0">
                <a:pos x="81" y="54"/>
              </a:cxn>
              <a:cxn ang="0">
                <a:pos x="78" y="56"/>
              </a:cxn>
              <a:cxn ang="0">
                <a:pos x="75" y="56"/>
              </a:cxn>
              <a:cxn ang="0">
                <a:pos x="71" y="56"/>
              </a:cxn>
              <a:cxn ang="0">
                <a:pos x="67" y="51"/>
              </a:cxn>
              <a:cxn ang="0">
                <a:pos x="60" y="46"/>
              </a:cxn>
              <a:cxn ang="0">
                <a:pos x="53" y="42"/>
              </a:cxn>
              <a:cxn ang="0">
                <a:pos x="50" y="41"/>
              </a:cxn>
              <a:cxn ang="0">
                <a:pos x="44" y="43"/>
              </a:cxn>
              <a:cxn ang="0">
                <a:pos x="39" y="41"/>
              </a:cxn>
              <a:cxn ang="0">
                <a:pos x="32" y="41"/>
              </a:cxn>
              <a:cxn ang="0">
                <a:pos x="28" y="42"/>
              </a:cxn>
              <a:cxn ang="0">
                <a:pos x="26" y="40"/>
              </a:cxn>
              <a:cxn ang="0">
                <a:pos x="18" y="40"/>
              </a:cxn>
              <a:cxn ang="0">
                <a:pos x="8" y="43"/>
              </a:cxn>
              <a:cxn ang="0">
                <a:pos x="3" y="47"/>
              </a:cxn>
              <a:cxn ang="0">
                <a:pos x="0" y="38"/>
              </a:cxn>
              <a:cxn ang="0">
                <a:pos x="5" y="29"/>
              </a:cxn>
              <a:cxn ang="0">
                <a:pos x="9" y="17"/>
              </a:cxn>
              <a:cxn ang="0">
                <a:pos x="18" y="12"/>
              </a:cxn>
              <a:cxn ang="0">
                <a:pos x="22" y="11"/>
              </a:cxn>
              <a:cxn ang="0">
                <a:pos x="28" y="19"/>
              </a:cxn>
              <a:cxn ang="0">
                <a:pos x="33" y="28"/>
              </a:cxn>
              <a:cxn ang="0">
                <a:pos x="44" y="25"/>
              </a:cxn>
              <a:cxn ang="0">
                <a:pos x="44" y="8"/>
              </a:cxn>
              <a:cxn ang="0">
                <a:pos x="45" y="5"/>
              </a:cxn>
              <a:cxn ang="0">
                <a:pos x="49" y="2"/>
              </a:cxn>
              <a:cxn ang="0">
                <a:pos x="52" y="1"/>
              </a:cxn>
              <a:cxn ang="0">
                <a:pos x="55" y="0"/>
              </a:cxn>
              <a:cxn ang="0">
                <a:pos x="56" y="2"/>
              </a:cxn>
              <a:cxn ang="0">
                <a:pos x="58" y="1"/>
              </a:cxn>
              <a:cxn ang="0">
                <a:pos x="61" y="4"/>
              </a:cxn>
              <a:cxn ang="0">
                <a:pos x="64" y="5"/>
              </a:cxn>
              <a:cxn ang="0">
                <a:pos x="67" y="7"/>
              </a:cxn>
              <a:cxn ang="0">
                <a:pos x="70" y="10"/>
              </a:cxn>
              <a:cxn ang="0">
                <a:pos x="72" y="12"/>
              </a:cxn>
              <a:cxn ang="0">
                <a:pos x="75" y="12"/>
              </a:cxn>
              <a:cxn ang="0">
                <a:pos x="78" y="11"/>
              </a:cxn>
              <a:cxn ang="0">
                <a:pos x="81" y="13"/>
              </a:cxn>
              <a:cxn ang="0">
                <a:pos x="84" y="13"/>
              </a:cxn>
            </a:cxnLst>
            <a:rect l="0" t="0" r="r" b="b"/>
            <a:pathLst>
              <a:path w="95" h="57">
                <a:moveTo>
                  <a:pt x="84" y="13"/>
                </a:moveTo>
                <a:lnTo>
                  <a:pt x="86" y="13"/>
                </a:lnTo>
                <a:lnTo>
                  <a:pt x="86" y="14"/>
                </a:lnTo>
                <a:lnTo>
                  <a:pt x="86" y="16"/>
                </a:lnTo>
                <a:lnTo>
                  <a:pt x="88" y="16"/>
                </a:lnTo>
                <a:lnTo>
                  <a:pt x="89" y="17"/>
                </a:lnTo>
                <a:lnTo>
                  <a:pt x="89" y="18"/>
                </a:lnTo>
                <a:lnTo>
                  <a:pt x="90" y="19"/>
                </a:lnTo>
                <a:lnTo>
                  <a:pt x="90" y="20"/>
                </a:lnTo>
                <a:lnTo>
                  <a:pt x="90" y="21"/>
                </a:lnTo>
                <a:lnTo>
                  <a:pt x="90" y="22"/>
                </a:lnTo>
                <a:lnTo>
                  <a:pt x="90" y="23"/>
                </a:lnTo>
                <a:lnTo>
                  <a:pt x="89" y="23"/>
                </a:lnTo>
                <a:lnTo>
                  <a:pt x="89" y="23"/>
                </a:lnTo>
                <a:lnTo>
                  <a:pt x="89" y="24"/>
                </a:lnTo>
                <a:lnTo>
                  <a:pt x="89" y="25"/>
                </a:lnTo>
                <a:lnTo>
                  <a:pt x="89" y="27"/>
                </a:lnTo>
                <a:lnTo>
                  <a:pt x="89" y="28"/>
                </a:lnTo>
                <a:lnTo>
                  <a:pt x="88" y="28"/>
                </a:lnTo>
                <a:lnTo>
                  <a:pt x="88" y="29"/>
                </a:lnTo>
                <a:lnTo>
                  <a:pt x="89" y="29"/>
                </a:lnTo>
                <a:lnTo>
                  <a:pt x="90" y="29"/>
                </a:lnTo>
                <a:lnTo>
                  <a:pt x="90" y="29"/>
                </a:lnTo>
                <a:lnTo>
                  <a:pt x="91" y="29"/>
                </a:lnTo>
                <a:lnTo>
                  <a:pt x="92" y="30"/>
                </a:lnTo>
                <a:lnTo>
                  <a:pt x="91" y="31"/>
                </a:lnTo>
                <a:lnTo>
                  <a:pt x="91" y="32"/>
                </a:lnTo>
                <a:lnTo>
                  <a:pt x="92" y="33"/>
                </a:lnTo>
                <a:lnTo>
                  <a:pt x="92" y="34"/>
                </a:lnTo>
                <a:lnTo>
                  <a:pt x="93" y="35"/>
                </a:lnTo>
                <a:lnTo>
                  <a:pt x="93" y="36"/>
                </a:lnTo>
                <a:lnTo>
                  <a:pt x="94" y="37"/>
                </a:lnTo>
                <a:lnTo>
                  <a:pt x="94" y="38"/>
                </a:lnTo>
                <a:lnTo>
                  <a:pt x="95" y="39"/>
                </a:lnTo>
                <a:lnTo>
                  <a:pt x="95" y="41"/>
                </a:lnTo>
                <a:lnTo>
                  <a:pt x="95" y="43"/>
                </a:lnTo>
                <a:lnTo>
                  <a:pt x="95" y="44"/>
                </a:lnTo>
                <a:lnTo>
                  <a:pt x="95" y="46"/>
                </a:lnTo>
                <a:lnTo>
                  <a:pt x="95" y="46"/>
                </a:lnTo>
                <a:lnTo>
                  <a:pt x="93" y="47"/>
                </a:lnTo>
                <a:lnTo>
                  <a:pt x="92" y="47"/>
                </a:lnTo>
                <a:lnTo>
                  <a:pt x="91" y="48"/>
                </a:lnTo>
                <a:lnTo>
                  <a:pt x="90" y="49"/>
                </a:lnTo>
                <a:lnTo>
                  <a:pt x="89" y="50"/>
                </a:lnTo>
                <a:lnTo>
                  <a:pt x="88" y="51"/>
                </a:lnTo>
                <a:lnTo>
                  <a:pt x="87" y="52"/>
                </a:lnTo>
                <a:lnTo>
                  <a:pt x="87" y="55"/>
                </a:lnTo>
                <a:lnTo>
                  <a:pt x="86" y="55"/>
                </a:lnTo>
                <a:lnTo>
                  <a:pt x="85" y="55"/>
                </a:lnTo>
                <a:lnTo>
                  <a:pt x="83" y="54"/>
                </a:lnTo>
                <a:lnTo>
                  <a:pt x="81" y="54"/>
                </a:lnTo>
                <a:lnTo>
                  <a:pt x="79" y="54"/>
                </a:lnTo>
                <a:lnTo>
                  <a:pt x="78" y="55"/>
                </a:lnTo>
                <a:lnTo>
                  <a:pt x="78" y="56"/>
                </a:lnTo>
                <a:lnTo>
                  <a:pt x="76" y="57"/>
                </a:lnTo>
                <a:lnTo>
                  <a:pt x="75" y="57"/>
                </a:lnTo>
                <a:lnTo>
                  <a:pt x="75" y="56"/>
                </a:lnTo>
                <a:lnTo>
                  <a:pt x="74" y="57"/>
                </a:lnTo>
                <a:lnTo>
                  <a:pt x="72" y="57"/>
                </a:lnTo>
                <a:lnTo>
                  <a:pt x="71" y="56"/>
                </a:lnTo>
                <a:lnTo>
                  <a:pt x="69" y="54"/>
                </a:lnTo>
                <a:lnTo>
                  <a:pt x="69" y="53"/>
                </a:lnTo>
                <a:lnTo>
                  <a:pt x="67" y="51"/>
                </a:lnTo>
                <a:lnTo>
                  <a:pt x="64" y="49"/>
                </a:lnTo>
                <a:lnTo>
                  <a:pt x="62" y="46"/>
                </a:lnTo>
                <a:lnTo>
                  <a:pt x="60" y="46"/>
                </a:lnTo>
                <a:lnTo>
                  <a:pt x="56" y="46"/>
                </a:lnTo>
                <a:lnTo>
                  <a:pt x="54" y="44"/>
                </a:lnTo>
                <a:lnTo>
                  <a:pt x="53" y="42"/>
                </a:lnTo>
                <a:lnTo>
                  <a:pt x="52" y="40"/>
                </a:lnTo>
                <a:lnTo>
                  <a:pt x="51" y="40"/>
                </a:lnTo>
                <a:lnTo>
                  <a:pt x="50" y="41"/>
                </a:lnTo>
                <a:lnTo>
                  <a:pt x="48" y="42"/>
                </a:lnTo>
                <a:lnTo>
                  <a:pt x="45" y="43"/>
                </a:lnTo>
                <a:lnTo>
                  <a:pt x="44" y="43"/>
                </a:lnTo>
                <a:lnTo>
                  <a:pt x="42" y="43"/>
                </a:lnTo>
                <a:lnTo>
                  <a:pt x="41" y="43"/>
                </a:lnTo>
                <a:lnTo>
                  <a:pt x="39" y="41"/>
                </a:lnTo>
                <a:lnTo>
                  <a:pt x="36" y="41"/>
                </a:lnTo>
                <a:lnTo>
                  <a:pt x="34" y="42"/>
                </a:lnTo>
                <a:lnTo>
                  <a:pt x="32" y="41"/>
                </a:lnTo>
                <a:lnTo>
                  <a:pt x="30" y="41"/>
                </a:lnTo>
                <a:lnTo>
                  <a:pt x="29" y="41"/>
                </a:lnTo>
                <a:lnTo>
                  <a:pt x="28" y="42"/>
                </a:lnTo>
                <a:lnTo>
                  <a:pt x="27" y="41"/>
                </a:lnTo>
                <a:lnTo>
                  <a:pt x="26" y="40"/>
                </a:lnTo>
                <a:lnTo>
                  <a:pt x="26" y="40"/>
                </a:lnTo>
                <a:lnTo>
                  <a:pt x="24" y="41"/>
                </a:lnTo>
                <a:lnTo>
                  <a:pt x="23" y="41"/>
                </a:lnTo>
                <a:lnTo>
                  <a:pt x="18" y="40"/>
                </a:lnTo>
                <a:lnTo>
                  <a:pt x="16" y="40"/>
                </a:lnTo>
                <a:lnTo>
                  <a:pt x="11" y="41"/>
                </a:lnTo>
                <a:lnTo>
                  <a:pt x="8" y="43"/>
                </a:lnTo>
                <a:lnTo>
                  <a:pt x="5" y="44"/>
                </a:lnTo>
                <a:lnTo>
                  <a:pt x="4" y="46"/>
                </a:lnTo>
                <a:lnTo>
                  <a:pt x="3" y="47"/>
                </a:lnTo>
                <a:lnTo>
                  <a:pt x="0" y="48"/>
                </a:lnTo>
                <a:lnTo>
                  <a:pt x="0" y="47"/>
                </a:lnTo>
                <a:lnTo>
                  <a:pt x="0" y="38"/>
                </a:lnTo>
                <a:lnTo>
                  <a:pt x="1" y="35"/>
                </a:lnTo>
                <a:lnTo>
                  <a:pt x="2" y="33"/>
                </a:lnTo>
                <a:lnTo>
                  <a:pt x="5" y="29"/>
                </a:lnTo>
                <a:lnTo>
                  <a:pt x="6" y="22"/>
                </a:lnTo>
                <a:lnTo>
                  <a:pt x="7" y="20"/>
                </a:lnTo>
                <a:lnTo>
                  <a:pt x="9" y="17"/>
                </a:lnTo>
                <a:lnTo>
                  <a:pt x="10" y="14"/>
                </a:lnTo>
                <a:lnTo>
                  <a:pt x="12" y="14"/>
                </a:lnTo>
                <a:lnTo>
                  <a:pt x="18" y="12"/>
                </a:lnTo>
                <a:lnTo>
                  <a:pt x="19" y="11"/>
                </a:lnTo>
                <a:lnTo>
                  <a:pt x="20" y="11"/>
                </a:lnTo>
                <a:lnTo>
                  <a:pt x="22" y="11"/>
                </a:lnTo>
                <a:lnTo>
                  <a:pt x="22" y="13"/>
                </a:lnTo>
                <a:lnTo>
                  <a:pt x="26" y="17"/>
                </a:lnTo>
                <a:lnTo>
                  <a:pt x="28" y="19"/>
                </a:lnTo>
                <a:lnTo>
                  <a:pt x="30" y="25"/>
                </a:lnTo>
                <a:lnTo>
                  <a:pt x="30" y="26"/>
                </a:lnTo>
                <a:lnTo>
                  <a:pt x="33" y="28"/>
                </a:lnTo>
                <a:lnTo>
                  <a:pt x="38" y="29"/>
                </a:lnTo>
                <a:lnTo>
                  <a:pt x="42" y="26"/>
                </a:lnTo>
                <a:lnTo>
                  <a:pt x="44" y="25"/>
                </a:lnTo>
                <a:lnTo>
                  <a:pt x="45" y="22"/>
                </a:lnTo>
                <a:lnTo>
                  <a:pt x="45" y="17"/>
                </a:lnTo>
                <a:lnTo>
                  <a:pt x="44" y="8"/>
                </a:lnTo>
                <a:lnTo>
                  <a:pt x="45" y="5"/>
                </a:lnTo>
                <a:lnTo>
                  <a:pt x="45" y="5"/>
                </a:lnTo>
                <a:lnTo>
                  <a:pt x="45" y="5"/>
                </a:lnTo>
                <a:lnTo>
                  <a:pt x="46" y="4"/>
                </a:lnTo>
                <a:lnTo>
                  <a:pt x="48" y="2"/>
                </a:lnTo>
                <a:lnTo>
                  <a:pt x="49" y="2"/>
                </a:lnTo>
                <a:lnTo>
                  <a:pt x="50" y="2"/>
                </a:lnTo>
                <a:lnTo>
                  <a:pt x="51" y="2"/>
                </a:lnTo>
                <a:lnTo>
                  <a:pt x="52" y="1"/>
                </a:lnTo>
                <a:lnTo>
                  <a:pt x="53" y="1"/>
                </a:lnTo>
                <a:lnTo>
                  <a:pt x="54" y="0"/>
                </a:lnTo>
                <a:lnTo>
                  <a:pt x="55" y="0"/>
                </a:lnTo>
                <a:lnTo>
                  <a:pt x="56" y="0"/>
                </a:lnTo>
                <a:lnTo>
                  <a:pt x="56" y="1"/>
                </a:lnTo>
                <a:lnTo>
                  <a:pt x="56" y="2"/>
                </a:lnTo>
                <a:lnTo>
                  <a:pt x="57" y="1"/>
                </a:lnTo>
                <a:lnTo>
                  <a:pt x="57" y="0"/>
                </a:lnTo>
                <a:lnTo>
                  <a:pt x="58" y="1"/>
                </a:lnTo>
                <a:lnTo>
                  <a:pt x="59" y="2"/>
                </a:lnTo>
                <a:lnTo>
                  <a:pt x="60" y="2"/>
                </a:lnTo>
                <a:lnTo>
                  <a:pt x="61" y="4"/>
                </a:lnTo>
                <a:lnTo>
                  <a:pt x="63" y="4"/>
                </a:lnTo>
                <a:lnTo>
                  <a:pt x="63" y="4"/>
                </a:lnTo>
                <a:lnTo>
                  <a:pt x="64" y="5"/>
                </a:lnTo>
                <a:lnTo>
                  <a:pt x="65" y="5"/>
                </a:lnTo>
                <a:lnTo>
                  <a:pt x="66" y="5"/>
                </a:lnTo>
                <a:lnTo>
                  <a:pt x="67" y="7"/>
                </a:lnTo>
                <a:lnTo>
                  <a:pt x="68" y="7"/>
                </a:lnTo>
                <a:lnTo>
                  <a:pt x="69" y="8"/>
                </a:lnTo>
                <a:lnTo>
                  <a:pt x="70" y="10"/>
                </a:lnTo>
                <a:lnTo>
                  <a:pt x="71" y="12"/>
                </a:lnTo>
                <a:lnTo>
                  <a:pt x="72" y="12"/>
                </a:lnTo>
                <a:lnTo>
                  <a:pt x="72" y="12"/>
                </a:lnTo>
                <a:lnTo>
                  <a:pt x="74" y="13"/>
                </a:lnTo>
                <a:lnTo>
                  <a:pt x="74" y="13"/>
                </a:lnTo>
                <a:lnTo>
                  <a:pt x="75" y="12"/>
                </a:lnTo>
                <a:lnTo>
                  <a:pt x="76" y="11"/>
                </a:lnTo>
                <a:lnTo>
                  <a:pt x="77" y="12"/>
                </a:lnTo>
                <a:lnTo>
                  <a:pt x="78" y="11"/>
                </a:lnTo>
                <a:lnTo>
                  <a:pt x="79" y="11"/>
                </a:lnTo>
                <a:lnTo>
                  <a:pt x="80" y="12"/>
                </a:lnTo>
                <a:lnTo>
                  <a:pt x="81" y="13"/>
                </a:lnTo>
                <a:lnTo>
                  <a:pt x="83" y="13"/>
                </a:lnTo>
                <a:lnTo>
                  <a:pt x="83" y="13"/>
                </a:lnTo>
                <a:lnTo>
                  <a:pt x="84" y="13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1" name="Freeform 56">
            <a:extLst>
              <a:ext uri="{FF2B5EF4-FFF2-40B4-BE49-F238E27FC236}">
                <a16:creationId xmlns:a16="http://schemas.microsoft.com/office/drawing/2014/main" id="{5C751DC8-DC85-9149-E57E-99212F9FDA88}"/>
              </a:ext>
            </a:extLst>
          </p:cNvPr>
          <p:cNvSpPr>
            <a:spLocks/>
          </p:cNvSpPr>
          <p:nvPr/>
        </p:nvSpPr>
        <p:spPr bwMode="auto">
          <a:xfrm>
            <a:off x="6287173" y="3601464"/>
            <a:ext cx="269687" cy="209921"/>
          </a:xfrm>
          <a:custGeom>
            <a:avLst/>
            <a:gdLst/>
            <a:ahLst/>
            <a:cxnLst>
              <a:cxn ang="0">
                <a:pos x="62" y="1"/>
              </a:cxn>
              <a:cxn ang="0">
                <a:pos x="63" y="5"/>
              </a:cxn>
              <a:cxn ang="0">
                <a:pos x="60" y="5"/>
              </a:cxn>
              <a:cxn ang="0">
                <a:pos x="59" y="6"/>
              </a:cxn>
              <a:cxn ang="0">
                <a:pos x="58" y="10"/>
              </a:cxn>
              <a:cxn ang="0">
                <a:pos x="55" y="14"/>
              </a:cxn>
              <a:cxn ang="0">
                <a:pos x="53" y="17"/>
              </a:cxn>
              <a:cxn ang="0">
                <a:pos x="54" y="24"/>
              </a:cxn>
              <a:cxn ang="0">
                <a:pos x="54" y="28"/>
              </a:cxn>
              <a:cxn ang="0">
                <a:pos x="53" y="32"/>
              </a:cxn>
              <a:cxn ang="0">
                <a:pos x="55" y="35"/>
              </a:cxn>
              <a:cxn ang="0">
                <a:pos x="56" y="37"/>
              </a:cxn>
              <a:cxn ang="0">
                <a:pos x="57" y="40"/>
              </a:cxn>
              <a:cxn ang="0">
                <a:pos x="58" y="41"/>
              </a:cxn>
              <a:cxn ang="0">
                <a:pos x="55" y="42"/>
              </a:cxn>
              <a:cxn ang="0">
                <a:pos x="54" y="44"/>
              </a:cxn>
              <a:cxn ang="0">
                <a:pos x="53" y="45"/>
              </a:cxn>
              <a:cxn ang="0">
                <a:pos x="52" y="47"/>
              </a:cxn>
              <a:cxn ang="0">
                <a:pos x="52" y="49"/>
              </a:cxn>
              <a:cxn ang="0">
                <a:pos x="51" y="49"/>
              </a:cxn>
              <a:cxn ang="0">
                <a:pos x="48" y="48"/>
              </a:cxn>
              <a:cxn ang="0">
                <a:pos x="46" y="47"/>
              </a:cxn>
              <a:cxn ang="0">
                <a:pos x="44" y="47"/>
              </a:cxn>
              <a:cxn ang="0">
                <a:pos x="42" y="49"/>
              </a:cxn>
              <a:cxn ang="0">
                <a:pos x="40" y="48"/>
              </a:cxn>
              <a:cxn ang="0">
                <a:pos x="39" y="48"/>
              </a:cxn>
              <a:cxn ang="0">
                <a:pos x="37" y="44"/>
              </a:cxn>
              <a:cxn ang="0">
                <a:pos x="35" y="43"/>
              </a:cxn>
              <a:cxn ang="0">
                <a:pos x="33" y="41"/>
              </a:cxn>
              <a:cxn ang="0">
                <a:pos x="31" y="40"/>
              </a:cxn>
              <a:cxn ang="0">
                <a:pos x="29" y="40"/>
              </a:cxn>
              <a:cxn ang="0">
                <a:pos x="27" y="38"/>
              </a:cxn>
              <a:cxn ang="0">
                <a:pos x="25" y="36"/>
              </a:cxn>
              <a:cxn ang="0">
                <a:pos x="24" y="38"/>
              </a:cxn>
              <a:cxn ang="0">
                <a:pos x="24" y="36"/>
              </a:cxn>
              <a:cxn ang="0">
                <a:pos x="22" y="36"/>
              </a:cxn>
              <a:cxn ang="0">
                <a:pos x="20" y="37"/>
              </a:cxn>
              <a:cxn ang="0">
                <a:pos x="18" y="38"/>
              </a:cxn>
              <a:cxn ang="0">
                <a:pos x="16" y="38"/>
              </a:cxn>
              <a:cxn ang="0">
                <a:pos x="13" y="41"/>
              </a:cxn>
              <a:cxn ang="0">
                <a:pos x="14" y="38"/>
              </a:cxn>
              <a:cxn ang="0">
                <a:pos x="15" y="32"/>
              </a:cxn>
              <a:cxn ang="0">
                <a:pos x="9" y="35"/>
              </a:cxn>
              <a:cxn ang="0">
                <a:pos x="4" y="31"/>
              </a:cxn>
              <a:cxn ang="0">
                <a:pos x="2" y="23"/>
              </a:cxn>
              <a:cxn ang="0">
                <a:pos x="1" y="16"/>
              </a:cxn>
              <a:cxn ang="0">
                <a:pos x="1" y="12"/>
              </a:cxn>
              <a:cxn ang="0">
                <a:pos x="3" y="9"/>
              </a:cxn>
              <a:cxn ang="0">
                <a:pos x="9" y="6"/>
              </a:cxn>
              <a:cxn ang="0">
                <a:pos x="13" y="3"/>
              </a:cxn>
              <a:cxn ang="0">
                <a:pos x="16" y="3"/>
              </a:cxn>
              <a:cxn ang="0">
                <a:pos x="18" y="1"/>
              </a:cxn>
              <a:cxn ang="0">
                <a:pos x="27" y="0"/>
              </a:cxn>
              <a:cxn ang="0">
                <a:pos x="31" y="1"/>
              </a:cxn>
              <a:cxn ang="0">
                <a:pos x="46" y="3"/>
              </a:cxn>
              <a:cxn ang="0">
                <a:pos x="51" y="4"/>
              </a:cxn>
              <a:cxn ang="0">
                <a:pos x="59" y="4"/>
              </a:cxn>
              <a:cxn ang="0">
                <a:pos x="61" y="1"/>
              </a:cxn>
            </a:cxnLst>
            <a:rect l="0" t="0" r="r" b="b"/>
            <a:pathLst>
              <a:path w="63" h="49">
                <a:moveTo>
                  <a:pt x="61" y="1"/>
                </a:moveTo>
                <a:lnTo>
                  <a:pt x="62" y="1"/>
                </a:lnTo>
                <a:lnTo>
                  <a:pt x="63" y="3"/>
                </a:lnTo>
                <a:lnTo>
                  <a:pt x="63" y="5"/>
                </a:lnTo>
                <a:lnTo>
                  <a:pt x="61" y="5"/>
                </a:lnTo>
                <a:lnTo>
                  <a:pt x="60" y="5"/>
                </a:lnTo>
                <a:lnTo>
                  <a:pt x="60" y="5"/>
                </a:lnTo>
                <a:lnTo>
                  <a:pt x="59" y="6"/>
                </a:lnTo>
                <a:lnTo>
                  <a:pt x="59" y="7"/>
                </a:lnTo>
                <a:lnTo>
                  <a:pt x="58" y="10"/>
                </a:lnTo>
                <a:lnTo>
                  <a:pt x="57" y="13"/>
                </a:lnTo>
                <a:lnTo>
                  <a:pt x="55" y="14"/>
                </a:lnTo>
                <a:lnTo>
                  <a:pt x="53" y="16"/>
                </a:lnTo>
                <a:lnTo>
                  <a:pt x="53" y="17"/>
                </a:lnTo>
                <a:lnTo>
                  <a:pt x="53" y="19"/>
                </a:lnTo>
                <a:lnTo>
                  <a:pt x="54" y="24"/>
                </a:lnTo>
                <a:lnTo>
                  <a:pt x="54" y="26"/>
                </a:lnTo>
                <a:lnTo>
                  <a:pt x="54" y="28"/>
                </a:lnTo>
                <a:lnTo>
                  <a:pt x="53" y="30"/>
                </a:lnTo>
                <a:lnTo>
                  <a:pt x="53" y="32"/>
                </a:lnTo>
                <a:lnTo>
                  <a:pt x="54" y="34"/>
                </a:lnTo>
                <a:lnTo>
                  <a:pt x="55" y="35"/>
                </a:lnTo>
                <a:lnTo>
                  <a:pt x="56" y="36"/>
                </a:lnTo>
                <a:lnTo>
                  <a:pt x="56" y="37"/>
                </a:lnTo>
                <a:lnTo>
                  <a:pt x="56" y="38"/>
                </a:lnTo>
                <a:lnTo>
                  <a:pt x="57" y="40"/>
                </a:lnTo>
                <a:lnTo>
                  <a:pt x="57" y="40"/>
                </a:lnTo>
                <a:lnTo>
                  <a:pt x="58" y="41"/>
                </a:lnTo>
                <a:lnTo>
                  <a:pt x="57" y="41"/>
                </a:lnTo>
                <a:lnTo>
                  <a:pt x="55" y="42"/>
                </a:lnTo>
                <a:lnTo>
                  <a:pt x="54" y="43"/>
                </a:lnTo>
                <a:lnTo>
                  <a:pt x="54" y="44"/>
                </a:lnTo>
                <a:lnTo>
                  <a:pt x="54" y="45"/>
                </a:lnTo>
                <a:lnTo>
                  <a:pt x="53" y="45"/>
                </a:lnTo>
                <a:lnTo>
                  <a:pt x="52" y="46"/>
                </a:lnTo>
                <a:lnTo>
                  <a:pt x="52" y="47"/>
                </a:lnTo>
                <a:lnTo>
                  <a:pt x="52" y="48"/>
                </a:lnTo>
                <a:lnTo>
                  <a:pt x="52" y="49"/>
                </a:lnTo>
                <a:lnTo>
                  <a:pt x="51" y="49"/>
                </a:lnTo>
                <a:lnTo>
                  <a:pt x="51" y="49"/>
                </a:lnTo>
                <a:lnTo>
                  <a:pt x="49" y="49"/>
                </a:lnTo>
                <a:lnTo>
                  <a:pt x="48" y="48"/>
                </a:lnTo>
                <a:lnTo>
                  <a:pt x="47" y="47"/>
                </a:lnTo>
                <a:lnTo>
                  <a:pt x="46" y="47"/>
                </a:lnTo>
                <a:lnTo>
                  <a:pt x="45" y="48"/>
                </a:lnTo>
                <a:lnTo>
                  <a:pt x="44" y="47"/>
                </a:lnTo>
                <a:lnTo>
                  <a:pt x="43" y="48"/>
                </a:lnTo>
                <a:lnTo>
                  <a:pt x="42" y="49"/>
                </a:lnTo>
                <a:lnTo>
                  <a:pt x="42" y="49"/>
                </a:lnTo>
                <a:lnTo>
                  <a:pt x="40" y="48"/>
                </a:lnTo>
                <a:lnTo>
                  <a:pt x="40" y="48"/>
                </a:lnTo>
                <a:lnTo>
                  <a:pt x="39" y="48"/>
                </a:lnTo>
                <a:lnTo>
                  <a:pt x="38" y="46"/>
                </a:lnTo>
                <a:lnTo>
                  <a:pt x="37" y="44"/>
                </a:lnTo>
                <a:lnTo>
                  <a:pt x="36" y="43"/>
                </a:lnTo>
                <a:lnTo>
                  <a:pt x="35" y="43"/>
                </a:lnTo>
                <a:lnTo>
                  <a:pt x="34" y="41"/>
                </a:lnTo>
                <a:lnTo>
                  <a:pt x="33" y="41"/>
                </a:lnTo>
                <a:lnTo>
                  <a:pt x="32" y="41"/>
                </a:lnTo>
                <a:lnTo>
                  <a:pt x="31" y="40"/>
                </a:lnTo>
                <a:lnTo>
                  <a:pt x="31" y="40"/>
                </a:lnTo>
                <a:lnTo>
                  <a:pt x="29" y="40"/>
                </a:lnTo>
                <a:lnTo>
                  <a:pt x="28" y="38"/>
                </a:lnTo>
                <a:lnTo>
                  <a:pt x="27" y="38"/>
                </a:lnTo>
                <a:lnTo>
                  <a:pt x="26" y="37"/>
                </a:lnTo>
                <a:lnTo>
                  <a:pt x="25" y="36"/>
                </a:lnTo>
                <a:lnTo>
                  <a:pt x="25" y="37"/>
                </a:lnTo>
                <a:lnTo>
                  <a:pt x="24" y="38"/>
                </a:lnTo>
                <a:lnTo>
                  <a:pt x="24" y="37"/>
                </a:lnTo>
                <a:lnTo>
                  <a:pt x="24" y="36"/>
                </a:lnTo>
                <a:lnTo>
                  <a:pt x="23" y="36"/>
                </a:lnTo>
                <a:lnTo>
                  <a:pt x="22" y="36"/>
                </a:lnTo>
                <a:lnTo>
                  <a:pt x="21" y="37"/>
                </a:lnTo>
                <a:lnTo>
                  <a:pt x="20" y="37"/>
                </a:lnTo>
                <a:lnTo>
                  <a:pt x="19" y="38"/>
                </a:lnTo>
                <a:lnTo>
                  <a:pt x="18" y="38"/>
                </a:lnTo>
                <a:lnTo>
                  <a:pt x="17" y="38"/>
                </a:lnTo>
                <a:lnTo>
                  <a:pt x="16" y="38"/>
                </a:lnTo>
                <a:lnTo>
                  <a:pt x="14" y="40"/>
                </a:lnTo>
                <a:lnTo>
                  <a:pt x="13" y="41"/>
                </a:lnTo>
                <a:lnTo>
                  <a:pt x="13" y="41"/>
                </a:lnTo>
                <a:lnTo>
                  <a:pt x="14" y="38"/>
                </a:lnTo>
                <a:lnTo>
                  <a:pt x="14" y="35"/>
                </a:lnTo>
                <a:lnTo>
                  <a:pt x="15" y="32"/>
                </a:lnTo>
                <a:lnTo>
                  <a:pt x="13" y="30"/>
                </a:lnTo>
                <a:lnTo>
                  <a:pt x="9" y="35"/>
                </a:lnTo>
                <a:lnTo>
                  <a:pt x="7" y="32"/>
                </a:lnTo>
                <a:lnTo>
                  <a:pt x="4" y="31"/>
                </a:lnTo>
                <a:lnTo>
                  <a:pt x="4" y="21"/>
                </a:lnTo>
                <a:lnTo>
                  <a:pt x="2" y="23"/>
                </a:lnTo>
                <a:lnTo>
                  <a:pt x="0" y="18"/>
                </a:lnTo>
                <a:lnTo>
                  <a:pt x="1" y="16"/>
                </a:lnTo>
                <a:lnTo>
                  <a:pt x="0" y="13"/>
                </a:lnTo>
                <a:lnTo>
                  <a:pt x="1" y="12"/>
                </a:lnTo>
                <a:lnTo>
                  <a:pt x="1" y="9"/>
                </a:lnTo>
                <a:lnTo>
                  <a:pt x="3" y="9"/>
                </a:lnTo>
                <a:lnTo>
                  <a:pt x="9" y="8"/>
                </a:lnTo>
                <a:lnTo>
                  <a:pt x="9" y="6"/>
                </a:lnTo>
                <a:lnTo>
                  <a:pt x="12" y="5"/>
                </a:lnTo>
                <a:lnTo>
                  <a:pt x="13" y="3"/>
                </a:lnTo>
                <a:lnTo>
                  <a:pt x="15" y="4"/>
                </a:lnTo>
                <a:lnTo>
                  <a:pt x="16" y="3"/>
                </a:lnTo>
                <a:lnTo>
                  <a:pt x="18" y="3"/>
                </a:lnTo>
                <a:lnTo>
                  <a:pt x="18" y="1"/>
                </a:lnTo>
                <a:lnTo>
                  <a:pt x="25" y="3"/>
                </a:lnTo>
                <a:lnTo>
                  <a:pt x="27" y="0"/>
                </a:lnTo>
                <a:lnTo>
                  <a:pt x="28" y="2"/>
                </a:lnTo>
                <a:lnTo>
                  <a:pt x="31" y="1"/>
                </a:lnTo>
                <a:lnTo>
                  <a:pt x="39" y="1"/>
                </a:lnTo>
                <a:lnTo>
                  <a:pt x="46" y="3"/>
                </a:lnTo>
                <a:lnTo>
                  <a:pt x="48" y="4"/>
                </a:lnTo>
                <a:lnTo>
                  <a:pt x="51" y="4"/>
                </a:lnTo>
                <a:lnTo>
                  <a:pt x="57" y="5"/>
                </a:lnTo>
                <a:lnTo>
                  <a:pt x="59" y="4"/>
                </a:lnTo>
                <a:lnTo>
                  <a:pt x="61" y="1"/>
                </a:lnTo>
                <a:lnTo>
                  <a:pt x="61" y="1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2" name="Freeform 57">
            <a:extLst>
              <a:ext uri="{FF2B5EF4-FFF2-40B4-BE49-F238E27FC236}">
                <a16:creationId xmlns:a16="http://schemas.microsoft.com/office/drawing/2014/main" id="{DFBDE428-9F3C-CA68-68FA-C2DF41838CBB}"/>
              </a:ext>
            </a:extLst>
          </p:cNvPr>
          <p:cNvSpPr>
            <a:spLocks/>
          </p:cNvSpPr>
          <p:nvPr/>
        </p:nvSpPr>
        <p:spPr bwMode="auto">
          <a:xfrm>
            <a:off x="5726397" y="4788162"/>
            <a:ext cx="179791" cy="119955"/>
          </a:xfrm>
          <a:custGeom>
            <a:avLst/>
            <a:gdLst/>
            <a:ahLst/>
            <a:cxnLst>
              <a:cxn ang="0">
                <a:pos x="10" y="9"/>
              </a:cxn>
              <a:cxn ang="0">
                <a:pos x="20" y="6"/>
              </a:cxn>
              <a:cxn ang="0">
                <a:pos x="29" y="4"/>
              </a:cxn>
              <a:cxn ang="0">
                <a:pos x="38" y="0"/>
              </a:cxn>
              <a:cxn ang="0">
                <a:pos x="42" y="8"/>
              </a:cxn>
              <a:cxn ang="0">
                <a:pos x="39" y="7"/>
              </a:cxn>
              <a:cxn ang="0">
                <a:pos x="38" y="9"/>
              </a:cxn>
              <a:cxn ang="0">
                <a:pos x="38" y="10"/>
              </a:cxn>
              <a:cxn ang="0">
                <a:pos x="36" y="10"/>
              </a:cxn>
              <a:cxn ang="0">
                <a:pos x="35" y="12"/>
              </a:cxn>
              <a:cxn ang="0">
                <a:pos x="33" y="12"/>
              </a:cxn>
              <a:cxn ang="0">
                <a:pos x="31" y="13"/>
              </a:cxn>
              <a:cxn ang="0">
                <a:pos x="30" y="15"/>
              </a:cxn>
              <a:cxn ang="0">
                <a:pos x="31" y="16"/>
              </a:cxn>
              <a:cxn ang="0">
                <a:pos x="31" y="18"/>
              </a:cxn>
              <a:cxn ang="0">
                <a:pos x="31" y="20"/>
              </a:cxn>
              <a:cxn ang="0">
                <a:pos x="29" y="21"/>
              </a:cxn>
              <a:cxn ang="0">
                <a:pos x="27" y="21"/>
              </a:cxn>
              <a:cxn ang="0">
                <a:pos x="26" y="22"/>
              </a:cxn>
              <a:cxn ang="0">
                <a:pos x="26" y="23"/>
              </a:cxn>
              <a:cxn ang="0">
                <a:pos x="26" y="24"/>
              </a:cxn>
              <a:cxn ang="0">
                <a:pos x="26" y="25"/>
              </a:cxn>
              <a:cxn ang="0">
                <a:pos x="26" y="27"/>
              </a:cxn>
              <a:cxn ang="0">
                <a:pos x="25" y="28"/>
              </a:cxn>
              <a:cxn ang="0">
                <a:pos x="23" y="27"/>
              </a:cxn>
              <a:cxn ang="0">
                <a:pos x="22" y="27"/>
              </a:cxn>
              <a:cxn ang="0">
                <a:pos x="21" y="27"/>
              </a:cxn>
              <a:cxn ang="0">
                <a:pos x="19" y="27"/>
              </a:cxn>
              <a:cxn ang="0">
                <a:pos x="18" y="25"/>
              </a:cxn>
              <a:cxn ang="0">
                <a:pos x="17" y="25"/>
              </a:cxn>
              <a:cxn ang="0">
                <a:pos x="17" y="24"/>
              </a:cxn>
              <a:cxn ang="0">
                <a:pos x="16" y="24"/>
              </a:cxn>
              <a:cxn ang="0">
                <a:pos x="15" y="26"/>
              </a:cxn>
              <a:cxn ang="0">
                <a:pos x="14" y="27"/>
              </a:cxn>
              <a:cxn ang="0">
                <a:pos x="12" y="27"/>
              </a:cxn>
              <a:cxn ang="0">
                <a:pos x="10" y="27"/>
              </a:cxn>
              <a:cxn ang="0">
                <a:pos x="9" y="27"/>
              </a:cxn>
              <a:cxn ang="0">
                <a:pos x="8" y="27"/>
              </a:cxn>
              <a:cxn ang="0">
                <a:pos x="7" y="27"/>
              </a:cxn>
              <a:cxn ang="0">
                <a:pos x="6" y="27"/>
              </a:cxn>
              <a:cxn ang="0">
                <a:pos x="3" y="27"/>
              </a:cxn>
              <a:cxn ang="0">
                <a:pos x="6" y="24"/>
              </a:cxn>
              <a:cxn ang="0">
                <a:pos x="3" y="18"/>
              </a:cxn>
              <a:cxn ang="0">
                <a:pos x="3" y="13"/>
              </a:cxn>
              <a:cxn ang="0">
                <a:pos x="4" y="9"/>
              </a:cxn>
            </a:cxnLst>
            <a:rect l="0" t="0" r="r" b="b"/>
            <a:pathLst>
              <a:path w="42" h="28">
                <a:moveTo>
                  <a:pt x="3" y="7"/>
                </a:moveTo>
                <a:lnTo>
                  <a:pt x="9" y="8"/>
                </a:lnTo>
                <a:lnTo>
                  <a:pt x="10" y="9"/>
                </a:lnTo>
                <a:lnTo>
                  <a:pt x="14" y="9"/>
                </a:lnTo>
                <a:lnTo>
                  <a:pt x="15" y="10"/>
                </a:lnTo>
                <a:lnTo>
                  <a:pt x="20" y="6"/>
                </a:lnTo>
                <a:lnTo>
                  <a:pt x="23" y="5"/>
                </a:lnTo>
                <a:lnTo>
                  <a:pt x="28" y="6"/>
                </a:lnTo>
                <a:lnTo>
                  <a:pt x="29" y="4"/>
                </a:lnTo>
                <a:lnTo>
                  <a:pt x="35" y="5"/>
                </a:lnTo>
                <a:lnTo>
                  <a:pt x="34" y="1"/>
                </a:lnTo>
                <a:lnTo>
                  <a:pt x="38" y="0"/>
                </a:lnTo>
                <a:lnTo>
                  <a:pt x="40" y="5"/>
                </a:lnTo>
                <a:lnTo>
                  <a:pt x="42" y="8"/>
                </a:lnTo>
                <a:lnTo>
                  <a:pt x="42" y="8"/>
                </a:lnTo>
                <a:lnTo>
                  <a:pt x="41" y="7"/>
                </a:lnTo>
                <a:lnTo>
                  <a:pt x="41" y="7"/>
                </a:lnTo>
                <a:lnTo>
                  <a:pt x="39" y="7"/>
                </a:lnTo>
                <a:lnTo>
                  <a:pt x="39" y="7"/>
                </a:lnTo>
                <a:lnTo>
                  <a:pt x="38" y="8"/>
                </a:lnTo>
                <a:lnTo>
                  <a:pt x="38" y="9"/>
                </a:lnTo>
                <a:lnTo>
                  <a:pt x="39" y="9"/>
                </a:lnTo>
                <a:lnTo>
                  <a:pt x="39" y="10"/>
                </a:lnTo>
                <a:lnTo>
                  <a:pt x="38" y="10"/>
                </a:lnTo>
                <a:lnTo>
                  <a:pt x="38" y="10"/>
                </a:lnTo>
                <a:lnTo>
                  <a:pt x="37" y="10"/>
                </a:lnTo>
                <a:lnTo>
                  <a:pt x="36" y="10"/>
                </a:lnTo>
                <a:lnTo>
                  <a:pt x="36" y="11"/>
                </a:lnTo>
                <a:lnTo>
                  <a:pt x="35" y="11"/>
                </a:lnTo>
                <a:lnTo>
                  <a:pt x="35" y="12"/>
                </a:lnTo>
                <a:lnTo>
                  <a:pt x="35" y="12"/>
                </a:lnTo>
                <a:lnTo>
                  <a:pt x="33" y="12"/>
                </a:lnTo>
                <a:lnTo>
                  <a:pt x="33" y="12"/>
                </a:lnTo>
                <a:lnTo>
                  <a:pt x="32" y="13"/>
                </a:lnTo>
                <a:lnTo>
                  <a:pt x="32" y="13"/>
                </a:lnTo>
                <a:lnTo>
                  <a:pt x="31" y="13"/>
                </a:lnTo>
                <a:lnTo>
                  <a:pt x="30" y="14"/>
                </a:lnTo>
                <a:lnTo>
                  <a:pt x="30" y="14"/>
                </a:lnTo>
                <a:lnTo>
                  <a:pt x="30" y="15"/>
                </a:lnTo>
                <a:lnTo>
                  <a:pt x="30" y="15"/>
                </a:lnTo>
                <a:lnTo>
                  <a:pt x="30" y="16"/>
                </a:lnTo>
                <a:lnTo>
                  <a:pt x="31" y="16"/>
                </a:lnTo>
                <a:lnTo>
                  <a:pt x="31" y="17"/>
                </a:lnTo>
                <a:lnTo>
                  <a:pt x="31" y="17"/>
                </a:lnTo>
                <a:lnTo>
                  <a:pt x="31" y="18"/>
                </a:lnTo>
                <a:lnTo>
                  <a:pt x="31" y="19"/>
                </a:lnTo>
                <a:lnTo>
                  <a:pt x="31" y="19"/>
                </a:lnTo>
                <a:lnTo>
                  <a:pt x="31" y="20"/>
                </a:lnTo>
                <a:lnTo>
                  <a:pt x="30" y="20"/>
                </a:lnTo>
                <a:lnTo>
                  <a:pt x="30" y="20"/>
                </a:lnTo>
                <a:lnTo>
                  <a:pt x="29" y="21"/>
                </a:lnTo>
                <a:lnTo>
                  <a:pt x="29" y="21"/>
                </a:lnTo>
                <a:lnTo>
                  <a:pt x="28" y="21"/>
                </a:lnTo>
                <a:lnTo>
                  <a:pt x="27" y="21"/>
                </a:lnTo>
                <a:lnTo>
                  <a:pt x="27" y="21"/>
                </a:lnTo>
                <a:lnTo>
                  <a:pt x="26" y="22"/>
                </a:lnTo>
                <a:lnTo>
                  <a:pt x="26" y="22"/>
                </a:lnTo>
                <a:lnTo>
                  <a:pt x="26" y="22"/>
                </a:lnTo>
                <a:lnTo>
                  <a:pt x="26" y="23"/>
                </a:lnTo>
                <a:lnTo>
                  <a:pt x="26" y="23"/>
                </a:lnTo>
                <a:lnTo>
                  <a:pt x="26" y="23"/>
                </a:lnTo>
                <a:lnTo>
                  <a:pt x="27" y="24"/>
                </a:lnTo>
                <a:lnTo>
                  <a:pt x="26" y="24"/>
                </a:lnTo>
                <a:lnTo>
                  <a:pt x="26" y="24"/>
                </a:lnTo>
                <a:lnTo>
                  <a:pt x="26" y="24"/>
                </a:lnTo>
                <a:lnTo>
                  <a:pt x="26" y="25"/>
                </a:lnTo>
                <a:lnTo>
                  <a:pt x="26" y="25"/>
                </a:lnTo>
                <a:lnTo>
                  <a:pt x="26" y="26"/>
                </a:lnTo>
                <a:lnTo>
                  <a:pt x="26" y="27"/>
                </a:lnTo>
                <a:lnTo>
                  <a:pt x="26" y="28"/>
                </a:lnTo>
                <a:lnTo>
                  <a:pt x="26" y="27"/>
                </a:lnTo>
                <a:lnTo>
                  <a:pt x="25" y="28"/>
                </a:lnTo>
                <a:lnTo>
                  <a:pt x="24" y="28"/>
                </a:lnTo>
                <a:lnTo>
                  <a:pt x="24" y="28"/>
                </a:lnTo>
                <a:lnTo>
                  <a:pt x="23" y="27"/>
                </a:lnTo>
                <a:lnTo>
                  <a:pt x="23" y="27"/>
                </a:lnTo>
                <a:lnTo>
                  <a:pt x="22" y="27"/>
                </a:lnTo>
                <a:lnTo>
                  <a:pt x="22" y="27"/>
                </a:lnTo>
                <a:lnTo>
                  <a:pt x="21" y="26"/>
                </a:lnTo>
                <a:lnTo>
                  <a:pt x="21" y="27"/>
                </a:lnTo>
                <a:lnTo>
                  <a:pt x="21" y="27"/>
                </a:lnTo>
                <a:lnTo>
                  <a:pt x="20" y="27"/>
                </a:lnTo>
                <a:lnTo>
                  <a:pt x="19" y="27"/>
                </a:lnTo>
                <a:lnTo>
                  <a:pt x="19" y="27"/>
                </a:lnTo>
                <a:lnTo>
                  <a:pt x="18" y="26"/>
                </a:lnTo>
                <a:lnTo>
                  <a:pt x="18" y="26"/>
                </a:lnTo>
                <a:lnTo>
                  <a:pt x="18" y="25"/>
                </a:lnTo>
                <a:lnTo>
                  <a:pt x="18" y="25"/>
                </a:lnTo>
                <a:lnTo>
                  <a:pt x="17" y="25"/>
                </a:lnTo>
                <a:lnTo>
                  <a:pt x="17" y="25"/>
                </a:lnTo>
                <a:lnTo>
                  <a:pt x="17" y="24"/>
                </a:lnTo>
                <a:lnTo>
                  <a:pt x="17" y="24"/>
                </a:lnTo>
                <a:lnTo>
                  <a:pt x="17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5" y="25"/>
                </a:lnTo>
                <a:lnTo>
                  <a:pt x="15" y="25"/>
                </a:lnTo>
                <a:lnTo>
                  <a:pt x="15" y="26"/>
                </a:lnTo>
                <a:lnTo>
                  <a:pt x="15" y="26"/>
                </a:lnTo>
                <a:lnTo>
                  <a:pt x="15" y="26"/>
                </a:lnTo>
                <a:lnTo>
                  <a:pt x="14" y="27"/>
                </a:lnTo>
                <a:lnTo>
                  <a:pt x="14" y="27"/>
                </a:lnTo>
                <a:lnTo>
                  <a:pt x="12" y="27"/>
                </a:lnTo>
                <a:lnTo>
                  <a:pt x="12" y="27"/>
                </a:lnTo>
                <a:lnTo>
                  <a:pt x="11" y="27"/>
                </a:lnTo>
                <a:lnTo>
                  <a:pt x="11" y="27"/>
                </a:lnTo>
                <a:lnTo>
                  <a:pt x="10" y="27"/>
                </a:lnTo>
                <a:lnTo>
                  <a:pt x="9" y="27"/>
                </a:lnTo>
                <a:lnTo>
                  <a:pt x="9" y="27"/>
                </a:lnTo>
                <a:lnTo>
                  <a:pt x="9" y="27"/>
                </a:lnTo>
                <a:lnTo>
                  <a:pt x="9" y="27"/>
                </a:lnTo>
                <a:lnTo>
                  <a:pt x="9" y="27"/>
                </a:lnTo>
                <a:lnTo>
                  <a:pt x="8" y="27"/>
                </a:lnTo>
                <a:lnTo>
                  <a:pt x="8" y="27"/>
                </a:lnTo>
                <a:lnTo>
                  <a:pt x="8" y="27"/>
                </a:lnTo>
                <a:lnTo>
                  <a:pt x="7" y="27"/>
                </a:lnTo>
                <a:lnTo>
                  <a:pt x="6" y="27"/>
                </a:lnTo>
                <a:lnTo>
                  <a:pt x="6" y="27"/>
                </a:lnTo>
                <a:lnTo>
                  <a:pt x="6" y="27"/>
                </a:lnTo>
                <a:lnTo>
                  <a:pt x="5" y="28"/>
                </a:lnTo>
                <a:lnTo>
                  <a:pt x="5" y="28"/>
                </a:lnTo>
                <a:lnTo>
                  <a:pt x="3" y="27"/>
                </a:lnTo>
                <a:lnTo>
                  <a:pt x="5" y="27"/>
                </a:lnTo>
                <a:lnTo>
                  <a:pt x="6" y="25"/>
                </a:lnTo>
                <a:lnTo>
                  <a:pt x="6" y="24"/>
                </a:lnTo>
                <a:lnTo>
                  <a:pt x="5" y="22"/>
                </a:lnTo>
                <a:lnTo>
                  <a:pt x="3" y="21"/>
                </a:lnTo>
                <a:lnTo>
                  <a:pt x="3" y="18"/>
                </a:lnTo>
                <a:lnTo>
                  <a:pt x="2" y="17"/>
                </a:lnTo>
                <a:lnTo>
                  <a:pt x="4" y="15"/>
                </a:lnTo>
                <a:lnTo>
                  <a:pt x="3" y="13"/>
                </a:lnTo>
                <a:lnTo>
                  <a:pt x="1" y="13"/>
                </a:lnTo>
                <a:lnTo>
                  <a:pt x="0" y="12"/>
                </a:lnTo>
                <a:lnTo>
                  <a:pt x="4" y="9"/>
                </a:lnTo>
                <a:lnTo>
                  <a:pt x="3" y="7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3" name="Freeform 59">
            <a:extLst>
              <a:ext uri="{FF2B5EF4-FFF2-40B4-BE49-F238E27FC236}">
                <a16:creationId xmlns:a16="http://schemas.microsoft.com/office/drawing/2014/main" id="{7E5EDFBC-A623-C356-D9EB-376A4B1D7F2E}"/>
              </a:ext>
            </a:extLst>
          </p:cNvPr>
          <p:cNvSpPr>
            <a:spLocks noEditPoints="1"/>
          </p:cNvSpPr>
          <p:nvPr/>
        </p:nvSpPr>
        <p:spPr bwMode="auto">
          <a:xfrm>
            <a:off x="5345413" y="4771024"/>
            <a:ext cx="672076" cy="783993"/>
          </a:xfrm>
          <a:custGeom>
            <a:avLst/>
            <a:gdLst/>
            <a:ahLst/>
            <a:cxnLst>
              <a:cxn ang="0">
                <a:pos x="24" y="140"/>
              </a:cxn>
              <a:cxn ang="0">
                <a:pos x="22" y="117"/>
              </a:cxn>
              <a:cxn ang="0">
                <a:pos x="31" y="112"/>
              </a:cxn>
              <a:cxn ang="0">
                <a:pos x="41" y="123"/>
              </a:cxn>
              <a:cxn ang="0">
                <a:pos x="36" y="142"/>
              </a:cxn>
              <a:cxn ang="0">
                <a:pos x="95" y="29"/>
              </a:cxn>
              <a:cxn ang="0">
                <a:pos x="87" y="26"/>
              </a:cxn>
              <a:cxn ang="0">
                <a:pos x="75" y="32"/>
              </a:cxn>
              <a:cxn ang="0">
                <a:pos x="76" y="39"/>
              </a:cxn>
              <a:cxn ang="0">
                <a:pos x="75" y="48"/>
              </a:cxn>
              <a:cxn ang="0">
                <a:pos x="95" y="74"/>
              </a:cxn>
              <a:cxn ang="0">
                <a:pos x="107" y="91"/>
              </a:cxn>
              <a:cxn ang="0">
                <a:pos x="126" y="97"/>
              </a:cxn>
              <a:cxn ang="0">
                <a:pos x="130" y="106"/>
              </a:cxn>
              <a:cxn ang="0">
                <a:pos x="155" y="123"/>
              </a:cxn>
              <a:cxn ang="0">
                <a:pos x="150" y="129"/>
              </a:cxn>
              <a:cxn ang="0">
                <a:pos x="140" y="122"/>
              </a:cxn>
              <a:cxn ang="0">
                <a:pos x="133" y="125"/>
              </a:cxn>
              <a:cxn ang="0">
                <a:pos x="135" y="136"/>
              </a:cxn>
              <a:cxn ang="0">
                <a:pos x="138" y="147"/>
              </a:cxn>
              <a:cxn ang="0">
                <a:pos x="128" y="157"/>
              </a:cxn>
              <a:cxn ang="0">
                <a:pos x="119" y="158"/>
              </a:cxn>
              <a:cxn ang="0">
                <a:pos x="126" y="151"/>
              </a:cxn>
              <a:cxn ang="0">
                <a:pos x="122" y="134"/>
              </a:cxn>
              <a:cxn ang="0">
                <a:pos x="111" y="125"/>
              </a:cxn>
              <a:cxn ang="0">
                <a:pos x="102" y="118"/>
              </a:cxn>
              <a:cxn ang="0">
                <a:pos x="98" y="115"/>
              </a:cxn>
              <a:cxn ang="0">
                <a:pos x="88" y="106"/>
              </a:cxn>
              <a:cxn ang="0">
                <a:pos x="65" y="87"/>
              </a:cxn>
              <a:cxn ang="0">
                <a:pos x="47" y="60"/>
              </a:cxn>
              <a:cxn ang="0">
                <a:pos x="28" y="50"/>
              </a:cxn>
              <a:cxn ang="0">
                <a:pos x="14" y="57"/>
              </a:cxn>
              <a:cxn ang="0">
                <a:pos x="5" y="45"/>
              </a:cxn>
              <a:cxn ang="0">
                <a:pos x="2" y="36"/>
              </a:cxn>
              <a:cxn ang="0">
                <a:pos x="5" y="28"/>
              </a:cxn>
              <a:cxn ang="0">
                <a:pos x="17" y="22"/>
              </a:cxn>
              <a:cxn ang="0">
                <a:pos x="24" y="16"/>
              </a:cxn>
              <a:cxn ang="0">
                <a:pos x="33" y="22"/>
              </a:cxn>
              <a:cxn ang="0">
                <a:pos x="38" y="14"/>
              </a:cxn>
              <a:cxn ang="0">
                <a:pos x="46" y="16"/>
              </a:cxn>
              <a:cxn ang="0">
                <a:pos x="49" y="10"/>
              </a:cxn>
              <a:cxn ang="0">
                <a:pos x="55" y="6"/>
              </a:cxn>
              <a:cxn ang="0">
                <a:pos x="66" y="1"/>
              </a:cxn>
              <a:cxn ang="0">
                <a:pos x="76" y="8"/>
              </a:cxn>
              <a:cxn ang="0">
                <a:pos x="89" y="16"/>
              </a:cxn>
              <a:cxn ang="0">
                <a:pos x="92" y="22"/>
              </a:cxn>
              <a:cxn ang="0">
                <a:pos x="110" y="183"/>
              </a:cxn>
              <a:cxn ang="0">
                <a:pos x="80" y="169"/>
              </a:cxn>
              <a:cxn ang="0">
                <a:pos x="82" y="160"/>
              </a:cxn>
              <a:cxn ang="0">
                <a:pos x="100" y="163"/>
              </a:cxn>
              <a:cxn ang="0">
                <a:pos x="116" y="161"/>
              </a:cxn>
              <a:cxn ang="0">
                <a:pos x="114" y="179"/>
              </a:cxn>
            </a:cxnLst>
            <a:rect l="0" t="0" r="r" b="b"/>
            <a:pathLst>
              <a:path w="157" h="183">
                <a:moveTo>
                  <a:pt x="30" y="146"/>
                </a:moveTo>
                <a:lnTo>
                  <a:pt x="28" y="145"/>
                </a:lnTo>
                <a:lnTo>
                  <a:pt x="27" y="144"/>
                </a:lnTo>
                <a:lnTo>
                  <a:pt x="25" y="142"/>
                </a:lnTo>
                <a:lnTo>
                  <a:pt x="24" y="140"/>
                </a:lnTo>
                <a:lnTo>
                  <a:pt x="25" y="134"/>
                </a:lnTo>
                <a:lnTo>
                  <a:pt x="26" y="130"/>
                </a:lnTo>
                <a:lnTo>
                  <a:pt x="26" y="125"/>
                </a:lnTo>
                <a:lnTo>
                  <a:pt x="25" y="121"/>
                </a:lnTo>
                <a:lnTo>
                  <a:pt x="22" y="117"/>
                </a:lnTo>
                <a:lnTo>
                  <a:pt x="22" y="115"/>
                </a:lnTo>
                <a:lnTo>
                  <a:pt x="23" y="114"/>
                </a:lnTo>
                <a:lnTo>
                  <a:pt x="25" y="114"/>
                </a:lnTo>
                <a:lnTo>
                  <a:pt x="29" y="114"/>
                </a:lnTo>
                <a:lnTo>
                  <a:pt x="31" y="112"/>
                </a:lnTo>
                <a:lnTo>
                  <a:pt x="37" y="108"/>
                </a:lnTo>
                <a:lnTo>
                  <a:pt x="40" y="113"/>
                </a:lnTo>
                <a:lnTo>
                  <a:pt x="43" y="119"/>
                </a:lnTo>
                <a:lnTo>
                  <a:pt x="43" y="121"/>
                </a:lnTo>
                <a:lnTo>
                  <a:pt x="41" y="123"/>
                </a:lnTo>
                <a:lnTo>
                  <a:pt x="41" y="127"/>
                </a:lnTo>
                <a:lnTo>
                  <a:pt x="41" y="134"/>
                </a:lnTo>
                <a:lnTo>
                  <a:pt x="41" y="138"/>
                </a:lnTo>
                <a:lnTo>
                  <a:pt x="39" y="143"/>
                </a:lnTo>
                <a:lnTo>
                  <a:pt x="36" y="142"/>
                </a:lnTo>
                <a:lnTo>
                  <a:pt x="33" y="142"/>
                </a:lnTo>
                <a:lnTo>
                  <a:pt x="32" y="142"/>
                </a:lnTo>
                <a:lnTo>
                  <a:pt x="32" y="145"/>
                </a:lnTo>
                <a:lnTo>
                  <a:pt x="30" y="146"/>
                </a:lnTo>
                <a:close/>
                <a:moveTo>
                  <a:pt x="95" y="29"/>
                </a:moveTo>
                <a:lnTo>
                  <a:pt x="94" y="26"/>
                </a:lnTo>
                <a:lnTo>
                  <a:pt x="92" y="26"/>
                </a:lnTo>
                <a:lnTo>
                  <a:pt x="91" y="28"/>
                </a:lnTo>
                <a:lnTo>
                  <a:pt x="89" y="27"/>
                </a:lnTo>
                <a:lnTo>
                  <a:pt x="87" y="26"/>
                </a:lnTo>
                <a:lnTo>
                  <a:pt x="86" y="29"/>
                </a:lnTo>
                <a:lnTo>
                  <a:pt x="83" y="29"/>
                </a:lnTo>
                <a:lnTo>
                  <a:pt x="77" y="32"/>
                </a:lnTo>
                <a:lnTo>
                  <a:pt x="78" y="31"/>
                </a:lnTo>
                <a:lnTo>
                  <a:pt x="75" y="32"/>
                </a:lnTo>
                <a:lnTo>
                  <a:pt x="75" y="34"/>
                </a:lnTo>
                <a:lnTo>
                  <a:pt x="74" y="35"/>
                </a:lnTo>
                <a:lnTo>
                  <a:pt x="74" y="36"/>
                </a:lnTo>
                <a:lnTo>
                  <a:pt x="76" y="37"/>
                </a:lnTo>
                <a:lnTo>
                  <a:pt x="76" y="39"/>
                </a:lnTo>
                <a:lnTo>
                  <a:pt x="77" y="40"/>
                </a:lnTo>
                <a:lnTo>
                  <a:pt x="79" y="42"/>
                </a:lnTo>
                <a:lnTo>
                  <a:pt x="78" y="44"/>
                </a:lnTo>
                <a:lnTo>
                  <a:pt x="75" y="46"/>
                </a:lnTo>
                <a:lnTo>
                  <a:pt x="75" y="48"/>
                </a:lnTo>
                <a:lnTo>
                  <a:pt x="76" y="53"/>
                </a:lnTo>
                <a:lnTo>
                  <a:pt x="81" y="59"/>
                </a:lnTo>
                <a:lnTo>
                  <a:pt x="92" y="67"/>
                </a:lnTo>
                <a:lnTo>
                  <a:pt x="94" y="70"/>
                </a:lnTo>
                <a:lnTo>
                  <a:pt x="95" y="74"/>
                </a:lnTo>
                <a:lnTo>
                  <a:pt x="97" y="78"/>
                </a:lnTo>
                <a:lnTo>
                  <a:pt x="99" y="83"/>
                </a:lnTo>
                <a:lnTo>
                  <a:pt x="103" y="88"/>
                </a:lnTo>
                <a:lnTo>
                  <a:pt x="104" y="90"/>
                </a:lnTo>
                <a:lnTo>
                  <a:pt x="107" y="91"/>
                </a:lnTo>
                <a:lnTo>
                  <a:pt x="107" y="93"/>
                </a:lnTo>
                <a:lnTo>
                  <a:pt x="110" y="94"/>
                </a:lnTo>
                <a:lnTo>
                  <a:pt x="117" y="96"/>
                </a:lnTo>
                <a:lnTo>
                  <a:pt x="124" y="95"/>
                </a:lnTo>
                <a:lnTo>
                  <a:pt x="126" y="97"/>
                </a:lnTo>
                <a:lnTo>
                  <a:pt x="127" y="98"/>
                </a:lnTo>
                <a:lnTo>
                  <a:pt x="124" y="100"/>
                </a:lnTo>
                <a:lnTo>
                  <a:pt x="122" y="103"/>
                </a:lnTo>
                <a:lnTo>
                  <a:pt x="124" y="104"/>
                </a:lnTo>
                <a:lnTo>
                  <a:pt x="130" y="106"/>
                </a:lnTo>
                <a:lnTo>
                  <a:pt x="136" y="110"/>
                </a:lnTo>
                <a:lnTo>
                  <a:pt x="141" y="113"/>
                </a:lnTo>
                <a:lnTo>
                  <a:pt x="151" y="118"/>
                </a:lnTo>
                <a:lnTo>
                  <a:pt x="151" y="120"/>
                </a:lnTo>
                <a:lnTo>
                  <a:pt x="155" y="123"/>
                </a:lnTo>
                <a:lnTo>
                  <a:pt x="157" y="127"/>
                </a:lnTo>
                <a:lnTo>
                  <a:pt x="156" y="130"/>
                </a:lnTo>
                <a:lnTo>
                  <a:pt x="155" y="133"/>
                </a:lnTo>
                <a:lnTo>
                  <a:pt x="152" y="131"/>
                </a:lnTo>
                <a:lnTo>
                  <a:pt x="150" y="129"/>
                </a:lnTo>
                <a:lnTo>
                  <a:pt x="149" y="125"/>
                </a:lnTo>
                <a:lnTo>
                  <a:pt x="148" y="124"/>
                </a:lnTo>
                <a:lnTo>
                  <a:pt x="145" y="124"/>
                </a:lnTo>
                <a:lnTo>
                  <a:pt x="142" y="124"/>
                </a:lnTo>
                <a:lnTo>
                  <a:pt x="140" y="122"/>
                </a:lnTo>
                <a:lnTo>
                  <a:pt x="140" y="120"/>
                </a:lnTo>
                <a:lnTo>
                  <a:pt x="138" y="119"/>
                </a:lnTo>
                <a:lnTo>
                  <a:pt x="136" y="120"/>
                </a:lnTo>
                <a:lnTo>
                  <a:pt x="135" y="122"/>
                </a:lnTo>
                <a:lnTo>
                  <a:pt x="133" y="125"/>
                </a:lnTo>
                <a:lnTo>
                  <a:pt x="132" y="127"/>
                </a:lnTo>
                <a:lnTo>
                  <a:pt x="132" y="129"/>
                </a:lnTo>
                <a:lnTo>
                  <a:pt x="131" y="131"/>
                </a:lnTo>
                <a:lnTo>
                  <a:pt x="131" y="134"/>
                </a:lnTo>
                <a:lnTo>
                  <a:pt x="135" y="136"/>
                </a:lnTo>
                <a:lnTo>
                  <a:pt x="139" y="138"/>
                </a:lnTo>
                <a:lnTo>
                  <a:pt x="138" y="141"/>
                </a:lnTo>
                <a:lnTo>
                  <a:pt x="139" y="144"/>
                </a:lnTo>
                <a:lnTo>
                  <a:pt x="139" y="145"/>
                </a:lnTo>
                <a:lnTo>
                  <a:pt x="138" y="147"/>
                </a:lnTo>
                <a:lnTo>
                  <a:pt x="134" y="147"/>
                </a:lnTo>
                <a:lnTo>
                  <a:pt x="132" y="148"/>
                </a:lnTo>
                <a:lnTo>
                  <a:pt x="131" y="150"/>
                </a:lnTo>
                <a:lnTo>
                  <a:pt x="131" y="155"/>
                </a:lnTo>
                <a:lnTo>
                  <a:pt x="128" y="157"/>
                </a:lnTo>
                <a:lnTo>
                  <a:pt x="125" y="163"/>
                </a:lnTo>
                <a:lnTo>
                  <a:pt x="121" y="164"/>
                </a:lnTo>
                <a:lnTo>
                  <a:pt x="120" y="163"/>
                </a:lnTo>
                <a:lnTo>
                  <a:pt x="119" y="162"/>
                </a:lnTo>
                <a:lnTo>
                  <a:pt x="119" y="158"/>
                </a:lnTo>
                <a:lnTo>
                  <a:pt x="121" y="157"/>
                </a:lnTo>
                <a:lnTo>
                  <a:pt x="123" y="153"/>
                </a:lnTo>
                <a:lnTo>
                  <a:pt x="122" y="152"/>
                </a:lnTo>
                <a:lnTo>
                  <a:pt x="124" y="150"/>
                </a:lnTo>
                <a:lnTo>
                  <a:pt x="126" y="151"/>
                </a:lnTo>
                <a:lnTo>
                  <a:pt x="127" y="149"/>
                </a:lnTo>
                <a:lnTo>
                  <a:pt x="126" y="146"/>
                </a:lnTo>
                <a:lnTo>
                  <a:pt x="125" y="145"/>
                </a:lnTo>
                <a:lnTo>
                  <a:pt x="124" y="138"/>
                </a:lnTo>
                <a:lnTo>
                  <a:pt x="122" y="134"/>
                </a:lnTo>
                <a:lnTo>
                  <a:pt x="121" y="130"/>
                </a:lnTo>
                <a:lnTo>
                  <a:pt x="119" y="127"/>
                </a:lnTo>
                <a:lnTo>
                  <a:pt x="118" y="127"/>
                </a:lnTo>
                <a:lnTo>
                  <a:pt x="116" y="129"/>
                </a:lnTo>
                <a:lnTo>
                  <a:pt x="111" y="125"/>
                </a:lnTo>
                <a:lnTo>
                  <a:pt x="110" y="124"/>
                </a:lnTo>
                <a:lnTo>
                  <a:pt x="111" y="122"/>
                </a:lnTo>
                <a:lnTo>
                  <a:pt x="110" y="119"/>
                </a:lnTo>
                <a:lnTo>
                  <a:pt x="107" y="116"/>
                </a:lnTo>
                <a:lnTo>
                  <a:pt x="102" y="118"/>
                </a:lnTo>
                <a:lnTo>
                  <a:pt x="102" y="118"/>
                </a:lnTo>
                <a:lnTo>
                  <a:pt x="104" y="116"/>
                </a:lnTo>
                <a:lnTo>
                  <a:pt x="103" y="114"/>
                </a:lnTo>
                <a:lnTo>
                  <a:pt x="101" y="114"/>
                </a:lnTo>
                <a:lnTo>
                  <a:pt x="98" y="115"/>
                </a:lnTo>
                <a:lnTo>
                  <a:pt x="97" y="111"/>
                </a:lnTo>
                <a:lnTo>
                  <a:pt x="96" y="110"/>
                </a:lnTo>
                <a:lnTo>
                  <a:pt x="95" y="108"/>
                </a:lnTo>
                <a:lnTo>
                  <a:pt x="91" y="106"/>
                </a:lnTo>
                <a:lnTo>
                  <a:pt x="88" y="106"/>
                </a:lnTo>
                <a:lnTo>
                  <a:pt x="85" y="105"/>
                </a:lnTo>
                <a:lnTo>
                  <a:pt x="80" y="102"/>
                </a:lnTo>
                <a:lnTo>
                  <a:pt x="77" y="98"/>
                </a:lnTo>
                <a:lnTo>
                  <a:pt x="71" y="94"/>
                </a:lnTo>
                <a:lnTo>
                  <a:pt x="65" y="87"/>
                </a:lnTo>
                <a:lnTo>
                  <a:pt x="60" y="84"/>
                </a:lnTo>
                <a:lnTo>
                  <a:pt x="55" y="79"/>
                </a:lnTo>
                <a:lnTo>
                  <a:pt x="52" y="72"/>
                </a:lnTo>
                <a:lnTo>
                  <a:pt x="49" y="64"/>
                </a:lnTo>
                <a:lnTo>
                  <a:pt x="47" y="60"/>
                </a:lnTo>
                <a:lnTo>
                  <a:pt x="44" y="56"/>
                </a:lnTo>
                <a:lnTo>
                  <a:pt x="41" y="54"/>
                </a:lnTo>
                <a:lnTo>
                  <a:pt x="34" y="51"/>
                </a:lnTo>
                <a:lnTo>
                  <a:pt x="31" y="50"/>
                </a:lnTo>
                <a:lnTo>
                  <a:pt x="28" y="50"/>
                </a:lnTo>
                <a:lnTo>
                  <a:pt x="22" y="56"/>
                </a:lnTo>
                <a:lnTo>
                  <a:pt x="19" y="59"/>
                </a:lnTo>
                <a:lnTo>
                  <a:pt x="15" y="60"/>
                </a:lnTo>
                <a:lnTo>
                  <a:pt x="14" y="61"/>
                </a:lnTo>
                <a:lnTo>
                  <a:pt x="14" y="57"/>
                </a:lnTo>
                <a:lnTo>
                  <a:pt x="14" y="54"/>
                </a:lnTo>
                <a:lnTo>
                  <a:pt x="9" y="55"/>
                </a:lnTo>
                <a:lnTo>
                  <a:pt x="5" y="52"/>
                </a:lnTo>
                <a:lnTo>
                  <a:pt x="4" y="48"/>
                </a:lnTo>
                <a:lnTo>
                  <a:pt x="5" y="45"/>
                </a:lnTo>
                <a:lnTo>
                  <a:pt x="6" y="45"/>
                </a:lnTo>
                <a:lnTo>
                  <a:pt x="5" y="42"/>
                </a:lnTo>
                <a:lnTo>
                  <a:pt x="2" y="41"/>
                </a:lnTo>
                <a:lnTo>
                  <a:pt x="0" y="38"/>
                </a:lnTo>
                <a:lnTo>
                  <a:pt x="2" y="36"/>
                </a:lnTo>
                <a:lnTo>
                  <a:pt x="4" y="37"/>
                </a:lnTo>
                <a:lnTo>
                  <a:pt x="7" y="34"/>
                </a:lnTo>
                <a:lnTo>
                  <a:pt x="8" y="32"/>
                </a:lnTo>
                <a:lnTo>
                  <a:pt x="5" y="30"/>
                </a:lnTo>
                <a:lnTo>
                  <a:pt x="5" y="28"/>
                </a:lnTo>
                <a:lnTo>
                  <a:pt x="2" y="25"/>
                </a:lnTo>
                <a:lnTo>
                  <a:pt x="6" y="22"/>
                </a:lnTo>
                <a:lnTo>
                  <a:pt x="9" y="23"/>
                </a:lnTo>
                <a:lnTo>
                  <a:pt x="13" y="21"/>
                </a:lnTo>
                <a:lnTo>
                  <a:pt x="17" y="22"/>
                </a:lnTo>
                <a:lnTo>
                  <a:pt x="18" y="21"/>
                </a:lnTo>
                <a:lnTo>
                  <a:pt x="20" y="17"/>
                </a:lnTo>
                <a:lnTo>
                  <a:pt x="20" y="16"/>
                </a:lnTo>
                <a:lnTo>
                  <a:pt x="24" y="12"/>
                </a:lnTo>
                <a:lnTo>
                  <a:pt x="24" y="16"/>
                </a:lnTo>
                <a:lnTo>
                  <a:pt x="28" y="19"/>
                </a:lnTo>
                <a:lnTo>
                  <a:pt x="29" y="19"/>
                </a:lnTo>
                <a:lnTo>
                  <a:pt x="29" y="21"/>
                </a:lnTo>
                <a:lnTo>
                  <a:pt x="31" y="23"/>
                </a:lnTo>
                <a:lnTo>
                  <a:pt x="33" y="22"/>
                </a:lnTo>
                <a:lnTo>
                  <a:pt x="33" y="18"/>
                </a:lnTo>
                <a:lnTo>
                  <a:pt x="35" y="14"/>
                </a:lnTo>
                <a:lnTo>
                  <a:pt x="35" y="12"/>
                </a:lnTo>
                <a:lnTo>
                  <a:pt x="37" y="11"/>
                </a:lnTo>
                <a:lnTo>
                  <a:pt x="38" y="14"/>
                </a:lnTo>
                <a:lnTo>
                  <a:pt x="40" y="15"/>
                </a:lnTo>
                <a:lnTo>
                  <a:pt x="41" y="15"/>
                </a:lnTo>
                <a:lnTo>
                  <a:pt x="41" y="14"/>
                </a:lnTo>
                <a:lnTo>
                  <a:pt x="44" y="14"/>
                </a:lnTo>
                <a:lnTo>
                  <a:pt x="46" y="16"/>
                </a:lnTo>
                <a:lnTo>
                  <a:pt x="47" y="13"/>
                </a:lnTo>
                <a:lnTo>
                  <a:pt x="45" y="12"/>
                </a:lnTo>
                <a:lnTo>
                  <a:pt x="46" y="9"/>
                </a:lnTo>
                <a:lnTo>
                  <a:pt x="47" y="8"/>
                </a:lnTo>
                <a:lnTo>
                  <a:pt x="49" y="10"/>
                </a:lnTo>
                <a:lnTo>
                  <a:pt x="50" y="10"/>
                </a:lnTo>
                <a:lnTo>
                  <a:pt x="50" y="9"/>
                </a:lnTo>
                <a:lnTo>
                  <a:pt x="50" y="7"/>
                </a:lnTo>
                <a:lnTo>
                  <a:pt x="51" y="4"/>
                </a:lnTo>
                <a:lnTo>
                  <a:pt x="55" y="6"/>
                </a:lnTo>
                <a:lnTo>
                  <a:pt x="58" y="6"/>
                </a:lnTo>
                <a:lnTo>
                  <a:pt x="60" y="2"/>
                </a:lnTo>
                <a:lnTo>
                  <a:pt x="62" y="2"/>
                </a:lnTo>
                <a:lnTo>
                  <a:pt x="63" y="2"/>
                </a:lnTo>
                <a:lnTo>
                  <a:pt x="66" y="1"/>
                </a:lnTo>
                <a:lnTo>
                  <a:pt x="67" y="2"/>
                </a:lnTo>
                <a:lnTo>
                  <a:pt x="73" y="0"/>
                </a:lnTo>
                <a:lnTo>
                  <a:pt x="73" y="4"/>
                </a:lnTo>
                <a:lnTo>
                  <a:pt x="74" y="4"/>
                </a:lnTo>
                <a:lnTo>
                  <a:pt x="76" y="8"/>
                </a:lnTo>
                <a:lnTo>
                  <a:pt x="84" y="10"/>
                </a:lnTo>
                <a:lnTo>
                  <a:pt x="89" y="11"/>
                </a:lnTo>
                <a:lnTo>
                  <a:pt x="92" y="11"/>
                </a:lnTo>
                <a:lnTo>
                  <a:pt x="93" y="13"/>
                </a:lnTo>
                <a:lnTo>
                  <a:pt x="89" y="16"/>
                </a:lnTo>
                <a:lnTo>
                  <a:pt x="90" y="17"/>
                </a:lnTo>
                <a:lnTo>
                  <a:pt x="92" y="17"/>
                </a:lnTo>
                <a:lnTo>
                  <a:pt x="93" y="19"/>
                </a:lnTo>
                <a:lnTo>
                  <a:pt x="91" y="21"/>
                </a:lnTo>
                <a:lnTo>
                  <a:pt x="92" y="22"/>
                </a:lnTo>
                <a:lnTo>
                  <a:pt x="92" y="25"/>
                </a:lnTo>
                <a:lnTo>
                  <a:pt x="94" y="26"/>
                </a:lnTo>
                <a:lnTo>
                  <a:pt x="95" y="28"/>
                </a:lnTo>
                <a:lnTo>
                  <a:pt x="95" y="29"/>
                </a:lnTo>
                <a:close/>
                <a:moveTo>
                  <a:pt x="110" y="183"/>
                </a:moveTo>
                <a:lnTo>
                  <a:pt x="106" y="182"/>
                </a:lnTo>
                <a:lnTo>
                  <a:pt x="101" y="178"/>
                </a:lnTo>
                <a:lnTo>
                  <a:pt x="96" y="176"/>
                </a:lnTo>
                <a:lnTo>
                  <a:pt x="85" y="170"/>
                </a:lnTo>
                <a:lnTo>
                  <a:pt x="80" y="169"/>
                </a:lnTo>
                <a:lnTo>
                  <a:pt x="79" y="168"/>
                </a:lnTo>
                <a:lnTo>
                  <a:pt x="77" y="166"/>
                </a:lnTo>
                <a:lnTo>
                  <a:pt x="79" y="163"/>
                </a:lnTo>
                <a:lnTo>
                  <a:pt x="80" y="161"/>
                </a:lnTo>
                <a:lnTo>
                  <a:pt x="82" y="160"/>
                </a:lnTo>
                <a:lnTo>
                  <a:pt x="86" y="161"/>
                </a:lnTo>
                <a:lnTo>
                  <a:pt x="89" y="158"/>
                </a:lnTo>
                <a:lnTo>
                  <a:pt x="93" y="161"/>
                </a:lnTo>
                <a:lnTo>
                  <a:pt x="95" y="163"/>
                </a:lnTo>
                <a:lnTo>
                  <a:pt x="100" y="163"/>
                </a:lnTo>
                <a:lnTo>
                  <a:pt x="108" y="161"/>
                </a:lnTo>
                <a:lnTo>
                  <a:pt x="116" y="159"/>
                </a:lnTo>
                <a:lnTo>
                  <a:pt x="117" y="159"/>
                </a:lnTo>
                <a:lnTo>
                  <a:pt x="117" y="160"/>
                </a:lnTo>
                <a:lnTo>
                  <a:pt x="116" y="161"/>
                </a:lnTo>
                <a:lnTo>
                  <a:pt x="113" y="167"/>
                </a:lnTo>
                <a:lnTo>
                  <a:pt x="112" y="171"/>
                </a:lnTo>
                <a:lnTo>
                  <a:pt x="112" y="174"/>
                </a:lnTo>
                <a:lnTo>
                  <a:pt x="115" y="178"/>
                </a:lnTo>
                <a:lnTo>
                  <a:pt x="114" y="179"/>
                </a:lnTo>
                <a:lnTo>
                  <a:pt x="111" y="183"/>
                </a:lnTo>
                <a:lnTo>
                  <a:pt x="110" y="183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4" name="Freeform 60">
            <a:extLst>
              <a:ext uri="{FF2B5EF4-FFF2-40B4-BE49-F238E27FC236}">
                <a16:creationId xmlns:a16="http://schemas.microsoft.com/office/drawing/2014/main" id="{F9670A7E-4C5A-32F8-C350-26961A289517}"/>
              </a:ext>
            </a:extLst>
          </p:cNvPr>
          <p:cNvSpPr>
            <a:spLocks/>
          </p:cNvSpPr>
          <p:nvPr/>
        </p:nvSpPr>
        <p:spPr bwMode="auto">
          <a:xfrm>
            <a:off x="6150189" y="3927056"/>
            <a:ext cx="329616" cy="248477"/>
          </a:xfrm>
          <a:custGeom>
            <a:avLst/>
            <a:gdLst/>
            <a:ahLst/>
            <a:cxnLst>
              <a:cxn ang="0">
                <a:pos x="23" y="44"/>
              </a:cxn>
              <a:cxn ang="0">
                <a:pos x="24" y="39"/>
              </a:cxn>
              <a:cxn ang="0">
                <a:pos x="25" y="35"/>
              </a:cxn>
              <a:cxn ang="0">
                <a:pos x="22" y="33"/>
              </a:cxn>
              <a:cxn ang="0">
                <a:pos x="19" y="31"/>
              </a:cxn>
              <a:cxn ang="0">
                <a:pos x="14" y="31"/>
              </a:cxn>
              <a:cxn ang="0">
                <a:pos x="8" y="28"/>
              </a:cxn>
              <a:cxn ang="0">
                <a:pos x="6" y="26"/>
              </a:cxn>
              <a:cxn ang="0">
                <a:pos x="3" y="27"/>
              </a:cxn>
              <a:cxn ang="0">
                <a:pos x="2" y="18"/>
              </a:cxn>
              <a:cxn ang="0">
                <a:pos x="0" y="8"/>
              </a:cxn>
              <a:cxn ang="0">
                <a:pos x="5" y="4"/>
              </a:cxn>
              <a:cxn ang="0">
                <a:pos x="16" y="0"/>
              </a:cxn>
              <a:cxn ang="0">
                <a:pos x="24" y="1"/>
              </a:cxn>
              <a:cxn ang="0">
                <a:pos x="27" y="1"/>
              </a:cxn>
              <a:cxn ang="0">
                <a:pos x="30" y="1"/>
              </a:cxn>
              <a:cxn ang="0">
                <a:pos x="36" y="1"/>
              </a:cxn>
              <a:cxn ang="0">
                <a:pos x="42" y="3"/>
              </a:cxn>
              <a:cxn ang="0">
                <a:pos x="48" y="2"/>
              </a:cxn>
              <a:cxn ang="0">
                <a:pos x="52" y="0"/>
              </a:cxn>
              <a:cxn ang="0">
                <a:pos x="56" y="6"/>
              </a:cxn>
              <a:cxn ang="0">
                <a:pos x="64" y="9"/>
              </a:cxn>
              <a:cxn ang="0">
                <a:pos x="69" y="14"/>
              </a:cxn>
              <a:cxn ang="0">
                <a:pos x="74" y="17"/>
              </a:cxn>
              <a:cxn ang="0">
                <a:pos x="74" y="22"/>
              </a:cxn>
              <a:cxn ang="0">
                <a:pos x="74" y="25"/>
              </a:cxn>
              <a:cxn ang="0">
                <a:pos x="76" y="27"/>
              </a:cxn>
              <a:cxn ang="0">
                <a:pos x="75" y="30"/>
              </a:cxn>
              <a:cxn ang="0">
                <a:pos x="72" y="30"/>
              </a:cxn>
              <a:cxn ang="0">
                <a:pos x="69" y="31"/>
              </a:cxn>
              <a:cxn ang="0">
                <a:pos x="65" y="33"/>
              </a:cxn>
              <a:cxn ang="0">
                <a:pos x="63" y="37"/>
              </a:cxn>
              <a:cxn ang="0">
                <a:pos x="63" y="42"/>
              </a:cxn>
              <a:cxn ang="0">
                <a:pos x="61" y="46"/>
              </a:cxn>
              <a:cxn ang="0">
                <a:pos x="63" y="48"/>
              </a:cxn>
              <a:cxn ang="0">
                <a:pos x="61" y="52"/>
              </a:cxn>
              <a:cxn ang="0">
                <a:pos x="60" y="49"/>
              </a:cxn>
              <a:cxn ang="0">
                <a:pos x="57" y="50"/>
              </a:cxn>
              <a:cxn ang="0">
                <a:pos x="54" y="52"/>
              </a:cxn>
              <a:cxn ang="0">
                <a:pos x="50" y="53"/>
              </a:cxn>
              <a:cxn ang="0">
                <a:pos x="50" y="56"/>
              </a:cxn>
              <a:cxn ang="0">
                <a:pos x="45" y="58"/>
              </a:cxn>
              <a:cxn ang="0">
                <a:pos x="42" y="56"/>
              </a:cxn>
              <a:cxn ang="0">
                <a:pos x="38" y="57"/>
              </a:cxn>
              <a:cxn ang="0">
                <a:pos x="34" y="57"/>
              </a:cxn>
              <a:cxn ang="0">
                <a:pos x="33" y="53"/>
              </a:cxn>
              <a:cxn ang="0">
                <a:pos x="27" y="45"/>
              </a:cxn>
            </a:cxnLst>
            <a:rect l="0" t="0" r="r" b="b"/>
            <a:pathLst>
              <a:path w="77" h="58">
                <a:moveTo>
                  <a:pt x="23" y="46"/>
                </a:moveTo>
                <a:lnTo>
                  <a:pt x="23" y="45"/>
                </a:lnTo>
                <a:lnTo>
                  <a:pt x="23" y="44"/>
                </a:lnTo>
                <a:lnTo>
                  <a:pt x="23" y="42"/>
                </a:lnTo>
                <a:lnTo>
                  <a:pt x="23" y="40"/>
                </a:lnTo>
                <a:lnTo>
                  <a:pt x="24" y="39"/>
                </a:lnTo>
                <a:lnTo>
                  <a:pt x="25" y="37"/>
                </a:lnTo>
                <a:lnTo>
                  <a:pt x="25" y="36"/>
                </a:lnTo>
                <a:lnTo>
                  <a:pt x="25" y="35"/>
                </a:lnTo>
                <a:lnTo>
                  <a:pt x="24" y="34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20" y="31"/>
                </a:lnTo>
                <a:lnTo>
                  <a:pt x="19" y="31"/>
                </a:lnTo>
                <a:lnTo>
                  <a:pt x="16" y="31"/>
                </a:lnTo>
                <a:lnTo>
                  <a:pt x="15" y="32"/>
                </a:lnTo>
                <a:lnTo>
                  <a:pt x="14" y="31"/>
                </a:lnTo>
                <a:lnTo>
                  <a:pt x="11" y="30"/>
                </a:lnTo>
                <a:lnTo>
                  <a:pt x="10" y="29"/>
                </a:lnTo>
                <a:lnTo>
                  <a:pt x="8" y="28"/>
                </a:lnTo>
                <a:lnTo>
                  <a:pt x="7" y="28"/>
                </a:lnTo>
                <a:lnTo>
                  <a:pt x="6" y="28"/>
                </a:lnTo>
                <a:lnTo>
                  <a:pt x="6" y="26"/>
                </a:lnTo>
                <a:lnTo>
                  <a:pt x="5" y="26"/>
                </a:lnTo>
                <a:lnTo>
                  <a:pt x="3" y="27"/>
                </a:lnTo>
                <a:lnTo>
                  <a:pt x="3" y="27"/>
                </a:lnTo>
                <a:lnTo>
                  <a:pt x="4" y="27"/>
                </a:lnTo>
                <a:lnTo>
                  <a:pt x="4" y="25"/>
                </a:lnTo>
                <a:lnTo>
                  <a:pt x="2" y="18"/>
                </a:lnTo>
                <a:lnTo>
                  <a:pt x="2" y="16"/>
                </a:lnTo>
                <a:lnTo>
                  <a:pt x="1" y="9"/>
                </a:lnTo>
                <a:lnTo>
                  <a:pt x="0" y="8"/>
                </a:lnTo>
                <a:lnTo>
                  <a:pt x="3" y="7"/>
                </a:lnTo>
                <a:lnTo>
                  <a:pt x="4" y="6"/>
                </a:lnTo>
                <a:lnTo>
                  <a:pt x="5" y="4"/>
                </a:lnTo>
                <a:lnTo>
                  <a:pt x="8" y="3"/>
                </a:lnTo>
                <a:lnTo>
                  <a:pt x="11" y="1"/>
                </a:lnTo>
                <a:lnTo>
                  <a:pt x="16" y="0"/>
                </a:lnTo>
                <a:lnTo>
                  <a:pt x="18" y="0"/>
                </a:lnTo>
                <a:lnTo>
                  <a:pt x="23" y="1"/>
                </a:lnTo>
                <a:lnTo>
                  <a:pt x="24" y="1"/>
                </a:lnTo>
                <a:lnTo>
                  <a:pt x="26" y="0"/>
                </a:lnTo>
                <a:lnTo>
                  <a:pt x="26" y="0"/>
                </a:lnTo>
                <a:lnTo>
                  <a:pt x="27" y="1"/>
                </a:lnTo>
                <a:lnTo>
                  <a:pt x="28" y="2"/>
                </a:lnTo>
                <a:lnTo>
                  <a:pt x="29" y="1"/>
                </a:lnTo>
                <a:lnTo>
                  <a:pt x="30" y="1"/>
                </a:lnTo>
                <a:lnTo>
                  <a:pt x="32" y="1"/>
                </a:lnTo>
                <a:lnTo>
                  <a:pt x="34" y="2"/>
                </a:lnTo>
                <a:lnTo>
                  <a:pt x="36" y="1"/>
                </a:lnTo>
                <a:lnTo>
                  <a:pt x="39" y="1"/>
                </a:lnTo>
                <a:lnTo>
                  <a:pt x="41" y="3"/>
                </a:lnTo>
                <a:lnTo>
                  <a:pt x="42" y="3"/>
                </a:lnTo>
                <a:lnTo>
                  <a:pt x="44" y="3"/>
                </a:lnTo>
                <a:lnTo>
                  <a:pt x="45" y="3"/>
                </a:lnTo>
                <a:lnTo>
                  <a:pt x="48" y="2"/>
                </a:lnTo>
                <a:lnTo>
                  <a:pt x="50" y="1"/>
                </a:lnTo>
                <a:lnTo>
                  <a:pt x="51" y="0"/>
                </a:lnTo>
                <a:lnTo>
                  <a:pt x="52" y="0"/>
                </a:lnTo>
                <a:lnTo>
                  <a:pt x="53" y="2"/>
                </a:lnTo>
                <a:lnTo>
                  <a:pt x="54" y="4"/>
                </a:lnTo>
                <a:lnTo>
                  <a:pt x="56" y="6"/>
                </a:lnTo>
                <a:lnTo>
                  <a:pt x="60" y="6"/>
                </a:lnTo>
                <a:lnTo>
                  <a:pt x="62" y="6"/>
                </a:lnTo>
                <a:lnTo>
                  <a:pt x="64" y="9"/>
                </a:lnTo>
                <a:lnTo>
                  <a:pt x="67" y="11"/>
                </a:lnTo>
                <a:lnTo>
                  <a:pt x="69" y="13"/>
                </a:lnTo>
                <a:lnTo>
                  <a:pt x="69" y="14"/>
                </a:lnTo>
                <a:lnTo>
                  <a:pt x="71" y="16"/>
                </a:lnTo>
                <a:lnTo>
                  <a:pt x="72" y="17"/>
                </a:lnTo>
                <a:lnTo>
                  <a:pt x="74" y="17"/>
                </a:lnTo>
                <a:lnTo>
                  <a:pt x="74" y="19"/>
                </a:lnTo>
                <a:lnTo>
                  <a:pt x="74" y="21"/>
                </a:lnTo>
                <a:lnTo>
                  <a:pt x="74" y="22"/>
                </a:lnTo>
                <a:lnTo>
                  <a:pt x="73" y="23"/>
                </a:lnTo>
                <a:lnTo>
                  <a:pt x="72" y="25"/>
                </a:lnTo>
                <a:lnTo>
                  <a:pt x="74" y="25"/>
                </a:lnTo>
                <a:lnTo>
                  <a:pt x="76" y="25"/>
                </a:lnTo>
                <a:lnTo>
                  <a:pt x="77" y="26"/>
                </a:lnTo>
                <a:lnTo>
                  <a:pt x="76" y="27"/>
                </a:lnTo>
                <a:lnTo>
                  <a:pt x="75" y="27"/>
                </a:lnTo>
                <a:lnTo>
                  <a:pt x="75" y="28"/>
                </a:lnTo>
                <a:lnTo>
                  <a:pt x="75" y="30"/>
                </a:lnTo>
                <a:lnTo>
                  <a:pt x="74" y="30"/>
                </a:lnTo>
                <a:lnTo>
                  <a:pt x="73" y="29"/>
                </a:lnTo>
                <a:lnTo>
                  <a:pt x="72" y="30"/>
                </a:lnTo>
                <a:lnTo>
                  <a:pt x="71" y="29"/>
                </a:lnTo>
                <a:lnTo>
                  <a:pt x="70" y="30"/>
                </a:lnTo>
                <a:lnTo>
                  <a:pt x="69" y="31"/>
                </a:lnTo>
                <a:lnTo>
                  <a:pt x="69" y="33"/>
                </a:lnTo>
                <a:lnTo>
                  <a:pt x="67" y="33"/>
                </a:lnTo>
                <a:lnTo>
                  <a:pt x="65" y="33"/>
                </a:lnTo>
                <a:lnTo>
                  <a:pt x="64" y="35"/>
                </a:lnTo>
                <a:lnTo>
                  <a:pt x="63" y="36"/>
                </a:lnTo>
                <a:lnTo>
                  <a:pt x="63" y="37"/>
                </a:lnTo>
                <a:lnTo>
                  <a:pt x="62" y="39"/>
                </a:lnTo>
                <a:lnTo>
                  <a:pt x="63" y="41"/>
                </a:lnTo>
                <a:lnTo>
                  <a:pt x="63" y="42"/>
                </a:lnTo>
                <a:lnTo>
                  <a:pt x="61" y="44"/>
                </a:lnTo>
                <a:lnTo>
                  <a:pt x="61" y="45"/>
                </a:lnTo>
                <a:lnTo>
                  <a:pt x="61" y="46"/>
                </a:lnTo>
                <a:lnTo>
                  <a:pt x="60" y="48"/>
                </a:lnTo>
                <a:lnTo>
                  <a:pt x="62" y="48"/>
                </a:lnTo>
                <a:lnTo>
                  <a:pt x="63" y="48"/>
                </a:lnTo>
                <a:lnTo>
                  <a:pt x="63" y="50"/>
                </a:lnTo>
                <a:lnTo>
                  <a:pt x="63" y="52"/>
                </a:lnTo>
                <a:lnTo>
                  <a:pt x="61" y="52"/>
                </a:lnTo>
                <a:lnTo>
                  <a:pt x="60" y="51"/>
                </a:lnTo>
                <a:lnTo>
                  <a:pt x="60" y="50"/>
                </a:lnTo>
                <a:lnTo>
                  <a:pt x="60" y="49"/>
                </a:lnTo>
                <a:lnTo>
                  <a:pt x="59" y="48"/>
                </a:lnTo>
                <a:lnTo>
                  <a:pt x="58" y="49"/>
                </a:lnTo>
                <a:lnTo>
                  <a:pt x="57" y="50"/>
                </a:lnTo>
                <a:lnTo>
                  <a:pt x="56" y="49"/>
                </a:lnTo>
                <a:lnTo>
                  <a:pt x="56" y="51"/>
                </a:lnTo>
                <a:lnTo>
                  <a:pt x="54" y="52"/>
                </a:lnTo>
                <a:lnTo>
                  <a:pt x="53" y="52"/>
                </a:lnTo>
                <a:lnTo>
                  <a:pt x="52" y="52"/>
                </a:lnTo>
                <a:lnTo>
                  <a:pt x="50" y="53"/>
                </a:lnTo>
                <a:lnTo>
                  <a:pt x="51" y="54"/>
                </a:lnTo>
                <a:lnTo>
                  <a:pt x="51" y="55"/>
                </a:lnTo>
                <a:lnTo>
                  <a:pt x="50" y="56"/>
                </a:lnTo>
                <a:lnTo>
                  <a:pt x="49" y="55"/>
                </a:lnTo>
                <a:lnTo>
                  <a:pt x="48" y="56"/>
                </a:lnTo>
                <a:lnTo>
                  <a:pt x="45" y="58"/>
                </a:lnTo>
                <a:lnTo>
                  <a:pt x="44" y="58"/>
                </a:lnTo>
                <a:lnTo>
                  <a:pt x="43" y="57"/>
                </a:lnTo>
                <a:lnTo>
                  <a:pt x="42" y="56"/>
                </a:lnTo>
                <a:lnTo>
                  <a:pt x="41" y="57"/>
                </a:lnTo>
                <a:lnTo>
                  <a:pt x="39" y="57"/>
                </a:lnTo>
                <a:lnTo>
                  <a:pt x="38" y="57"/>
                </a:lnTo>
                <a:lnTo>
                  <a:pt x="36" y="57"/>
                </a:lnTo>
                <a:lnTo>
                  <a:pt x="35" y="57"/>
                </a:lnTo>
                <a:lnTo>
                  <a:pt x="34" y="57"/>
                </a:lnTo>
                <a:lnTo>
                  <a:pt x="34" y="55"/>
                </a:lnTo>
                <a:lnTo>
                  <a:pt x="34" y="55"/>
                </a:lnTo>
                <a:lnTo>
                  <a:pt x="33" y="53"/>
                </a:lnTo>
                <a:lnTo>
                  <a:pt x="32" y="48"/>
                </a:lnTo>
                <a:lnTo>
                  <a:pt x="27" y="46"/>
                </a:lnTo>
                <a:lnTo>
                  <a:pt x="27" y="45"/>
                </a:lnTo>
                <a:lnTo>
                  <a:pt x="23" y="46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5" name="Freeform 62">
            <a:extLst>
              <a:ext uri="{FF2B5EF4-FFF2-40B4-BE49-F238E27FC236}">
                <a16:creationId xmlns:a16="http://schemas.microsoft.com/office/drawing/2014/main" id="{92FD391C-999A-51CF-D463-33D76608733E}"/>
              </a:ext>
            </a:extLst>
          </p:cNvPr>
          <p:cNvSpPr>
            <a:spLocks/>
          </p:cNvSpPr>
          <p:nvPr/>
        </p:nvSpPr>
        <p:spPr bwMode="auto">
          <a:xfrm>
            <a:off x="5927592" y="4556821"/>
            <a:ext cx="316774" cy="149943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1" y="17"/>
              </a:cxn>
              <a:cxn ang="0">
                <a:pos x="2" y="16"/>
              </a:cxn>
              <a:cxn ang="0">
                <a:pos x="3" y="15"/>
              </a:cxn>
              <a:cxn ang="0">
                <a:pos x="4" y="15"/>
              </a:cxn>
              <a:cxn ang="0">
                <a:pos x="6" y="16"/>
              </a:cxn>
              <a:cxn ang="0">
                <a:pos x="7" y="15"/>
              </a:cxn>
              <a:cxn ang="0">
                <a:pos x="8" y="16"/>
              </a:cxn>
              <a:cxn ang="0">
                <a:pos x="9" y="15"/>
              </a:cxn>
              <a:cxn ang="0">
                <a:pos x="11" y="15"/>
              </a:cxn>
              <a:cxn ang="0">
                <a:pos x="12" y="14"/>
              </a:cxn>
              <a:cxn ang="0">
                <a:pos x="12" y="14"/>
              </a:cxn>
              <a:cxn ang="0">
                <a:pos x="13" y="12"/>
              </a:cxn>
              <a:cxn ang="0">
                <a:pos x="14" y="12"/>
              </a:cxn>
              <a:cxn ang="0">
                <a:pos x="16" y="11"/>
              </a:cxn>
              <a:cxn ang="0">
                <a:pos x="16" y="9"/>
              </a:cxn>
              <a:cxn ang="0">
                <a:pos x="16" y="7"/>
              </a:cxn>
              <a:cxn ang="0">
                <a:pos x="18" y="6"/>
              </a:cxn>
              <a:cxn ang="0">
                <a:pos x="19" y="5"/>
              </a:cxn>
              <a:cxn ang="0">
                <a:pos x="20" y="4"/>
              </a:cxn>
              <a:cxn ang="0">
                <a:pos x="21" y="3"/>
              </a:cxn>
              <a:cxn ang="0">
                <a:pos x="22" y="2"/>
              </a:cxn>
              <a:cxn ang="0">
                <a:pos x="24" y="3"/>
              </a:cxn>
              <a:cxn ang="0">
                <a:pos x="25" y="1"/>
              </a:cxn>
              <a:cxn ang="0">
                <a:pos x="27" y="2"/>
              </a:cxn>
              <a:cxn ang="0">
                <a:pos x="30" y="4"/>
              </a:cxn>
              <a:cxn ang="0">
                <a:pos x="32" y="2"/>
              </a:cxn>
              <a:cxn ang="0">
                <a:pos x="34" y="0"/>
              </a:cxn>
              <a:cxn ang="0">
                <a:pos x="35" y="4"/>
              </a:cxn>
              <a:cxn ang="0">
                <a:pos x="37" y="6"/>
              </a:cxn>
              <a:cxn ang="0">
                <a:pos x="37" y="8"/>
              </a:cxn>
              <a:cxn ang="0">
                <a:pos x="41" y="9"/>
              </a:cxn>
              <a:cxn ang="0">
                <a:pos x="42" y="6"/>
              </a:cxn>
              <a:cxn ang="0">
                <a:pos x="46" y="4"/>
              </a:cxn>
              <a:cxn ang="0">
                <a:pos x="52" y="6"/>
              </a:cxn>
              <a:cxn ang="0">
                <a:pos x="55" y="3"/>
              </a:cxn>
              <a:cxn ang="0">
                <a:pos x="61" y="3"/>
              </a:cxn>
              <a:cxn ang="0">
                <a:pos x="66" y="6"/>
              </a:cxn>
              <a:cxn ang="0">
                <a:pos x="69" y="9"/>
              </a:cxn>
              <a:cxn ang="0">
                <a:pos x="67" y="25"/>
              </a:cxn>
              <a:cxn ang="0">
                <a:pos x="61" y="24"/>
              </a:cxn>
              <a:cxn ang="0">
                <a:pos x="52" y="21"/>
              </a:cxn>
              <a:cxn ang="0">
                <a:pos x="42" y="28"/>
              </a:cxn>
              <a:cxn ang="0">
                <a:pos x="36" y="28"/>
              </a:cxn>
              <a:cxn ang="0">
                <a:pos x="28" y="30"/>
              </a:cxn>
              <a:cxn ang="0">
                <a:pos x="25" y="35"/>
              </a:cxn>
              <a:cxn ang="0">
                <a:pos x="13" y="34"/>
              </a:cxn>
              <a:cxn ang="0">
                <a:pos x="7" y="31"/>
              </a:cxn>
              <a:cxn ang="0">
                <a:pos x="1" y="28"/>
              </a:cxn>
              <a:cxn ang="0">
                <a:pos x="0" y="21"/>
              </a:cxn>
            </a:cxnLst>
            <a:rect l="0" t="0" r="r" b="b"/>
            <a:pathLst>
              <a:path w="74" h="35">
                <a:moveTo>
                  <a:pt x="0" y="20"/>
                </a:moveTo>
                <a:lnTo>
                  <a:pt x="0" y="19"/>
                </a:lnTo>
                <a:lnTo>
                  <a:pt x="1" y="18"/>
                </a:lnTo>
                <a:lnTo>
                  <a:pt x="1" y="17"/>
                </a:lnTo>
                <a:lnTo>
                  <a:pt x="1" y="17"/>
                </a:lnTo>
                <a:lnTo>
                  <a:pt x="2" y="16"/>
                </a:lnTo>
                <a:lnTo>
                  <a:pt x="3" y="15"/>
                </a:lnTo>
                <a:lnTo>
                  <a:pt x="3" y="15"/>
                </a:lnTo>
                <a:lnTo>
                  <a:pt x="4" y="15"/>
                </a:lnTo>
                <a:lnTo>
                  <a:pt x="4" y="15"/>
                </a:lnTo>
                <a:lnTo>
                  <a:pt x="5" y="16"/>
                </a:lnTo>
                <a:lnTo>
                  <a:pt x="6" y="16"/>
                </a:lnTo>
                <a:lnTo>
                  <a:pt x="7" y="15"/>
                </a:lnTo>
                <a:lnTo>
                  <a:pt x="7" y="15"/>
                </a:lnTo>
                <a:lnTo>
                  <a:pt x="7" y="16"/>
                </a:lnTo>
                <a:lnTo>
                  <a:pt x="8" y="16"/>
                </a:lnTo>
                <a:lnTo>
                  <a:pt x="9" y="16"/>
                </a:lnTo>
                <a:lnTo>
                  <a:pt x="9" y="15"/>
                </a:lnTo>
                <a:lnTo>
                  <a:pt x="10" y="15"/>
                </a:lnTo>
                <a:lnTo>
                  <a:pt x="11" y="15"/>
                </a:lnTo>
                <a:lnTo>
                  <a:pt x="11" y="14"/>
                </a:lnTo>
                <a:lnTo>
                  <a:pt x="12" y="14"/>
                </a:lnTo>
                <a:lnTo>
                  <a:pt x="12" y="14"/>
                </a:lnTo>
                <a:lnTo>
                  <a:pt x="12" y="14"/>
                </a:lnTo>
                <a:lnTo>
                  <a:pt x="13" y="13"/>
                </a:lnTo>
                <a:lnTo>
                  <a:pt x="13" y="12"/>
                </a:lnTo>
                <a:lnTo>
                  <a:pt x="13" y="12"/>
                </a:lnTo>
                <a:lnTo>
                  <a:pt x="14" y="12"/>
                </a:lnTo>
                <a:lnTo>
                  <a:pt x="15" y="11"/>
                </a:lnTo>
                <a:lnTo>
                  <a:pt x="16" y="11"/>
                </a:lnTo>
                <a:lnTo>
                  <a:pt x="16" y="10"/>
                </a:lnTo>
                <a:lnTo>
                  <a:pt x="16" y="9"/>
                </a:lnTo>
                <a:lnTo>
                  <a:pt x="16" y="8"/>
                </a:lnTo>
                <a:lnTo>
                  <a:pt x="16" y="7"/>
                </a:lnTo>
                <a:lnTo>
                  <a:pt x="17" y="6"/>
                </a:lnTo>
                <a:lnTo>
                  <a:pt x="18" y="6"/>
                </a:lnTo>
                <a:lnTo>
                  <a:pt x="18" y="6"/>
                </a:lnTo>
                <a:lnTo>
                  <a:pt x="19" y="5"/>
                </a:lnTo>
                <a:lnTo>
                  <a:pt x="19" y="5"/>
                </a:lnTo>
                <a:lnTo>
                  <a:pt x="20" y="4"/>
                </a:lnTo>
                <a:lnTo>
                  <a:pt x="21" y="3"/>
                </a:lnTo>
                <a:lnTo>
                  <a:pt x="21" y="3"/>
                </a:lnTo>
                <a:lnTo>
                  <a:pt x="22" y="2"/>
                </a:lnTo>
                <a:lnTo>
                  <a:pt x="22" y="2"/>
                </a:lnTo>
                <a:lnTo>
                  <a:pt x="23" y="2"/>
                </a:lnTo>
                <a:lnTo>
                  <a:pt x="24" y="3"/>
                </a:lnTo>
                <a:lnTo>
                  <a:pt x="24" y="2"/>
                </a:lnTo>
                <a:lnTo>
                  <a:pt x="25" y="1"/>
                </a:lnTo>
                <a:lnTo>
                  <a:pt x="25" y="2"/>
                </a:lnTo>
                <a:lnTo>
                  <a:pt x="27" y="2"/>
                </a:lnTo>
                <a:lnTo>
                  <a:pt x="27" y="4"/>
                </a:lnTo>
                <a:lnTo>
                  <a:pt x="30" y="4"/>
                </a:lnTo>
                <a:lnTo>
                  <a:pt x="31" y="1"/>
                </a:lnTo>
                <a:lnTo>
                  <a:pt x="32" y="2"/>
                </a:lnTo>
                <a:lnTo>
                  <a:pt x="32" y="1"/>
                </a:lnTo>
                <a:lnTo>
                  <a:pt x="34" y="0"/>
                </a:lnTo>
                <a:lnTo>
                  <a:pt x="35" y="3"/>
                </a:lnTo>
                <a:lnTo>
                  <a:pt x="35" y="4"/>
                </a:lnTo>
                <a:lnTo>
                  <a:pt x="37" y="4"/>
                </a:lnTo>
                <a:lnTo>
                  <a:pt x="37" y="6"/>
                </a:lnTo>
                <a:lnTo>
                  <a:pt x="37" y="6"/>
                </a:lnTo>
                <a:lnTo>
                  <a:pt x="37" y="8"/>
                </a:lnTo>
                <a:lnTo>
                  <a:pt x="40" y="7"/>
                </a:lnTo>
                <a:lnTo>
                  <a:pt x="41" y="9"/>
                </a:lnTo>
                <a:lnTo>
                  <a:pt x="42" y="7"/>
                </a:lnTo>
                <a:lnTo>
                  <a:pt x="42" y="6"/>
                </a:lnTo>
                <a:lnTo>
                  <a:pt x="45" y="4"/>
                </a:lnTo>
                <a:lnTo>
                  <a:pt x="46" y="4"/>
                </a:lnTo>
                <a:lnTo>
                  <a:pt x="49" y="4"/>
                </a:lnTo>
                <a:lnTo>
                  <a:pt x="52" y="6"/>
                </a:lnTo>
                <a:lnTo>
                  <a:pt x="54" y="4"/>
                </a:lnTo>
                <a:lnTo>
                  <a:pt x="55" y="3"/>
                </a:lnTo>
                <a:lnTo>
                  <a:pt x="58" y="4"/>
                </a:lnTo>
                <a:lnTo>
                  <a:pt x="61" y="3"/>
                </a:lnTo>
                <a:lnTo>
                  <a:pt x="62" y="4"/>
                </a:lnTo>
                <a:lnTo>
                  <a:pt x="66" y="6"/>
                </a:lnTo>
                <a:lnTo>
                  <a:pt x="66" y="8"/>
                </a:lnTo>
                <a:lnTo>
                  <a:pt x="69" y="9"/>
                </a:lnTo>
                <a:lnTo>
                  <a:pt x="74" y="12"/>
                </a:lnTo>
                <a:lnTo>
                  <a:pt x="67" y="25"/>
                </a:lnTo>
                <a:lnTo>
                  <a:pt x="64" y="25"/>
                </a:lnTo>
                <a:lnTo>
                  <a:pt x="61" y="24"/>
                </a:lnTo>
                <a:lnTo>
                  <a:pt x="58" y="21"/>
                </a:lnTo>
                <a:lnTo>
                  <a:pt x="52" y="21"/>
                </a:lnTo>
                <a:lnTo>
                  <a:pt x="48" y="22"/>
                </a:lnTo>
                <a:lnTo>
                  <a:pt x="42" y="28"/>
                </a:lnTo>
                <a:lnTo>
                  <a:pt x="39" y="29"/>
                </a:lnTo>
                <a:lnTo>
                  <a:pt x="36" y="28"/>
                </a:lnTo>
                <a:lnTo>
                  <a:pt x="33" y="29"/>
                </a:lnTo>
                <a:lnTo>
                  <a:pt x="28" y="30"/>
                </a:lnTo>
                <a:lnTo>
                  <a:pt x="27" y="30"/>
                </a:lnTo>
                <a:lnTo>
                  <a:pt x="25" y="35"/>
                </a:lnTo>
                <a:lnTo>
                  <a:pt x="15" y="35"/>
                </a:lnTo>
                <a:lnTo>
                  <a:pt x="13" y="34"/>
                </a:lnTo>
                <a:lnTo>
                  <a:pt x="9" y="33"/>
                </a:lnTo>
                <a:lnTo>
                  <a:pt x="7" y="31"/>
                </a:lnTo>
                <a:lnTo>
                  <a:pt x="5" y="33"/>
                </a:lnTo>
                <a:lnTo>
                  <a:pt x="1" y="28"/>
                </a:lnTo>
                <a:lnTo>
                  <a:pt x="0" y="26"/>
                </a:lnTo>
                <a:lnTo>
                  <a:pt x="0" y="21"/>
                </a:lnTo>
                <a:lnTo>
                  <a:pt x="0" y="20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6" name="Freeform 64">
            <a:extLst>
              <a:ext uri="{FF2B5EF4-FFF2-40B4-BE49-F238E27FC236}">
                <a16:creationId xmlns:a16="http://schemas.microsoft.com/office/drawing/2014/main" id="{A5637AC8-5C97-646B-27C5-BF033FB59436}"/>
              </a:ext>
            </a:extLst>
          </p:cNvPr>
          <p:cNvSpPr>
            <a:spLocks/>
          </p:cNvSpPr>
          <p:nvPr/>
        </p:nvSpPr>
        <p:spPr bwMode="auto">
          <a:xfrm>
            <a:off x="5889064" y="4646785"/>
            <a:ext cx="380989" cy="235627"/>
          </a:xfrm>
          <a:custGeom>
            <a:avLst/>
            <a:gdLst/>
            <a:ahLst/>
            <a:cxnLst>
              <a:cxn ang="0">
                <a:pos x="34" y="52"/>
              </a:cxn>
              <a:cxn ang="0">
                <a:pos x="30" y="54"/>
              </a:cxn>
              <a:cxn ang="0">
                <a:pos x="28" y="54"/>
              </a:cxn>
              <a:cxn ang="0">
                <a:pos x="24" y="55"/>
              </a:cxn>
              <a:cxn ang="0">
                <a:pos x="20" y="54"/>
              </a:cxn>
              <a:cxn ang="0">
                <a:pos x="14" y="48"/>
              </a:cxn>
              <a:cxn ang="0">
                <a:pos x="6" y="43"/>
              </a:cxn>
              <a:cxn ang="0">
                <a:pos x="4" y="41"/>
              </a:cxn>
              <a:cxn ang="0">
                <a:pos x="2" y="38"/>
              </a:cxn>
              <a:cxn ang="0">
                <a:pos x="0" y="33"/>
              </a:cxn>
              <a:cxn ang="0">
                <a:pos x="2" y="31"/>
              </a:cxn>
              <a:cxn ang="0">
                <a:pos x="3" y="28"/>
              </a:cxn>
              <a:cxn ang="0">
                <a:pos x="2" y="27"/>
              </a:cxn>
              <a:cxn ang="0">
                <a:pos x="2" y="23"/>
              </a:cxn>
              <a:cxn ang="0">
                <a:pos x="5" y="23"/>
              </a:cxn>
              <a:cxn ang="0">
                <a:pos x="6" y="21"/>
              </a:cxn>
              <a:cxn ang="0">
                <a:pos x="5" y="19"/>
              </a:cxn>
              <a:cxn ang="0">
                <a:pos x="2" y="19"/>
              </a:cxn>
              <a:cxn ang="0">
                <a:pos x="3" y="17"/>
              </a:cxn>
              <a:cxn ang="0">
                <a:pos x="5" y="17"/>
              </a:cxn>
              <a:cxn ang="0">
                <a:pos x="6" y="18"/>
              </a:cxn>
              <a:cxn ang="0">
                <a:pos x="10" y="18"/>
              </a:cxn>
              <a:cxn ang="0">
                <a:pos x="10" y="15"/>
              </a:cxn>
              <a:cxn ang="0">
                <a:pos x="14" y="12"/>
              </a:cxn>
              <a:cxn ang="0">
                <a:pos x="16" y="10"/>
              </a:cxn>
              <a:cxn ang="0">
                <a:pos x="18" y="12"/>
              </a:cxn>
              <a:cxn ang="0">
                <a:pos x="22" y="13"/>
              </a:cxn>
              <a:cxn ang="0">
                <a:pos x="24" y="14"/>
              </a:cxn>
              <a:cxn ang="0">
                <a:pos x="34" y="14"/>
              </a:cxn>
              <a:cxn ang="0">
                <a:pos x="36" y="9"/>
              </a:cxn>
              <a:cxn ang="0">
                <a:pos x="37" y="9"/>
              </a:cxn>
              <a:cxn ang="0">
                <a:pos x="42" y="8"/>
              </a:cxn>
              <a:cxn ang="0">
                <a:pos x="45" y="7"/>
              </a:cxn>
              <a:cxn ang="0">
                <a:pos x="48" y="8"/>
              </a:cxn>
              <a:cxn ang="0">
                <a:pos x="51" y="7"/>
              </a:cxn>
              <a:cxn ang="0">
                <a:pos x="57" y="1"/>
              </a:cxn>
              <a:cxn ang="0">
                <a:pos x="61" y="0"/>
              </a:cxn>
              <a:cxn ang="0">
                <a:pos x="67" y="0"/>
              </a:cxn>
              <a:cxn ang="0">
                <a:pos x="70" y="3"/>
              </a:cxn>
              <a:cxn ang="0">
                <a:pos x="73" y="4"/>
              </a:cxn>
              <a:cxn ang="0">
                <a:pos x="76" y="4"/>
              </a:cxn>
              <a:cxn ang="0">
                <a:pos x="78" y="4"/>
              </a:cxn>
              <a:cxn ang="0">
                <a:pos x="82" y="6"/>
              </a:cxn>
              <a:cxn ang="0">
                <a:pos x="85" y="8"/>
              </a:cxn>
              <a:cxn ang="0">
                <a:pos x="89" y="12"/>
              </a:cxn>
              <a:cxn ang="0">
                <a:pos x="86" y="15"/>
              </a:cxn>
              <a:cxn ang="0">
                <a:pos x="79" y="17"/>
              </a:cxn>
              <a:cxn ang="0">
                <a:pos x="76" y="21"/>
              </a:cxn>
              <a:cxn ang="0">
                <a:pos x="70" y="33"/>
              </a:cxn>
              <a:cxn ang="0">
                <a:pos x="67" y="40"/>
              </a:cxn>
              <a:cxn ang="0">
                <a:pos x="62" y="45"/>
              </a:cxn>
              <a:cxn ang="0">
                <a:pos x="60" y="46"/>
              </a:cxn>
              <a:cxn ang="0">
                <a:pos x="56" y="47"/>
              </a:cxn>
              <a:cxn ang="0">
                <a:pos x="54" y="48"/>
              </a:cxn>
              <a:cxn ang="0">
                <a:pos x="53" y="48"/>
              </a:cxn>
              <a:cxn ang="0">
                <a:pos x="48" y="47"/>
              </a:cxn>
              <a:cxn ang="0">
                <a:pos x="43" y="48"/>
              </a:cxn>
              <a:cxn ang="0">
                <a:pos x="34" y="52"/>
              </a:cxn>
            </a:cxnLst>
            <a:rect l="0" t="0" r="r" b="b"/>
            <a:pathLst>
              <a:path w="89" h="55">
                <a:moveTo>
                  <a:pt x="34" y="52"/>
                </a:moveTo>
                <a:lnTo>
                  <a:pt x="30" y="54"/>
                </a:lnTo>
                <a:lnTo>
                  <a:pt x="28" y="54"/>
                </a:lnTo>
                <a:lnTo>
                  <a:pt x="24" y="55"/>
                </a:lnTo>
                <a:lnTo>
                  <a:pt x="20" y="54"/>
                </a:lnTo>
                <a:lnTo>
                  <a:pt x="14" y="48"/>
                </a:lnTo>
                <a:lnTo>
                  <a:pt x="6" y="43"/>
                </a:lnTo>
                <a:lnTo>
                  <a:pt x="4" y="41"/>
                </a:lnTo>
                <a:lnTo>
                  <a:pt x="2" y="38"/>
                </a:lnTo>
                <a:lnTo>
                  <a:pt x="0" y="33"/>
                </a:lnTo>
                <a:lnTo>
                  <a:pt x="2" y="31"/>
                </a:lnTo>
                <a:lnTo>
                  <a:pt x="3" y="28"/>
                </a:lnTo>
                <a:lnTo>
                  <a:pt x="2" y="27"/>
                </a:lnTo>
                <a:lnTo>
                  <a:pt x="2" y="23"/>
                </a:lnTo>
                <a:lnTo>
                  <a:pt x="5" y="23"/>
                </a:lnTo>
                <a:lnTo>
                  <a:pt x="6" y="21"/>
                </a:lnTo>
                <a:lnTo>
                  <a:pt x="5" y="19"/>
                </a:lnTo>
                <a:lnTo>
                  <a:pt x="2" y="19"/>
                </a:lnTo>
                <a:lnTo>
                  <a:pt x="3" y="17"/>
                </a:lnTo>
                <a:lnTo>
                  <a:pt x="5" y="17"/>
                </a:lnTo>
                <a:lnTo>
                  <a:pt x="6" y="18"/>
                </a:lnTo>
                <a:lnTo>
                  <a:pt x="10" y="18"/>
                </a:lnTo>
                <a:lnTo>
                  <a:pt x="10" y="15"/>
                </a:lnTo>
                <a:lnTo>
                  <a:pt x="14" y="12"/>
                </a:lnTo>
                <a:lnTo>
                  <a:pt x="16" y="10"/>
                </a:lnTo>
                <a:lnTo>
                  <a:pt x="18" y="12"/>
                </a:lnTo>
                <a:lnTo>
                  <a:pt x="22" y="13"/>
                </a:lnTo>
                <a:lnTo>
                  <a:pt x="24" y="14"/>
                </a:lnTo>
                <a:lnTo>
                  <a:pt x="34" y="14"/>
                </a:lnTo>
                <a:lnTo>
                  <a:pt x="36" y="9"/>
                </a:lnTo>
                <a:lnTo>
                  <a:pt x="37" y="9"/>
                </a:lnTo>
                <a:lnTo>
                  <a:pt x="42" y="8"/>
                </a:lnTo>
                <a:lnTo>
                  <a:pt x="45" y="7"/>
                </a:lnTo>
                <a:lnTo>
                  <a:pt x="48" y="8"/>
                </a:lnTo>
                <a:lnTo>
                  <a:pt x="51" y="7"/>
                </a:lnTo>
                <a:lnTo>
                  <a:pt x="57" y="1"/>
                </a:lnTo>
                <a:lnTo>
                  <a:pt x="61" y="0"/>
                </a:lnTo>
                <a:lnTo>
                  <a:pt x="67" y="0"/>
                </a:lnTo>
                <a:lnTo>
                  <a:pt x="70" y="3"/>
                </a:lnTo>
                <a:lnTo>
                  <a:pt x="73" y="4"/>
                </a:lnTo>
                <a:lnTo>
                  <a:pt x="76" y="4"/>
                </a:lnTo>
                <a:lnTo>
                  <a:pt x="78" y="4"/>
                </a:lnTo>
                <a:lnTo>
                  <a:pt x="82" y="6"/>
                </a:lnTo>
                <a:lnTo>
                  <a:pt x="85" y="8"/>
                </a:lnTo>
                <a:lnTo>
                  <a:pt x="89" y="12"/>
                </a:lnTo>
                <a:lnTo>
                  <a:pt x="86" y="15"/>
                </a:lnTo>
                <a:lnTo>
                  <a:pt x="79" y="17"/>
                </a:lnTo>
                <a:lnTo>
                  <a:pt x="76" y="21"/>
                </a:lnTo>
                <a:lnTo>
                  <a:pt x="70" y="33"/>
                </a:lnTo>
                <a:lnTo>
                  <a:pt x="67" y="40"/>
                </a:lnTo>
                <a:lnTo>
                  <a:pt x="62" y="45"/>
                </a:lnTo>
                <a:lnTo>
                  <a:pt x="60" y="46"/>
                </a:lnTo>
                <a:lnTo>
                  <a:pt x="56" y="47"/>
                </a:lnTo>
                <a:lnTo>
                  <a:pt x="54" y="48"/>
                </a:lnTo>
                <a:lnTo>
                  <a:pt x="53" y="48"/>
                </a:lnTo>
                <a:lnTo>
                  <a:pt x="48" y="47"/>
                </a:lnTo>
                <a:lnTo>
                  <a:pt x="43" y="48"/>
                </a:lnTo>
                <a:lnTo>
                  <a:pt x="34" y="52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7" name="Freeform 65">
            <a:extLst>
              <a:ext uri="{FF2B5EF4-FFF2-40B4-BE49-F238E27FC236}">
                <a16:creationId xmlns:a16="http://schemas.microsoft.com/office/drawing/2014/main" id="{010AE563-78C6-E889-678F-9852F4A08687}"/>
              </a:ext>
            </a:extLst>
          </p:cNvPr>
          <p:cNvSpPr>
            <a:spLocks noEditPoints="1"/>
          </p:cNvSpPr>
          <p:nvPr/>
        </p:nvSpPr>
        <p:spPr bwMode="auto">
          <a:xfrm>
            <a:off x="5739239" y="4818152"/>
            <a:ext cx="329616" cy="329876"/>
          </a:xfrm>
          <a:custGeom>
            <a:avLst/>
            <a:gdLst/>
            <a:ahLst/>
            <a:cxnLst>
              <a:cxn ang="0">
                <a:pos x="39" y="57"/>
              </a:cxn>
              <a:cxn ang="0">
                <a:pos x="21" y="43"/>
              </a:cxn>
              <a:cxn ang="0">
                <a:pos x="18" y="34"/>
              </a:cxn>
              <a:cxn ang="0">
                <a:pos x="9" y="27"/>
              </a:cxn>
              <a:cxn ang="0">
                <a:pos x="5" y="33"/>
              </a:cxn>
              <a:cxn ang="0">
                <a:pos x="2" y="21"/>
              </a:cxn>
              <a:cxn ang="0">
                <a:pos x="4" y="20"/>
              </a:cxn>
              <a:cxn ang="0">
                <a:pos x="6" y="20"/>
              </a:cxn>
              <a:cxn ang="0">
                <a:pos x="8" y="20"/>
              </a:cxn>
              <a:cxn ang="0">
                <a:pos x="11" y="20"/>
              </a:cxn>
              <a:cxn ang="0">
                <a:pos x="12" y="18"/>
              </a:cxn>
              <a:cxn ang="0">
                <a:pos x="14" y="17"/>
              </a:cxn>
              <a:cxn ang="0">
                <a:pos x="15" y="18"/>
              </a:cxn>
              <a:cxn ang="0">
                <a:pos x="17" y="20"/>
              </a:cxn>
              <a:cxn ang="0">
                <a:pos x="19" y="20"/>
              </a:cxn>
              <a:cxn ang="0">
                <a:pos x="22" y="21"/>
              </a:cxn>
              <a:cxn ang="0">
                <a:pos x="23" y="18"/>
              </a:cxn>
              <a:cxn ang="0">
                <a:pos x="24" y="17"/>
              </a:cxn>
              <a:cxn ang="0">
                <a:pos x="23" y="15"/>
              </a:cxn>
              <a:cxn ang="0">
                <a:pos x="26" y="14"/>
              </a:cxn>
              <a:cxn ang="0">
                <a:pos x="28" y="12"/>
              </a:cxn>
              <a:cxn ang="0">
                <a:pos x="28" y="9"/>
              </a:cxn>
              <a:cxn ang="0">
                <a:pos x="27" y="7"/>
              </a:cxn>
              <a:cxn ang="0">
                <a:pos x="30" y="5"/>
              </a:cxn>
              <a:cxn ang="0">
                <a:pos x="33" y="3"/>
              </a:cxn>
              <a:cxn ang="0">
                <a:pos x="36" y="2"/>
              </a:cxn>
              <a:cxn ang="0">
                <a:pos x="38" y="0"/>
              </a:cxn>
              <a:cxn ang="0">
                <a:pos x="49" y="8"/>
              </a:cxn>
              <a:cxn ang="0">
                <a:pos x="69" y="12"/>
              </a:cxn>
              <a:cxn ang="0">
                <a:pos x="71" y="16"/>
              </a:cxn>
              <a:cxn ang="0">
                <a:pos x="71" y="19"/>
              </a:cxn>
              <a:cxn ang="0">
                <a:pos x="71" y="20"/>
              </a:cxn>
              <a:cxn ang="0">
                <a:pos x="72" y="22"/>
              </a:cxn>
              <a:cxn ang="0">
                <a:pos x="75" y="24"/>
              </a:cxn>
              <a:cxn ang="0">
                <a:pos x="76" y="26"/>
              </a:cxn>
              <a:cxn ang="0">
                <a:pos x="74" y="25"/>
              </a:cxn>
              <a:cxn ang="0">
                <a:pos x="72" y="27"/>
              </a:cxn>
              <a:cxn ang="0">
                <a:pos x="72" y="30"/>
              </a:cxn>
              <a:cxn ang="0">
                <a:pos x="70" y="32"/>
              </a:cxn>
              <a:cxn ang="0">
                <a:pos x="68" y="29"/>
              </a:cxn>
              <a:cxn ang="0">
                <a:pos x="65" y="28"/>
              </a:cxn>
              <a:cxn ang="0">
                <a:pos x="61" y="27"/>
              </a:cxn>
              <a:cxn ang="0">
                <a:pos x="57" y="27"/>
              </a:cxn>
              <a:cxn ang="0">
                <a:pos x="52" y="27"/>
              </a:cxn>
              <a:cxn ang="0">
                <a:pos x="47" y="26"/>
              </a:cxn>
              <a:cxn ang="0">
                <a:pos x="44" y="24"/>
              </a:cxn>
              <a:cxn ang="0">
                <a:pos x="39" y="25"/>
              </a:cxn>
              <a:cxn ang="0">
                <a:pos x="34" y="27"/>
              </a:cxn>
              <a:cxn ang="0">
                <a:pos x="29" y="26"/>
              </a:cxn>
              <a:cxn ang="0">
                <a:pos x="29" y="32"/>
              </a:cxn>
              <a:cxn ang="0">
                <a:pos x="31" y="35"/>
              </a:cxn>
              <a:cxn ang="0">
                <a:pos x="35" y="41"/>
              </a:cxn>
              <a:cxn ang="0">
                <a:pos x="36" y="44"/>
              </a:cxn>
              <a:cxn ang="0">
                <a:pos x="41" y="50"/>
              </a:cxn>
              <a:cxn ang="0">
                <a:pos x="47" y="56"/>
              </a:cxn>
              <a:cxn ang="0">
                <a:pos x="50" y="61"/>
              </a:cxn>
              <a:cxn ang="0">
                <a:pos x="52" y="66"/>
              </a:cxn>
              <a:cxn ang="0">
                <a:pos x="56" y="68"/>
              </a:cxn>
              <a:cxn ang="0">
                <a:pos x="61" y="72"/>
              </a:cxn>
              <a:cxn ang="0">
                <a:pos x="64" y="73"/>
              </a:cxn>
              <a:cxn ang="0">
                <a:pos x="65" y="76"/>
              </a:cxn>
            </a:cxnLst>
            <a:rect l="0" t="0" r="r" b="b"/>
            <a:pathLst>
              <a:path w="77" h="77">
                <a:moveTo>
                  <a:pt x="52" y="66"/>
                </a:moveTo>
                <a:lnTo>
                  <a:pt x="46" y="61"/>
                </a:lnTo>
                <a:lnTo>
                  <a:pt x="45" y="59"/>
                </a:lnTo>
                <a:lnTo>
                  <a:pt x="40" y="58"/>
                </a:lnTo>
                <a:lnTo>
                  <a:pt x="39" y="57"/>
                </a:lnTo>
                <a:lnTo>
                  <a:pt x="37" y="56"/>
                </a:lnTo>
                <a:lnTo>
                  <a:pt x="33" y="57"/>
                </a:lnTo>
                <a:lnTo>
                  <a:pt x="31" y="53"/>
                </a:lnTo>
                <a:lnTo>
                  <a:pt x="24" y="48"/>
                </a:lnTo>
                <a:lnTo>
                  <a:pt x="21" y="43"/>
                </a:lnTo>
                <a:lnTo>
                  <a:pt x="23" y="43"/>
                </a:lnTo>
                <a:lnTo>
                  <a:pt x="26" y="43"/>
                </a:lnTo>
                <a:lnTo>
                  <a:pt x="23" y="41"/>
                </a:lnTo>
                <a:lnTo>
                  <a:pt x="19" y="37"/>
                </a:lnTo>
                <a:lnTo>
                  <a:pt x="18" y="34"/>
                </a:lnTo>
                <a:lnTo>
                  <a:pt x="18" y="30"/>
                </a:lnTo>
                <a:lnTo>
                  <a:pt x="17" y="27"/>
                </a:lnTo>
                <a:lnTo>
                  <a:pt x="12" y="24"/>
                </a:lnTo>
                <a:lnTo>
                  <a:pt x="11" y="23"/>
                </a:lnTo>
                <a:lnTo>
                  <a:pt x="9" y="27"/>
                </a:lnTo>
                <a:lnTo>
                  <a:pt x="8" y="29"/>
                </a:lnTo>
                <a:lnTo>
                  <a:pt x="8" y="30"/>
                </a:lnTo>
                <a:lnTo>
                  <a:pt x="6" y="31"/>
                </a:lnTo>
                <a:lnTo>
                  <a:pt x="6" y="33"/>
                </a:lnTo>
                <a:lnTo>
                  <a:pt x="5" y="33"/>
                </a:lnTo>
                <a:lnTo>
                  <a:pt x="2" y="28"/>
                </a:lnTo>
                <a:lnTo>
                  <a:pt x="1" y="26"/>
                </a:lnTo>
                <a:lnTo>
                  <a:pt x="0" y="20"/>
                </a:lnTo>
                <a:lnTo>
                  <a:pt x="0" y="20"/>
                </a:lnTo>
                <a:lnTo>
                  <a:pt x="2" y="21"/>
                </a:lnTo>
                <a:lnTo>
                  <a:pt x="2" y="21"/>
                </a:lnTo>
                <a:lnTo>
                  <a:pt x="3" y="20"/>
                </a:lnTo>
                <a:lnTo>
                  <a:pt x="3" y="20"/>
                </a:lnTo>
                <a:lnTo>
                  <a:pt x="3" y="20"/>
                </a:lnTo>
                <a:lnTo>
                  <a:pt x="4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6" y="20"/>
                </a:lnTo>
                <a:lnTo>
                  <a:pt x="6" y="20"/>
                </a:lnTo>
                <a:lnTo>
                  <a:pt x="6" y="20"/>
                </a:lnTo>
                <a:lnTo>
                  <a:pt x="6" y="20"/>
                </a:lnTo>
                <a:lnTo>
                  <a:pt x="6" y="20"/>
                </a:lnTo>
                <a:lnTo>
                  <a:pt x="7" y="20"/>
                </a:lnTo>
                <a:lnTo>
                  <a:pt x="8" y="20"/>
                </a:lnTo>
                <a:lnTo>
                  <a:pt x="8" y="20"/>
                </a:lnTo>
                <a:lnTo>
                  <a:pt x="9" y="20"/>
                </a:lnTo>
                <a:lnTo>
                  <a:pt x="9" y="20"/>
                </a:lnTo>
                <a:lnTo>
                  <a:pt x="11" y="20"/>
                </a:lnTo>
                <a:lnTo>
                  <a:pt x="11" y="20"/>
                </a:lnTo>
                <a:lnTo>
                  <a:pt x="12" y="19"/>
                </a:lnTo>
                <a:lnTo>
                  <a:pt x="12" y="19"/>
                </a:lnTo>
                <a:lnTo>
                  <a:pt x="12" y="19"/>
                </a:lnTo>
                <a:lnTo>
                  <a:pt x="12" y="18"/>
                </a:lnTo>
                <a:lnTo>
                  <a:pt x="12" y="18"/>
                </a:lnTo>
                <a:lnTo>
                  <a:pt x="13" y="17"/>
                </a:lnTo>
                <a:lnTo>
                  <a:pt x="13" y="17"/>
                </a:lnTo>
                <a:lnTo>
                  <a:pt x="13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8"/>
                </a:lnTo>
                <a:lnTo>
                  <a:pt x="14" y="18"/>
                </a:lnTo>
                <a:lnTo>
                  <a:pt x="15" y="18"/>
                </a:lnTo>
                <a:lnTo>
                  <a:pt x="15" y="18"/>
                </a:lnTo>
                <a:lnTo>
                  <a:pt x="15" y="19"/>
                </a:lnTo>
                <a:lnTo>
                  <a:pt x="15" y="19"/>
                </a:lnTo>
                <a:lnTo>
                  <a:pt x="16" y="20"/>
                </a:lnTo>
                <a:lnTo>
                  <a:pt x="16" y="20"/>
                </a:lnTo>
                <a:lnTo>
                  <a:pt x="17" y="20"/>
                </a:lnTo>
                <a:lnTo>
                  <a:pt x="18" y="20"/>
                </a:lnTo>
                <a:lnTo>
                  <a:pt x="18" y="20"/>
                </a:lnTo>
                <a:lnTo>
                  <a:pt x="18" y="19"/>
                </a:lnTo>
                <a:lnTo>
                  <a:pt x="19" y="20"/>
                </a:lnTo>
                <a:lnTo>
                  <a:pt x="19" y="20"/>
                </a:lnTo>
                <a:lnTo>
                  <a:pt x="20" y="20"/>
                </a:lnTo>
                <a:lnTo>
                  <a:pt x="20" y="20"/>
                </a:lnTo>
                <a:lnTo>
                  <a:pt x="21" y="21"/>
                </a:lnTo>
                <a:lnTo>
                  <a:pt x="21" y="21"/>
                </a:lnTo>
                <a:lnTo>
                  <a:pt x="22" y="21"/>
                </a:lnTo>
                <a:lnTo>
                  <a:pt x="23" y="20"/>
                </a:lnTo>
                <a:lnTo>
                  <a:pt x="23" y="21"/>
                </a:lnTo>
                <a:lnTo>
                  <a:pt x="23" y="20"/>
                </a:lnTo>
                <a:lnTo>
                  <a:pt x="23" y="19"/>
                </a:lnTo>
                <a:lnTo>
                  <a:pt x="23" y="18"/>
                </a:lnTo>
                <a:lnTo>
                  <a:pt x="23" y="18"/>
                </a:lnTo>
                <a:lnTo>
                  <a:pt x="23" y="17"/>
                </a:lnTo>
                <a:lnTo>
                  <a:pt x="23" y="17"/>
                </a:lnTo>
                <a:lnTo>
                  <a:pt x="23" y="17"/>
                </a:lnTo>
                <a:lnTo>
                  <a:pt x="24" y="17"/>
                </a:lnTo>
                <a:lnTo>
                  <a:pt x="23" y="16"/>
                </a:lnTo>
                <a:lnTo>
                  <a:pt x="23" y="16"/>
                </a:lnTo>
                <a:lnTo>
                  <a:pt x="23" y="16"/>
                </a:lnTo>
                <a:lnTo>
                  <a:pt x="23" y="15"/>
                </a:lnTo>
                <a:lnTo>
                  <a:pt x="23" y="15"/>
                </a:lnTo>
                <a:lnTo>
                  <a:pt x="23" y="15"/>
                </a:lnTo>
                <a:lnTo>
                  <a:pt x="24" y="14"/>
                </a:lnTo>
                <a:lnTo>
                  <a:pt x="24" y="14"/>
                </a:lnTo>
                <a:lnTo>
                  <a:pt x="25" y="14"/>
                </a:lnTo>
                <a:lnTo>
                  <a:pt x="26" y="14"/>
                </a:lnTo>
                <a:lnTo>
                  <a:pt x="26" y="14"/>
                </a:lnTo>
                <a:lnTo>
                  <a:pt x="27" y="13"/>
                </a:lnTo>
                <a:lnTo>
                  <a:pt x="27" y="13"/>
                </a:lnTo>
                <a:lnTo>
                  <a:pt x="28" y="13"/>
                </a:lnTo>
                <a:lnTo>
                  <a:pt x="28" y="12"/>
                </a:lnTo>
                <a:lnTo>
                  <a:pt x="28" y="12"/>
                </a:lnTo>
                <a:lnTo>
                  <a:pt x="28" y="11"/>
                </a:lnTo>
                <a:lnTo>
                  <a:pt x="28" y="10"/>
                </a:lnTo>
                <a:lnTo>
                  <a:pt x="28" y="10"/>
                </a:lnTo>
                <a:lnTo>
                  <a:pt x="28" y="9"/>
                </a:lnTo>
                <a:lnTo>
                  <a:pt x="27" y="9"/>
                </a:lnTo>
                <a:lnTo>
                  <a:pt x="27" y="8"/>
                </a:lnTo>
                <a:lnTo>
                  <a:pt x="27" y="8"/>
                </a:lnTo>
                <a:lnTo>
                  <a:pt x="27" y="7"/>
                </a:lnTo>
                <a:lnTo>
                  <a:pt x="27" y="7"/>
                </a:lnTo>
                <a:lnTo>
                  <a:pt x="28" y="6"/>
                </a:lnTo>
                <a:lnTo>
                  <a:pt x="29" y="6"/>
                </a:lnTo>
                <a:lnTo>
                  <a:pt x="29" y="6"/>
                </a:lnTo>
                <a:lnTo>
                  <a:pt x="30" y="5"/>
                </a:lnTo>
                <a:lnTo>
                  <a:pt x="30" y="5"/>
                </a:lnTo>
                <a:lnTo>
                  <a:pt x="32" y="5"/>
                </a:lnTo>
                <a:lnTo>
                  <a:pt x="32" y="5"/>
                </a:lnTo>
                <a:lnTo>
                  <a:pt x="32" y="4"/>
                </a:lnTo>
                <a:lnTo>
                  <a:pt x="33" y="4"/>
                </a:lnTo>
                <a:lnTo>
                  <a:pt x="33" y="3"/>
                </a:lnTo>
                <a:lnTo>
                  <a:pt x="34" y="3"/>
                </a:lnTo>
                <a:lnTo>
                  <a:pt x="35" y="3"/>
                </a:lnTo>
                <a:lnTo>
                  <a:pt x="35" y="3"/>
                </a:lnTo>
                <a:lnTo>
                  <a:pt x="36" y="3"/>
                </a:lnTo>
                <a:lnTo>
                  <a:pt x="36" y="2"/>
                </a:lnTo>
                <a:lnTo>
                  <a:pt x="35" y="2"/>
                </a:lnTo>
                <a:lnTo>
                  <a:pt x="35" y="1"/>
                </a:lnTo>
                <a:lnTo>
                  <a:pt x="36" y="0"/>
                </a:lnTo>
                <a:lnTo>
                  <a:pt x="36" y="0"/>
                </a:lnTo>
                <a:lnTo>
                  <a:pt x="38" y="0"/>
                </a:lnTo>
                <a:lnTo>
                  <a:pt x="38" y="0"/>
                </a:lnTo>
                <a:lnTo>
                  <a:pt x="39" y="1"/>
                </a:lnTo>
                <a:lnTo>
                  <a:pt x="39" y="1"/>
                </a:lnTo>
                <a:lnTo>
                  <a:pt x="41" y="3"/>
                </a:lnTo>
                <a:lnTo>
                  <a:pt x="49" y="8"/>
                </a:lnTo>
                <a:lnTo>
                  <a:pt x="55" y="14"/>
                </a:lnTo>
                <a:lnTo>
                  <a:pt x="59" y="15"/>
                </a:lnTo>
                <a:lnTo>
                  <a:pt x="63" y="14"/>
                </a:lnTo>
                <a:lnTo>
                  <a:pt x="65" y="14"/>
                </a:lnTo>
                <a:lnTo>
                  <a:pt x="69" y="12"/>
                </a:lnTo>
                <a:lnTo>
                  <a:pt x="70" y="14"/>
                </a:lnTo>
                <a:lnTo>
                  <a:pt x="70" y="14"/>
                </a:lnTo>
                <a:lnTo>
                  <a:pt x="70" y="15"/>
                </a:lnTo>
                <a:lnTo>
                  <a:pt x="70" y="16"/>
                </a:lnTo>
                <a:lnTo>
                  <a:pt x="71" y="16"/>
                </a:lnTo>
                <a:lnTo>
                  <a:pt x="71" y="17"/>
                </a:lnTo>
                <a:lnTo>
                  <a:pt x="70" y="17"/>
                </a:lnTo>
                <a:lnTo>
                  <a:pt x="70" y="18"/>
                </a:lnTo>
                <a:lnTo>
                  <a:pt x="71" y="19"/>
                </a:lnTo>
                <a:lnTo>
                  <a:pt x="71" y="19"/>
                </a:lnTo>
                <a:lnTo>
                  <a:pt x="72" y="19"/>
                </a:lnTo>
                <a:lnTo>
                  <a:pt x="72" y="20"/>
                </a:lnTo>
                <a:lnTo>
                  <a:pt x="72" y="20"/>
                </a:lnTo>
                <a:lnTo>
                  <a:pt x="71" y="20"/>
                </a:lnTo>
                <a:lnTo>
                  <a:pt x="71" y="20"/>
                </a:lnTo>
                <a:lnTo>
                  <a:pt x="71" y="21"/>
                </a:lnTo>
                <a:lnTo>
                  <a:pt x="71" y="21"/>
                </a:lnTo>
                <a:lnTo>
                  <a:pt x="71" y="21"/>
                </a:lnTo>
                <a:lnTo>
                  <a:pt x="71" y="23"/>
                </a:lnTo>
                <a:lnTo>
                  <a:pt x="72" y="22"/>
                </a:lnTo>
                <a:lnTo>
                  <a:pt x="72" y="23"/>
                </a:lnTo>
                <a:lnTo>
                  <a:pt x="73" y="24"/>
                </a:lnTo>
                <a:lnTo>
                  <a:pt x="74" y="24"/>
                </a:lnTo>
                <a:lnTo>
                  <a:pt x="75" y="24"/>
                </a:lnTo>
                <a:lnTo>
                  <a:pt x="75" y="24"/>
                </a:lnTo>
                <a:lnTo>
                  <a:pt x="76" y="24"/>
                </a:lnTo>
                <a:lnTo>
                  <a:pt x="77" y="24"/>
                </a:lnTo>
                <a:lnTo>
                  <a:pt x="77" y="25"/>
                </a:lnTo>
                <a:lnTo>
                  <a:pt x="77" y="26"/>
                </a:lnTo>
                <a:lnTo>
                  <a:pt x="76" y="26"/>
                </a:lnTo>
                <a:lnTo>
                  <a:pt x="75" y="25"/>
                </a:lnTo>
                <a:lnTo>
                  <a:pt x="75" y="26"/>
                </a:lnTo>
                <a:lnTo>
                  <a:pt x="74" y="25"/>
                </a:lnTo>
                <a:lnTo>
                  <a:pt x="74" y="25"/>
                </a:lnTo>
                <a:lnTo>
                  <a:pt x="74" y="25"/>
                </a:lnTo>
                <a:lnTo>
                  <a:pt x="73" y="25"/>
                </a:lnTo>
                <a:lnTo>
                  <a:pt x="74" y="26"/>
                </a:lnTo>
                <a:lnTo>
                  <a:pt x="73" y="26"/>
                </a:lnTo>
                <a:lnTo>
                  <a:pt x="72" y="26"/>
                </a:lnTo>
                <a:lnTo>
                  <a:pt x="72" y="27"/>
                </a:lnTo>
                <a:lnTo>
                  <a:pt x="73" y="28"/>
                </a:lnTo>
                <a:lnTo>
                  <a:pt x="72" y="29"/>
                </a:lnTo>
                <a:lnTo>
                  <a:pt x="73" y="29"/>
                </a:lnTo>
                <a:lnTo>
                  <a:pt x="73" y="30"/>
                </a:lnTo>
                <a:lnTo>
                  <a:pt x="72" y="30"/>
                </a:lnTo>
                <a:lnTo>
                  <a:pt x="72" y="30"/>
                </a:lnTo>
                <a:lnTo>
                  <a:pt x="71" y="31"/>
                </a:lnTo>
                <a:lnTo>
                  <a:pt x="72" y="32"/>
                </a:lnTo>
                <a:lnTo>
                  <a:pt x="71" y="32"/>
                </a:lnTo>
                <a:lnTo>
                  <a:pt x="70" y="32"/>
                </a:lnTo>
                <a:lnTo>
                  <a:pt x="69" y="32"/>
                </a:lnTo>
                <a:lnTo>
                  <a:pt x="68" y="30"/>
                </a:lnTo>
                <a:lnTo>
                  <a:pt x="68" y="30"/>
                </a:lnTo>
                <a:lnTo>
                  <a:pt x="68" y="29"/>
                </a:lnTo>
                <a:lnTo>
                  <a:pt x="68" y="29"/>
                </a:lnTo>
                <a:lnTo>
                  <a:pt x="68" y="28"/>
                </a:lnTo>
                <a:lnTo>
                  <a:pt x="66" y="27"/>
                </a:lnTo>
                <a:lnTo>
                  <a:pt x="66" y="27"/>
                </a:lnTo>
                <a:lnTo>
                  <a:pt x="65" y="28"/>
                </a:lnTo>
                <a:lnTo>
                  <a:pt x="65" y="28"/>
                </a:lnTo>
                <a:lnTo>
                  <a:pt x="63" y="27"/>
                </a:lnTo>
                <a:lnTo>
                  <a:pt x="63" y="27"/>
                </a:lnTo>
                <a:lnTo>
                  <a:pt x="62" y="27"/>
                </a:lnTo>
                <a:lnTo>
                  <a:pt x="62" y="26"/>
                </a:lnTo>
                <a:lnTo>
                  <a:pt x="61" y="27"/>
                </a:lnTo>
                <a:lnTo>
                  <a:pt x="60" y="27"/>
                </a:lnTo>
                <a:lnTo>
                  <a:pt x="59" y="27"/>
                </a:lnTo>
                <a:lnTo>
                  <a:pt x="59" y="26"/>
                </a:lnTo>
                <a:lnTo>
                  <a:pt x="58" y="26"/>
                </a:lnTo>
                <a:lnTo>
                  <a:pt x="57" y="27"/>
                </a:lnTo>
                <a:lnTo>
                  <a:pt x="56" y="28"/>
                </a:lnTo>
                <a:lnTo>
                  <a:pt x="55" y="27"/>
                </a:lnTo>
                <a:lnTo>
                  <a:pt x="54" y="27"/>
                </a:lnTo>
                <a:lnTo>
                  <a:pt x="53" y="27"/>
                </a:lnTo>
                <a:lnTo>
                  <a:pt x="52" y="27"/>
                </a:lnTo>
                <a:lnTo>
                  <a:pt x="51" y="26"/>
                </a:lnTo>
                <a:lnTo>
                  <a:pt x="50" y="26"/>
                </a:lnTo>
                <a:lnTo>
                  <a:pt x="49" y="26"/>
                </a:lnTo>
                <a:lnTo>
                  <a:pt x="48" y="26"/>
                </a:lnTo>
                <a:lnTo>
                  <a:pt x="47" y="26"/>
                </a:lnTo>
                <a:lnTo>
                  <a:pt x="47" y="26"/>
                </a:lnTo>
                <a:lnTo>
                  <a:pt x="46" y="25"/>
                </a:lnTo>
                <a:lnTo>
                  <a:pt x="45" y="25"/>
                </a:lnTo>
                <a:lnTo>
                  <a:pt x="44" y="24"/>
                </a:lnTo>
                <a:lnTo>
                  <a:pt x="44" y="24"/>
                </a:lnTo>
                <a:lnTo>
                  <a:pt x="43" y="25"/>
                </a:lnTo>
                <a:lnTo>
                  <a:pt x="42" y="25"/>
                </a:lnTo>
                <a:lnTo>
                  <a:pt x="41" y="25"/>
                </a:lnTo>
                <a:lnTo>
                  <a:pt x="40" y="25"/>
                </a:lnTo>
                <a:lnTo>
                  <a:pt x="39" y="25"/>
                </a:lnTo>
                <a:lnTo>
                  <a:pt x="38" y="26"/>
                </a:lnTo>
                <a:lnTo>
                  <a:pt x="37" y="27"/>
                </a:lnTo>
                <a:lnTo>
                  <a:pt x="36" y="29"/>
                </a:lnTo>
                <a:lnTo>
                  <a:pt x="35" y="29"/>
                </a:lnTo>
                <a:lnTo>
                  <a:pt x="34" y="27"/>
                </a:lnTo>
                <a:lnTo>
                  <a:pt x="33" y="26"/>
                </a:lnTo>
                <a:lnTo>
                  <a:pt x="32" y="25"/>
                </a:lnTo>
                <a:lnTo>
                  <a:pt x="30" y="25"/>
                </a:lnTo>
                <a:lnTo>
                  <a:pt x="30" y="25"/>
                </a:lnTo>
                <a:lnTo>
                  <a:pt x="29" y="26"/>
                </a:lnTo>
                <a:lnTo>
                  <a:pt x="29" y="28"/>
                </a:lnTo>
                <a:lnTo>
                  <a:pt x="29" y="29"/>
                </a:lnTo>
                <a:lnTo>
                  <a:pt x="29" y="30"/>
                </a:lnTo>
                <a:lnTo>
                  <a:pt x="29" y="32"/>
                </a:lnTo>
                <a:lnTo>
                  <a:pt x="29" y="32"/>
                </a:lnTo>
                <a:lnTo>
                  <a:pt x="29" y="33"/>
                </a:lnTo>
                <a:lnTo>
                  <a:pt x="30" y="33"/>
                </a:lnTo>
                <a:lnTo>
                  <a:pt x="30" y="34"/>
                </a:lnTo>
                <a:lnTo>
                  <a:pt x="31" y="34"/>
                </a:lnTo>
                <a:lnTo>
                  <a:pt x="31" y="35"/>
                </a:lnTo>
                <a:lnTo>
                  <a:pt x="32" y="36"/>
                </a:lnTo>
                <a:lnTo>
                  <a:pt x="33" y="38"/>
                </a:lnTo>
                <a:lnTo>
                  <a:pt x="34" y="39"/>
                </a:lnTo>
                <a:lnTo>
                  <a:pt x="34" y="40"/>
                </a:lnTo>
                <a:lnTo>
                  <a:pt x="35" y="41"/>
                </a:lnTo>
                <a:lnTo>
                  <a:pt x="35" y="42"/>
                </a:lnTo>
                <a:lnTo>
                  <a:pt x="34" y="42"/>
                </a:lnTo>
                <a:lnTo>
                  <a:pt x="35" y="44"/>
                </a:lnTo>
                <a:lnTo>
                  <a:pt x="35" y="44"/>
                </a:lnTo>
                <a:lnTo>
                  <a:pt x="36" y="44"/>
                </a:lnTo>
                <a:lnTo>
                  <a:pt x="36" y="45"/>
                </a:lnTo>
                <a:lnTo>
                  <a:pt x="37" y="46"/>
                </a:lnTo>
                <a:lnTo>
                  <a:pt x="38" y="47"/>
                </a:lnTo>
                <a:lnTo>
                  <a:pt x="39" y="47"/>
                </a:lnTo>
                <a:lnTo>
                  <a:pt x="41" y="50"/>
                </a:lnTo>
                <a:lnTo>
                  <a:pt x="41" y="51"/>
                </a:lnTo>
                <a:lnTo>
                  <a:pt x="42" y="51"/>
                </a:lnTo>
                <a:lnTo>
                  <a:pt x="43" y="52"/>
                </a:lnTo>
                <a:lnTo>
                  <a:pt x="45" y="55"/>
                </a:lnTo>
                <a:lnTo>
                  <a:pt x="47" y="56"/>
                </a:lnTo>
                <a:lnTo>
                  <a:pt x="48" y="57"/>
                </a:lnTo>
                <a:lnTo>
                  <a:pt x="48" y="57"/>
                </a:lnTo>
                <a:lnTo>
                  <a:pt x="48" y="58"/>
                </a:lnTo>
                <a:lnTo>
                  <a:pt x="49" y="60"/>
                </a:lnTo>
                <a:lnTo>
                  <a:pt x="50" y="61"/>
                </a:lnTo>
                <a:lnTo>
                  <a:pt x="51" y="62"/>
                </a:lnTo>
                <a:lnTo>
                  <a:pt x="52" y="63"/>
                </a:lnTo>
                <a:lnTo>
                  <a:pt x="53" y="64"/>
                </a:lnTo>
                <a:lnTo>
                  <a:pt x="54" y="66"/>
                </a:lnTo>
                <a:lnTo>
                  <a:pt x="52" y="66"/>
                </a:lnTo>
                <a:close/>
                <a:moveTo>
                  <a:pt x="53" y="68"/>
                </a:moveTo>
                <a:lnTo>
                  <a:pt x="54" y="66"/>
                </a:lnTo>
                <a:lnTo>
                  <a:pt x="55" y="67"/>
                </a:lnTo>
                <a:lnTo>
                  <a:pt x="56" y="67"/>
                </a:lnTo>
                <a:lnTo>
                  <a:pt x="56" y="68"/>
                </a:lnTo>
                <a:lnTo>
                  <a:pt x="56" y="68"/>
                </a:lnTo>
                <a:lnTo>
                  <a:pt x="57" y="69"/>
                </a:lnTo>
                <a:lnTo>
                  <a:pt x="58" y="69"/>
                </a:lnTo>
                <a:lnTo>
                  <a:pt x="60" y="70"/>
                </a:lnTo>
                <a:lnTo>
                  <a:pt x="61" y="72"/>
                </a:lnTo>
                <a:lnTo>
                  <a:pt x="62" y="72"/>
                </a:lnTo>
                <a:lnTo>
                  <a:pt x="62" y="72"/>
                </a:lnTo>
                <a:lnTo>
                  <a:pt x="63" y="72"/>
                </a:lnTo>
                <a:lnTo>
                  <a:pt x="64" y="72"/>
                </a:lnTo>
                <a:lnTo>
                  <a:pt x="64" y="73"/>
                </a:lnTo>
                <a:lnTo>
                  <a:pt x="64" y="73"/>
                </a:lnTo>
                <a:lnTo>
                  <a:pt x="64" y="74"/>
                </a:lnTo>
                <a:lnTo>
                  <a:pt x="64" y="74"/>
                </a:lnTo>
                <a:lnTo>
                  <a:pt x="65" y="75"/>
                </a:lnTo>
                <a:lnTo>
                  <a:pt x="65" y="76"/>
                </a:lnTo>
                <a:lnTo>
                  <a:pt x="65" y="77"/>
                </a:lnTo>
                <a:lnTo>
                  <a:pt x="61" y="74"/>
                </a:lnTo>
                <a:lnTo>
                  <a:pt x="58" y="71"/>
                </a:lnTo>
                <a:lnTo>
                  <a:pt x="53" y="68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8" name="Freeform 69">
            <a:extLst>
              <a:ext uri="{FF2B5EF4-FFF2-40B4-BE49-F238E27FC236}">
                <a16:creationId xmlns:a16="http://schemas.microsoft.com/office/drawing/2014/main" id="{611EEEF8-429B-4DC0-8073-361B92E54CA4}"/>
              </a:ext>
            </a:extLst>
          </p:cNvPr>
          <p:cNvSpPr>
            <a:spLocks/>
          </p:cNvSpPr>
          <p:nvPr/>
        </p:nvSpPr>
        <p:spPr bwMode="auto">
          <a:xfrm>
            <a:off x="5863379" y="4920970"/>
            <a:ext cx="214037" cy="209921"/>
          </a:xfrm>
          <a:custGeom>
            <a:avLst/>
            <a:gdLst/>
            <a:ahLst/>
            <a:cxnLst>
              <a:cxn ang="0">
                <a:pos x="23" y="42"/>
              </a:cxn>
              <a:cxn ang="0">
                <a:pos x="23" y="39"/>
              </a:cxn>
              <a:cxn ang="0">
                <a:pos x="20" y="36"/>
              </a:cxn>
              <a:cxn ang="0">
                <a:pos x="19" y="33"/>
              </a:cxn>
              <a:cxn ang="0">
                <a:pos x="14" y="28"/>
              </a:cxn>
              <a:cxn ang="0">
                <a:pos x="12" y="26"/>
              </a:cxn>
              <a:cxn ang="0">
                <a:pos x="8" y="22"/>
              </a:cxn>
              <a:cxn ang="0">
                <a:pos x="6" y="20"/>
              </a:cxn>
              <a:cxn ang="0">
                <a:pos x="6" y="18"/>
              </a:cxn>
              <a:cxn ang="0">
                <a:pos x="5" y="15"/>
              </a:cxn>
              <a:cxn ang="0">
                <a:pos x="2" y="11"/>
              </a:cxn>
              <a:cxn ang="0">
                <a:pos x="1" y="9"/>
              </a:cxn>
              <a:cxn ang="0">
                <a:pos x="0" y="8"/>
              </a:cxn>
              <a:cxn ang="0">
                <a:pos x="0" y="4"/>
              </a:cxn>
              <a:cxn ang="0">
                <a:pos x="1" y="1"/>
              </a:cxn>
              <a:cxn ang="0">
                <a:pos x="5" y="3"/>
              </a:cxn>
              <a:cxn ang="0">
                <a:pos x="8" y="3"/>
              </a:cxn>
              <a:cxn ang="0">
                <a:pos x="11" y="1"/>
              </a:cxn>
              <a:cxn ang="0">
                <a:pos x="14" y="1"/>
              </a:cxn>
              <a:cxn ang="0">
                <a:pos x="16" y="1"/>
              </a:cxn>
              <a:cxn ang="0">
                <a:pos x="18" y="2"/>
              </a:cxn>
              <a:cxn ang="0">
                <a:pos x="21" y="2"/>
              </a:cxn>
              <a:cxn ang="0">
                <a:pos x="24" y="3"/>
              </a:cxn>
              <a:cxn ang="0">
                <a:pos x="27" y="4"/>
              </a:cxn>
              <a:cxn ang="0">
                <a:pos x="30" y="2"/>
              </a:cxn>
              <a:cxn ang="0">
                <a:pos x="32" y="3"/>
              </a:cxn>
              <a:cxn ang="0">
                <a:pos x="34" y="3"/>
              </a:cxn>
              <a:cxn ang="0">
                <a:pos x="36" y="4"/>
              </a:cxn>
              <a:cxn ang="0">
                <a:pos x="39" y="4"/>
              </a:cxn>
              <a:cxn ang="0">
                <a:pos x="39" y="6"/>
              </a:cxn>
              <a:cxn ang="0">
                <a:pos x="41" y="8"/>
              </a:cxn>
              <a:cxn ang="0">
                <a:pos x="44" y="6"/>
              </a:cxn>
              <a:cxn ang="0">
                <a:pos x="47" y="7"/>
              </a:cxn>
              <a:cxn ang="0">
                <a:pos x="46" y="9"/>
              </a:cxn>
              <a:cxn ang="0">
                <a:pos x="44" y="13"/>
              </a:cxn>
              <a:cxn ang="0">
                <a:pos x="44" y="15"/>
              </a:cxn>
              <a:cxn ang="0">
                <a:pos x="44" y="18"/>
              </a:cxn>
              <a:cxn ang="0">
                <a:pos x="46" y="19"/>
              </a:cxn>
              <a:cxn ang="0">
                <a:pos x="48" y="21"/>
              </a:cxn>
              <a:cxn ang="0">
                <a:pos x="50" y="23"/>
              </a:cxn>
              <a:cxn ang="0">
                <a:pos x="49" y="24"/>
              </a:cxn>
              <a:cxn ang="0">
                <a:pos x="46" y="23"/>
              </a:cxn>
              <a:cxn ang="0">
                <a:pos x="47" y="26"/>
              </a:cxn>
              <a:cxn ang="0">
                <a:pos x="49" y="30"/>
              </a:cxn>
              <a:cxn ang="0">
                <a:pos x="48" y="31"/>
              </a:cxn>
              <a:cxn ang="0">
                <a:pos x="46" y="30"/>
              </a:cxn>
              <a:cxn ang="0">
                <a:pos x="45" y="32"/>
              </a:cxn>
              <a:cxn ang="0">
                <a:pos x="43" y="32"/>
              </a:cxn>
              <a:cxn ang="0">
                <a:pos x="42" y="33"/>
              </a:cxn>
              <a:cxn ang="0">
                <a:pos x="43" y="36"/>
              </a:cxn>
              <a:cxn ang="0">
                <a:pos x="42" y="36"/>
              </a:cxn>
              <a:cxn ang="0">
                <a:pos x="40" y="35"/>
              </a:cxn>
              <a:cxn ang="0">
                <a:pos x="39" y="37"/>
              </a:cxn>
              <a:cxn ang="0">
                <a:pos x="38" y="39"/>
              </a:cxn>
              <a:cxn ang="0">
                <a:pos x="37" y="41"/>
              </a:cxn>
              <a:cxn ang="0">
                <a:pos x="35" y="42"/>
              </a:cxn>
              <a:cxn ang="0">
                <a:pos x="36" y="45"/>
              </a:cxn>
              <a:cxn ang="0">
                <a:pos x="37" y="47"/>
              </a:cxn>
              <a:cxn ang="0">
                <a:pos x="35" y="48"/>
              </a:cxn>
              <a:cxn ang="0">
                <a:pos x="33" y="48"/>
              </a:cxn>
              <a:cxn ang="0">
                <a:pos x="29" y="45"/>
              </a:cxn>
              <a:cxn ang="0">
                <a:pos x="27" y="44"/>
              </a:cxn>
              <a:cxn ang="0">
                <a:pos x="25" y="42"/>
              </a:cxn>
            </a:cxnLst>
            <a:rect l="0" t="0" r="r" b="b"/>
            <a:pathLst>
              <a:path w="50" h="49">
                <a:moveTo>
                  <a:pt x="24" y="44"/>
                </a:moveTo>
                <a:lnTo>
                  <a:pt x="24" y="43"/>
                </a:lnTo>
                <a:lnTo>
                  <a:pt x="23" y="42"/>
                </a:lnTo>
                <a:lnTo>
                  <a:pt x="25" y="42"/>
                </a:lnTo>
                <a:lnTo>
                  <a:pt x="24" y="40"/>
                </a:lnTo>
                <a:lnTo>
                  <a:pt x="23" y="39"/>
                </a:lnTo>
                <a:lnTo>
                  <a:pt x="22" y="38"/>
                </a:lnTo>
                <a:lnTo>
                  <a:pt x="21" y="37"/>
                </a:lnTo>
                <a:lnTo>
                  <a:pt x="20" y="36"/>
                </a:lnTo>
                <a:lnTo>
                  <a:pt x="19" y="34"/>
                </a:lnTo>
                <a:lnTo>
                  <a:pt x="19" y="33"/>
                </a:lnTo>
                <a:lnTo>
                  <a:pt x="19" y="33"/>
                </a:lnTo>
                <a:lnTo>
                  <a:pt x="18" y="32"/>
                </a:lnTo>
                <a:lnTo>
                  <a:pt x="16" y="31"/>
                </a:lnTo>
                <a:lnTo>
                  <a:pt x="14" y="28"/>
                </a:lnTo>
                <a:lnTo>
                  <a:pt x="13" y="27"/>
                </a:lnTo>
                <a:lnTo>
                  <a:pt x="12" y="27"/>
                </a:lnTo>
                <a:lnTo>
                  <a:pt x="12" y="26"/>
                </a:lnTo>
                <a:lnTo>
                  <a:pt x="10" y="23"/>
                </a:lnTo>
                <a:lnTo>
                  <a:pt x="9" y="23"/>
                </a:lnTo>
                <a:lnTo>
                  <a:pt x="8" y="22"/>
                </a:lnTo>
                <a:lnTo>
                  <a:pt x="7" y="21"/>
                </a:lnTo>
                <a:lnTo>
                  <a:pt x="7" y="20"/>
                </a:lnTo>
                <a:lnTo>
                  <a:pt x="6" y="20"/>
                </a:lnTo>
                <a:lnTo>
                  <a:pt x="6" y="20"/>
                </a:lnTo>
                <a:lnTo>
                  <a:pt x="5" y="18"/>
                </a:lnTo>
                <a:lnTo>
                  <a:pt x="6" y="18"/>
                </a:lnTo>
                <a:lnTo>
                  <a:pt x="6" y="17"/>
                </a:lnTo>
                <a:lnTo>
                  <a:pt x="5" y="16"/>
                </a:lnTo>
                <a:lnTo>
                  <a:pt x="5" y="15"/>
                </a:lnTo>
                <a:lnTo>
                  <a:pt x="4" y="14"/>
                </a:lnTo>
                <a:lnTo>
                  <a:pt x="3" y="12"/>
                </a:lnTo>
                <a:lnTo>
                  <a:pt x="2" y="11"/>
                </a:lnTo>
                <a:lnTo>
                  <a:pt x="2" y="10"/>
                </a:lnTo>
                <a:lnTo>
                  <a:pt x="1" y="10"/>
                </a:lnTo>
                <a:lnTo>
                  <a:pt x="1" y="9"/>
                </a:lnTo>
                <a:lnTo>
                  <a:pt x="0" y="9"/>
                </a:lnTo>
                <a:lnTo>
                  <a:pt x="0" y="8"/>
                </a:lnTo>
                <a:lnTo>
                  <a:pt x="0" y="8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1" y="1"/>
                </a:lnTo>
                <a:lnTo>
                  <a:pt x="3" y="1"/>
                </a:lnTo>
                <a:lnTo>
                  <a:pt x="4" y="2"/>
                </a:lnTo>
                <a:lnTo>
                  <a:pt x="5" y="3"/>
                </a:lnTo>
                <a:lnTo>
                  <a:pt x="6" y="5"/>
                </a:lnTo>
                <a:lnTo>
                  <a:pt x="7" y="5"/>
                </a:lnTo>
                <a:lnTo>
                  <a:pt x="8" y="3"/>
                </a:lnTo>
                <a:lnTo>
                  <a:pt x="9" y="2"/>
                </a:lnTo>
                <a:lnTo>
                  <a:pt x="10" y="1"/>
                </a:lnTo>
                <a:lnTo>
                  <a:pt x="11" y="1"/>
                </a:lnTo>
                <a:lnTo>
                  <a:pt x="12" y="1"/>
                </a:lnTo>
                <a:lnTo>
                  <a:pt x="13" y="1"/>
                </a:lnTo>
                <a:lnTo>
                  <a:pt x="14" y="1"/>
                </a:lnTo>
                <a:lnTo>
                  <a:pt x="15" y="0"/>
                </a:lnTo>
                <a:lnTo>
                  <a:pt x="15" y="0"/>
                </a:lnTo>
                <a:lnTo>
                  <a:pt x="16" y="1"/>
                </a:lnTo>
                <a:lnTo>
                  <a:pt x="17" y="1"/>
                </a:lnTo>
                <a:lnTo>
                  <a:pt x="18" y="2"/>
                </a:lnTo>
                <a:lnTo>
                  <a:pt x="18" y="2"/>
                </a:lnTo>
                <a:lnTo>
                  <a:pt x="19" y="2"/>
                </a:lnTo>
                <a:lnTo>
                  <a:pt x="20" y="2"/>
                </a:lnTo>
                <a:lnTo>
                  <a:pt x="21" y="2"/>
                </a:lnTo>
                <a:lnTo>
                  <a:pt x="22" y="2"/>
                </a:lnTo>
                <a:lnTo>
                  <a:pt x="23" y="3"/>
                </a:lnTo>
                <a:lnTo>
                  <a:pt x="24" y="3"/>
                </a:lnTo>
                <a:lnTo>
                  <a:pt x="25" y="3"/>
                </a:lnTo>
                <a:lnTo>
                  <a:pt x="26" y="3"/>
                </a:lnTo>
                <a:lnTo>
                  <a:pt x="27" y="4"/>
                </a:lnTo>
                <a:lnTo>
                  <a:pt x="28" y="3"/>
                </a:lnTo>
                <a:lnTo>
                  <a:pt x="29" y="2"/>
                </a:lnTo>
                <a:lnTo>
                  <a:pt x="30" y="2"/>
                </a:lnTo>
                <a:lnTo>
                  <a:pt x="30" y="3"/>
                </a:lnTo>
                <a:lnTo>
                  <a:pt x="31" y="3"/>
                </a:lnTo>
                <a:lnTo>
                  <a:pt x="32" y="3"/>
                </a:lnTo>
                <a:lnTo>
                  <a:pt x="33" y="2"/>
                </a:lnTo>
                <a:lnTo>
                  <a:pt x="33" y="3"/>
                </a:lnTo>
                <a:lnTo>
                  <a:pt x="34" y="3"/>
                </a:lnTo>
                <a:lnTo>
                  <a:pt x="34" y="3"/>
                </a:lnTo>
                <a:lnTo>
                  <a:pt x="36" y="4"/>
                </a:lnTo>
                <a:lnTo>
                  <a:pt x="36" y="4"/>
                </a:lnTo>
                <a:lnTo>
                  <a:pt x="37" y="3"/>
                </a:lnTo>
                <a:lnTo>
                  <a:pt x="37" y="3"/>
                </a:lnTo>
                <a:lnTo>
                  <a:pt x="39" y="4"/>
                </a:lnTo>
                <a:lnTo>
                  <a:pt x="39" y="5"/>
                </a:lnTo>
                <a:lnTo>
                  <a:pt x="39" y="5"/>
                </a:lnTo>
                <a:lnTo>
                  <a:pt x="39" y="6"/>
                </a:lnTo>
                <a:lnTo>
                  <a:pt x="39" y="6"/>
                </a:lnTo>
                <a:lnTo>
                  <a:pt x="40" y="8"/>
                </a:lnTo>
                <a:lnTo>
                  <a:pt x="41" y="8"/>
                </a:lnTo>
                <a:lnTo>
                  <a:pt x="42" y="8"/>
                </a:lnTo>
                <a:lnTo>
                  <a:pt x="43" y="8"/>
                </a:lnTo>
                <a:lnTo>
                  <a:pt x="44" y="6"/>
                </a:lnTo>
                <a:lnTo>
                  <a:pt x="45" y="6"/>
                </a:lnTo>
                <a:lnTo>
                  <a:pt x="46" y="6"/>
                </a:lnTo>
                <a:lnTo>
                  <a:pt x="47" y="7"/>
                </a:lnTo>
                <a:lnTo>
                  <a:pt x="47" y="7"/>
                </a:lnTo>
                <a:lnTo>
                  <a:pt x="46" y="8"/>
                </a:lnTo>
                <a:lnTo>
                  <a:pt x="46" y="9"/>
                </a:lnTo>
                <a:lnTo>
                  <a:pt x="45" y="11"/>
                </a:lnTo>
                <a:lnTo>
                  <a:pt x="45" y="13"/>
                </a:lnTo>
                <a:lnTo>
                  <a:pt x="44" y="13"/>
                </a:lnTo>
                <a:lnTo>
                  <a:pt x="44" y="14"/>
                </a:lnTo>
                <a:lnTo>
                  <a:pt x="44" y="15"/>
                </a:lnTo>
                <a:lnTo>
                  <a:pt x="44" y="15"/>
                </a:lnTo>
                <a:lnTo>
                  <a:pt x="43" y="16"/>
                </a:lnTo>
                <a:lnTo>
                  <a:pt x="44" y="17"/>
                </a:lnTo>
                <a:lnTo>
                  <a:pt x="44" y="18"/>
                </a:lnTo>
                <a:lnTo>
                  <a:pt x="45" y="18"/>
                </a:lnTo>
                <a:lnTo>
                  <a:pt x="46" y="18"/>
                </a:lnTo>
                <a:lnTo>
                  <a:pt x="46" y="19"/>
                </a:lnTo>
                <a:lnTo>
                  <a:pt x="47" y="20"/>
                </a:lnTo>
                <a:lnTo>
                  <a:pt x="48" y="21"/>
                </a:lnTo>
                <a:lnTo>
                  <a:pt x="48" y="21"/>
                </a:lnTo>
                <a:lnTo>
                  <a:pt x="49" y="22"/>
                </a:lnTo>
                <a:lnTo>
                  <a:pt x="50" y="22"/>
                </a:lnTo>
                <a:lnTo>
                  <a:pt x="50" y="23"/>
                </a:lnTo>
                <a:lnTo>
                  <a:pt x="50" y="23"/>
                </a:lnTo>
                <a:lnTo>
                  <a:pt x="49" y="24"/>
                </a:lnTo>
                <a:lnTo>
                  <a:pt x="49" y="24"/>
                </a:lnTo>
                <a:lnTo>
                  <a:pt x="47" y="24"/>
                </a:lnTo>
                <a:lnTo>
                  <a:pt x="46" y="23"/>
                </a:lnTo>
                <a:lnTo>
                  <a:pt x="46" y="23"/>
                </a:lnTo>
                <a:lnTo>
                  <a:pt x="45" y="23"/>
                </a:lnTo>
                <a:lnTo>
                  <a:pt x="46" y="24"/>
                </a:lnTo>
                <a:lnTo>
                  <a:pt x="47" y="26"/>
                </a:lnTo>
                <a:lnTo>
                  <a:pt x="48" y="27"/>
                </a:lnTo>
                <a:lnTo>
                  <a:pt x="49" y="28"/>
                </a:lnTo>
                <a:lnTo>
                  <a:pt x="49" y="30"/>
                </a:lnTo>
                <a:lnTo>
                  <a:pt x="49" y="31"/>
                </a:lnTo>
                <a:lnTo>
                  <a:pt x="48" y="31"/>
                </a:lnTo>
                <a:lnTo>
                  <a:pt x="48" y="31"/>
                </a:lnTo>
                <a:lnTo>
                  <a:pt x="48" y="30"/>
                </a:lnTo>
                <a:lnTo>
                  <a:pt x="47" y="30"/>
                </a:lnTo>
                <a:lnTo>
                  <a:pt x="46" y="30"/>
                </a:lnTo>
                <a:lnTo>
                  <a:pt x="46" y="31"/>
                </a:lnTo>
                <a:lnTo>
                  <a:pt x="45" y="32"/>
                </a:lnTo>
                <a:lnTo>
                  <a:pt x="45" y="32"/>
                </a:lnTo>
                <a:lnTo>
                  <a:pt x="44" y="32"/>
                </a:lnTo>
                <a:lnTo>
                  <a:pt x="43" y="32"/>
                </a:lnTo>
                <a:lnTo>
                  <a:pt x="43" y="32"/>
                </a:lnTo>
                <a:lnTo>
                  <a:pt x="42" y="32"/>
                </a:lnTo>
                <a:lnTo>
                  <a:pt x="42" y="32"/>
                </a:lnTo>
                <a:lnTo>
                  <a:pt x="42" y="33"/>
                </a:lnTo>
                <a:lnTo>
                  <a:pt x="42" y="34"/>
                </a:lnTo>
                <a:lnTo>
                  <a:pt x="43" y="35"/>
                </a:lnTo>
                <a:lnTo>
                  <a:pt x="43" y="36"/>
                </a:lnTo>
                <a:lnTo>
                  <a:pt x="43" y="37"/>
                </a:lnTo>
                <a:lnTo>
                  <a:pt x="42" y="37"/>
                </a:lnTo>
                <a:lnTo>
                  <a:pt x="42" y="36"/>
                </a:lnTo>
                <a:lnTo>
                  <a:pt x="42" y="36"/>
                </a:lnTo>
                <a:lnTo>
                  <a:pt x="41" y="35"/>
                </a:lnTo>
                <a:lnTo>
                  <a:pt x="40" y="35"/>
                </a:lnTo>
                <a:lnTo>
                  <a:pt x="40" y="36"/>
                </a:lnTo>
                <a:lnTo>
                  <a:pt x="39" y="36"/>
                </a:lnTo>
                <a:lnTo>
                  <a:pt x="39" y="37"/>
                </a:lnTo>
                <a:lnTo>
                  <a:pt x="38" y="38"/>
                </a:lnTo>
                <a:lnTo>
                  <a:pt x="37" y="39"/>
                </a:lnTo>
                <a:lnTo>
                  <a:pt x="38" y="39"/>
                </a:lnTo>
                <a:lnTo>
                  <a:pt x="38" y="40"/>
                </a:lnTo>
                <a:lnTo>
                  <a:pt x="37" y="41"/>
                </a:lnTo>
                <a:lnTo>
                  <a:pt x="37" y="41"/>
                </a:lnTo>
                <a:lnTo>
                  <a:pt x="36" y="41"/>
                </a:lnTo>
                <a:lnTo>
                  <a:pt x="35" y="41"/>
                </a:lnTo>
                <a:lnTo>
                  <a:pt x="35" y="42"/>
                </a:lnTo>
                <a:lnTo>
                  <a:pt x="35" y="44"/>
                </a:lnTo>
                <a:lnTo>
                  <a:pt x="36" y="45"/>
                </a:lnTo>
                <a:lnTo>
                  <a:pt x="36" y="45"/>
                </a:lnTo>
                <a:lnTo>
                  <a:pt x="36" y="46"/>
                </a:lnTo>
                <a:lnTo>
                  <a:pt x="36" y="47"/>
                </a:lnTo>
                <a:lnTo>
                  <a:pt x="37" y="47"/>
                </a:lnTo>
                <a:lnTo>
                  <a:pt x="36" y="48"/>
                </a:lnTo>
                <a:lnTo>
                  <a:pt x="35" y="49"/>
                </a:lnTo>
                <a:lnTo>
                  <a:pt x="35" y="48"/>
                </a:lnTo>
                <a:lnTo>
                  <a:pt x="34" y="48"/>
                </a:lnTo>
                <a:lnTo>
                  <a:pt x="33" y="48"/>
                </a:lnTo>
                <a:lnTo>
                  <a:pt x="33" y="48"/>
                </a:lnTo>
                <a:lnTo>
                  <a:pt x="32" y="48"/>
                </a:lnTo>
                <a:lnTo>
                  <a:pt x="31" y="46"/>
                </a:lnTo>
                <a:lnTo>
                  <a:pt x="29" y="45"/>
                </a:lnTo>
                <a:lnTo>
                  <a:pt x="28" y="45"/>
                </a:lnTo>
                <a:lnTo>
                  <a:pt x="27" y="44"/>
                </a:lnTo>
                <a:lnTo>
                  <a:pt x="27" y="44"/>
                </a:lnTo>
                <a:lnTo>
                  <a:pt x="27" y="43"/>
                </a:lnTo>
                <a:lnTo>
                  <a:pt x="26" y="43"/>
                </a:lnTo>
                <a:lnTo>
                  <a:pt x="25" y="42"/>
                </a:lnTo>
                <a:lnTo>
                  <a:pt x="24" y="44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39" name="Freeform 70">
            <a:extLst>
              <a:ext uri="{FF2B5EF4-FFF2-40B4-BE49-F238E27FC236}">
                <a16:creationId xmlns:a16="http://schemas.microsoft.com/office/drawing/2014/main" id="{7469951C-46AB-EFB5-71F0-F673C94C0282}"/>
              </a:ext>
            </a:extLst>
          </p:cNvPr>
          <p:cNvSpPr>
            <a:spLocks/>
          </p:cNvSpPr>
          <p:nvPr/>
        </p:nvSpPr>
        <p:spPr bwMode="auto">
          <a:xfrm>
            <a:off x="6278611" y="3952760"/>
            <a:ext cx="530811" cy="462685"/>
          </a:xfrm>
          <a:custGeom>
            <a:avLst/>
            <a:gdLst/>
            <a:ahLst/>
            <a:cxnLst>
              <a:cxn ang="0">
                <a:pos x="9" y="51"/>
              </a:cxn>
              <a:cxn ang="0">
                <a:pos x="15" y="52"/>
              </a:cxn>
              <a:cxn ang="0">
                <a:pos x="21" y="48"/>
              </a:cxn>
              <a:cxn ang="0">
                <a:pos x="26" y="45"/>
              </a:cxn>
              <a:cxn ang="0">
                <a:pos x="30" y="43"/>
              </a:cxn>
              <a:cxn ang="0">
                <a:pos x="33" y="44"/>
              </a:cxn>
              <a:cxn ang="0">
                <a:pos x="31" y="39"/>
              </a:cxn>
              <a:cxn ang="0">
                <a:pos x="33" y="31"/>
              </a:cxn>
              <a:cxn ang="0">
                <a:pos x="39" y="27"/>
              </a:cxn>
              <a:cxn ang="0">
                <a:pos x="43" y="23"/>
              </a:cxn>
              <a:cxn ang="0">
                <a:pos x="46" y="21"/>
              </a:cxn>
              <a:cxn ang="0">
                <a:pos x="43" y="17"/>
              </a:cxn>
              <a:cxn ang="0">
                <a:pos x="45" y="10"/>
              </a:cxn>
              <a:cxn ang="0">
                <a:pos x="49" y="8"/>
              </a:cxn>
              <a:cxn ang="0">
                <a:pos x="57" y="9"/>
              </a:cxn>
              <a:cxn ang="0">
                <a:pos x="61" y="2"/>
              </a:cxn>
              <a:cxn ang="0">
                <a:pos x="67" y="2"/>
              </a:cxn>
              <a:cxn ang="0">
                <a:pos x="72" y="4"/>
              </a:cxn>
              <a:cxn ang="0">
                <a:pos x="80" y="4"/>
              </a:cxn>
              <a:cxn ang="0">
                <a:pos x="80" y="9"/>
              </a:cxn>
              <a:cxn ang="0">
                <a:pos x="86" y="9"/>
              </a:cxn>
              <a:cxn ang="0">
                <a:pos x="92" y="7"/>
              </a:cxn>
              <a:cxn ang="0">
                <a:pos x="98" y="13"/>
              </a:cxn>
              <a:cxn ang="0">
                <a:pos x="100" y="16"/>
              </a:cxn>
              <a:cxn ang="0">
                <a:pos x="102" y="25"/>
              </a:cxn>
              <a:cxn ang="0">
                <a:pos x="99" y="28"/>
              </a:cxn>
              <a:cxn ang="0">
                <a:pos x="102" y="35"/>
              </a:cxn>
              <a:cxn ang="0">
                <a:pos x="103" y="38"/>
              </a:cxn>
              <a:cxn ang="0">
                <a:pos x="110" y="46"/>
              </a:cxn>
              <a:cxn ang="0">
                <a:pos x="112" y="53"/>
              </a:cxn>
              <a:cxn ang="0">
                <a:pos x="121" y="55"/>
              </a:cxn>
              <a:cxn ang="0">
                <a:pos x="122" y="60"/>
              </a:cxn>
              <a:cxn ang="0">
                <a:pos x="121" y="64"/>
              </a:cxn>
              <a:cxn ang="0">
                <a:pos x="111" y="67"/>
              </a:cxn>
              <a:cxn ang="0">
                <a:pos x="106" y="71"/>
              </a:cxn>
              <a:cxn ang="0">
                <a:pos x="109" y="79"/>
              </a:cxn>
              <a:cxn ang="0">
                <a:pos x="110" y="86"/>
              </a:cxn>
              <a:cxn ang="0">
                <a:pos x="109" y="90"/>
              </a:cxn>
              <a:cxn ang="0">
                <a:pos x="101" y="91"/>
              </a:cxn>
              <a:cxn ang="0">
                <a:pos x="95" y="100"/>
              </a:cxn>
              <a:cxn ang="0">
                <a:pos x="95" y="107"/>
              </a:cxn>
              <a:cxn ang="0">
                <a:pos x="90" y="103"/>
              </a:cxn>
              <a:cxn ang="0">
                <a:pos x="83" y="104"/>
              </a:cxn>
              <a:cxn ang="0">
                <a:pos x="78" y="102"/>
              </a:cxn>
              <a:cxn ang="0">
                <a:pos x="73" y="103"/>
              </a:cxn>
              <a:cxn ang="0">
                <a:pos x="68" y="102"/>
              </a:cxn>
              <a:cxn ang="0">
                <a:pos x="62" y="102"/>
              </a:cxn>
              <a:cxn ang="0">
                <a:pos x="58" y="103"/>
              </a:cxn>
              <a:cxn ang="0">
                <a:pos x="53" y="100"/>
              </a:cxn>
              <a:cxn ang="0">
                <a:pos x="46" y="97"/>
              </a:cxn>
              <a:cxn ang="0">
                <a:pos x="36" y="94"/>
              </a:cxn>
              <a:cxn ang="0">
                <a:pos x="23" y="94"/>
              </a:cxn>
              <a:cxn ang="0">
                <a:pos x="14" y="98"/>
              </a:cxn>
              <a:cxn ang="0">
                <a:pos x="5" y="100"/>
              </a:cxn>
              <a:cxn ang="0">
                <a:pos x="6" y="91"/>
              </a:cxn>
              <a:cxn ang="0">
                <a:pos x="0" y="84"/>
              </a:cxn>
              <a:cxn ang="0">
                <a:pos x="10" y="73"/>
              </a:cxn>
            </a:cxnLst>
            <a:rect l="0" t="0" r="r" b="b"/>
            <a:pathLst>
              <a:path w="124" h="108">
                <a:moveTo>
                  <a:pt x="4" y="51"/>
                </a:moveTo>
                <a:lnTo>
                  <a:pt x="5" y="51"/>
                </a:lnTo>
                <a:lnTo>
                  <a:pt x="6" y="51"/>
                </a:lnTo>
                <a:lnTo>
                  <a:pt x="8" y="51"/>
                </a:lnTo>
                <a:lnTo>
                  <a:pt x="9" y="51"/>
                </a:lnTo>
                <a:lnTo>
                  <a:pt x="11" y="51"/>
                </a:lnTo>
                <a:lnTo>
                  <a:pt x="12" y="50"/>
                </a:lnTo>
                <a:lnTo>
                  <a:pt x="13" y="51"/>
                </a:lnTo>
                <a:lnTo>
                  <a:pt x="14" y="52"/>
                </a:lnTo>
                <a:lnTo>
                  <a:pt x="15" y="52"/>
                </a:lnTo>
                <a:lnTo>
                  <a:pt x="18" y="50"/>
                </a:lnTo>
                <a:lnTo>
                  <a:pt x="19" y="49"/>
                </a:lnTo>
                <a:lnTo>
                  <a:pt x="20" y="50"/>
                </a:lnTo>
                <a:lnTo>
                  <a:pt x="21" y="49"/>
                </a:lnTo>
                <a:lnTo>
                  <a:pt x="21" y="48"/>
                </a:lnTo>
                <a:lnTo>
                  <a:pt x="20" y="47"/>
                </a:lnTo>
                <a:lnTo>
                  <a:pt x="22" y="46"/>
                </a:lnTo>
                <a:lnTo>
                  <a:pt x="23" y="46"/>
                </a:lnTo>
                <a:lnTo>
                  <a:pt x="24" y="46"/>
                </a:lnTo>
                <a:lnTo>
                  <a:pt x="26" y="45"/>
                </a:lnTo>
                <a:lnTo>
                  <a:pt x="26" y="43"/>
                </a:lnTo>
                <a:lnTo>
                  <a:pt x="27" y="44"/>
                </a:lnTo>
                <a:lnTo>
                  <a:pt x="28" y="43"/>
                </a:lnTo>
                <a:lnTo>
                  <a:pt x="29" y="42"/>
                </a:lnTo>
                <a:lnTo>
                  <a:pt x="30" y="43"/>
                </a:lnTo>
                <a:lnTo>
                  <a:pt x="30" y="44"/>
                </a:lnTo>
                <a:lnTo>
                  <a:pt x="30" y="45"/>
                </a:lnTo>
                <a:lnTo>
                  <a:pt x="31" y="46"/>
                </a:lnTo>
                <a:lnTo>
                  <a:pt x="33" y="46"/>
                </a:lnTo>
                <a:lnTo>
                  <a:pt x="33" y="44"/>
                </a:lnTo>
                <a:lnTo>
                  <a:pt x="33" y="42"/>
                </a:lnTo>
                <a:lnTo>
                  <a:pt x="32" y="42"/>
                </a:lnTo>
                <a:lnTo>
                  <a:pt x="30" y="42"/>
                </a:lnTo>
                <a:lnTo>
                  <a:pt x="31" y="40"/>
                </a:lnTo>
                <a:lnTo>
                  <a:pt x="31" y="39"/>
                </a:lnTo>
                <a:lnTo>
                  <a:pt x="31" y="38"/>
                </a:lnTo>
                <a:lnTo>
                  <a:pt x="33" y="36"/>
                </a:lnTo>
                <a:lnTo>
                  <a:pt x="33" y="35"/>
                </a:lnTo>
                <a:lnTo>
                  <a:pt x="32" y="33"/>
                </a:lnTo>
                <a:lnTo>
                  <a:pt x="33" y="31"/>
                </a:lnTo>
                <a:lnTo>
                  <a:pt x="33" y="30"/>
                </a:lnTo>
                <a:lnTo>
                  <a:pt x="34" y="29"/>
                </a:lnTo>
                <a:lnTo>
                  <a:pt x="35" y="27"/>
                </a:lnTo>
                <a:lnTo>
                  <a:pt x="37" y="27"/>
                </a:lnTo>
                <a:lnTo>
                  <a:pt x="39" y="27"/>
                </a:lnTo>
                <a:lnTo>
                  <a:pt x="39" y="25"/>
                </a:lnTo>
                <a:lnTo>
                  <a:pt x="40" y="24"/>
                </a:lnTo>
                <a:lnTo>
                  <a:pt x="41" y="23"/>
                </a:lnTo>
                <a:lnTo>
                  <a:pt x="42" y="24"/>
                </a:lnTo>
                <a:lnTo>
                  <a:pt x="43" y="23"/>
                </a:lnTo>
                <a:lnTo>
                  <a:pt x="44" y="24"/>
                </a:lnTo>
                <a:lnTo>
                  <a:pt x="45" y="24"/>
                </a:lnTo>
                <a:lnTo>
                  <a:pt x="45" y="22"/>
                </a:lnTo>
                <a:lnTo>
                  <a:pt x="45" y="21"/>
                </a:lnTo>
                <a:lnTo>
                  <a:pt x="46" y="21"/>
                </a:lnTo>
                <a:lnTo>
                  <a:pt x="47" y="20"/>
                </a:lnTo>
                <a:lnTo>
                  <a:pt x="46" y="19"/>
                </a:lnTo>
                <a:lnTo>
                  <a:pt x="44" y="19"/>
                </a:lnTo>
                <a:lnTo>
                  <a:pt x="42" y="19"/>
                </a:lnTo>
                <a:lnTo>
                  <a:pt x="43" y="17"/>
                </a:lnTo>
                <a:lnTo>
                  <a:pt x="44" y="16"/>
                </a:lnTo>
                <a:lnTo>
                  <a:pt x="44" y="15"/>
                </a:lnTo>
                <a:lnTo>
                  <a:pt x="44" y="13"/>
                </a:lnTo>
                <a:lnTo>
                  <a:pt x="44" y="11"/>
                </a:lnTo>
                <a:lnTo>
                  <a:pt x="45" y="10"/>
                </a:lnTo>
                <a:lnTo>
                  <a:pt x="45" y="11"/>
                </a:lnTo>
                <a:lnTo>
                  <a:pt x="46" y="11"/>
                </a:lnTo>
                <a:lnTo>
                  <a:pt x="48" y="10"/>
                </a:lnTo>
                <a:lnTo>
                  <a:pt x="48" y="9"/>
                </a:lnTo>
                <a:lnTo>
                  <a:pt x="49" y="8"/>
                </a:lnTo>
                <a:lnTo>
                  <a:pt x="51" y="8"/>
                </a:lnTo>
                <a:lnTo>
                  <a:pt x="53" y="8"/>
                </a:lnTo>
                <a:lnTo>
                  <a:pt x="55" y="9"/>
                </a:lnTo>
                <a:lnTo>
                  <a:pt x="56" y="9"/>
                </a:lnTo>
                <a:lnTo>
                  <a:pt x="57" y="9"/>
                </a:lnTo>
                <a:lnTo>
                  <a:pt x="57" y="6"/>
                </a:lnTo>
                <a:lnTo>
                  <a:pt x="58" y="5"/>
                </a:lnTo>
                <a:lnTo>
                  <a:pt x="59" y="4"/>
                </a:lnTo>
                <a:lnTo>
                  <a:pt x="60" y="3"/>
                </a:lnTo>
                <a:lnTo>
                  <a:pt x="61" y="2"/>
                </a:lnTo>
                <a:lnTo>
                  <a:pt x="62" y="1"/>
                </a:lnTo>
                <a:lnTo>
                  <a:pt x="63" y="1"/>
                </a:lnTo>
                <a:lnTo>
                  <a:pt x="65" y="0"/>
                </a:lnTo>
                <a:lnTo>
                  <a:pt x="65" y="1"/>
                </a:lnTo>
                <a:lnTo>
                  <a:pt x="67" y="2"/>
                </a:lnTo>
                <a:lnTo>
                  <a:pt x="68" y="1"/>
                </a:lnTo>
                <a:lnTo>
                  <a:pt x="69" y="1"/>
                </a:lnTo>
                <a:lnTo>
                  <a:pt x="71" y="1"/>
                </a:lnTo>
                <a:lnTo>
                  <a:pt x="72" y="3"/>
                </a:lnTo>
                <a:lnTo>
                  <a:pt x="72" y="4"/>
                </a:lnTo>
                <a:lnTo>
                  <a:pt x="73" y="4"/>
                </a:lnTo>
                <a:lnTo>
                  <a:pt x="75" y="3"/>
                </a:lnTo>
                <a:lnTo>
                  <a:pt x="77" y="3"/>
                </a:lnTo>
                <a:lnTo>
                  <a:pt x="78" y="3"/>
                </a:lnTo>
                <a:lnTo>
                  <a:pt x="80" y="4"/>
                </a:lnTo>
                <a:lnTo>
                  <a:pt x="81" y="4"/>
                </a:lnTo>
                <a:lnTo>
                  <a:pt x="81" y="6"/>
                </a:lnTo>
                <a:lnTo>
                  <a:pt x="80" y="7"/>
                </a:lnTo>
                <a:lnTo>
                  <a:pt x="80" y="8"/>
                </a:lnTo>
                <a:lnTo>
                  <a:pt x="80" y="9"/>
                </a:lnTo>
                <a:lnTo>
                  <a:pt x="81" y="11"/>
                </a:lnTo>
                <a:lnTo>
                  <a:pt x="83" y="11"/>
                </a:lnTo>
                <a:lnTo>
                  <a:pt x="84" y="9"/>
                </a:lnTo>
                <a:lnTo>
                  <a:pt x="86" y="9"/>
                </a:lnTo>
                <a:lnTo>
                  <a:pt x="86" y="9"/>
                </a:lnTo>
                <a:lnTo>
                  <a:pt x="87" y="7"/>
                </a:lnTo>
                <a:lnTo>
                  <a:pt x="89" y="7"/>
                </a:lnTo>
                <a:lnTo>
                  <a:pt x="89" y="7"/>
                </a:lnTo>
                <a:lnTo>
                  <a:pt x="90" y="8"/>
                </a:lnTo>
                <a:lnTo>
                  <a:pt x="92" y="7"/>
                </a:lnTo>
                <a:lnTo>
                  <a:pt x="95" y="8"/>
                </a:lnTo>
                <a:lnTo>
                  <a:pt x="95" y="10"/>
                </a:lnTo>
                <a:lnTo>
                  <a:pt x="97" y="11"/>
                </a:lnTo>
                <a:lnTo>
                  <a:pt x="98" y="12"/>
                </a:lnTo>
                <a:lnTo>
                  <a:pt x="98" y="13"/>
                </a:lnTo>
                <a:lnTo>
                  <a:pt x="99" y="13"/>
                </a:lnTo>
                <a:lnTo>
                  <a:pt x="100" y="13"/>
                </a:lnTo>
                <a:lnTo>
                  <a:pt x="101" y="14"/>
                </a:lnTo>
                <a:lnTo>
                  <a:pt x="100" y="15"/>
                </a:lnTo>
                <a:lnTo>
                  <a:pt x="100" y="16"/>
                </a:lnTo>
                <a:lnTo>
                  <a:pt x="100" y="18"/>
                </a:lnTo>
                <a:lnTo>
                  <a:pt x="99" y="19"/>
                </a:lnTo>
                <a:lnTo>
                  <a:pt x="101" y="22"/>
                </a:lnTo>
                <a:lnTo>
                  <a:pt x="101" y="23"/>
                </a:lnTo>
                <a:lnTo>
                  <a:pt x="102" y="25"/>
                </a:lnTo>
                <a:lnTo>
                  <a:pt x="101" y="26"/>
                </a:lnTo>
                <a:lnTo>
                  <a:pt x="101" y="26"/>
                </a:lnTo>
                <a:lnTo>
                  <a:pt x="101" y="27"/>
                </a:lnTo>
                <a:lnTo>
                  <a:pt x="100" y="28"/>
                </a:lnTo>
                <a:lnTo>
                  <a:pt x="99" y="28"/>
                </a:lnTo>
                <a:lnTo>
                  <a:pt x="99" y="30"/>
                </a:lnTo>
                <a:lnTo>
                  <a:pt x="99" y="31"/>
                </a:lnTo>
                <a:lnTo>
                  <a:pt x="101" y="32"/>
                </a:lnTo>
                <a:lnTo>
                  <a:pt x="102" y="34"/>
                </a:lnTo>
                <a:lnTo>
                  <a:pt x="102" y="35"/>
                </a:lnTo>
                <a:lnTo>
                  <a:pt x="103" y="34"/>
                </a:lnTo>
                <a:lnTo>
                  <a:pt x="104" y="35"/>
                </a:lnTo>
                <a:lnTo>
                  <a:pt x="103" y="36"/>
                </a:lnTo>
                <a:lnTo>
                  <a:pt x="103" y="37"/>
                </a:lnTo>
                <a:lnTo>
                  <a:pt x="103" y="38"/>
                </a:lnTo>
                <a:lnTo>
                  <a:pt x="104" y="39"/>
                </a:lnTo>
                <a:lnTo>
                  <a:pt x="105" y="41"/>
                </a:lnTo>
                <a:lnTo>
                  <a:pt x="106" y="43"/>
                </a:lnTo>
                <a:lnTo>
                  <a:pt x="108" y="46"/>
                </a:lnTo>
                <a:lnTo>
                  <a:pt x="110" y="46"/>
                </a:lnTo>
                <a:lnTo>
                  <a:pt x="111" y="47"/>
                </a:lnTo>
                <a:lnTo>
                  <a:pt x="113" y="48"/>
                </a:lnTo>
                <a:lnTo>
                  <a:pt x="113" y="49"/>
                </a:lnTo>
                <a:lnTo>
                  <a:pt x="112" y="51"/>
                </a:lnTo>
                <a:lnTo>
                  <a:pt x="112" y="53"/>
                </a:lnTo>
                <a:lnTo>
                  <a:pt x="113" y="54"/>
                </a:lnTo>
                <a:lnTo>
                  <a:pt x="115" y="53"/>
                </a:lnTo>
                <a:lnTo>
                  <a:pt x="117" y="54"/>
                </a:lnTo>
                <a:lnTo>
                  <a:pt x="119" y="55"/>
                </a:lnTo>
                <a:lnTo>
                  <a:pt x="121" y="55"/>
                </a:lnTo>
                <a:lnTo>
                  <a:pt x="121" y="56"/>
                </a:lnTo>
                <a:lnTo>
                  <a:pt x="120" y="57"/>
                </a:lnTo>
                <a:lnTo>
                  <a:pt x="120" y="57"/>
                </a:lnTo>
                <a:lnTo>
                  <a:pt x="120" y="59"/>
                </a:lnTo>
                <a:lnTo>
                  <a:pt x="122" y="60"/>
                </a:lnTo>
                <a:lnTo>
                  <a:pt x="124" y="61"/>
                </a:lnTo>
                <a:lnTo>
                  <a:pt x="124" y="62"/>
                </a:lnTo>
                <a:lnTo>
                  <a:pt x="124" y="64"/>
                </a:lnTo>
                <a:lnTo>
                  <a:pt x="122" y="64"/>
                </a:lnTo>
                <a:lnTo>
                  <a:pt x="121" y="64"/>
                </a:lnTo>
                <a:lnTo>
                  <a:pt x="121" y="65"/>
                </a:lnTo>
                <a:lnTo>
                  <a:pt x="118" y="67"/>
                </a:lnTo>
                <a:lnTo>
                  <a:pt x="115" y="69"/>
                </a:lnTo>
                <a:lnTo>
                  <a:pt x="112" y="69"/>
                </a:lnTo>
                <a:lnTo>
                  <a:pt x="111" y="67"/>
                </a:lnTo>
                <a:lnTo>
                  <a:pt x="109" y="67"/>
                </a:lnTo>
                <a:lnTo>
                  <a:pt x="107" y="67"/>
                </a:lnTo>
                <a:lnTo>
                  <a:pt x="106" y="69"/>
                </a:lnTo>
                <a:lnTo>
                  <a:pt x="105" y="70"/>
                </a:lnTo>
                <a:lnTo>
                  <a:pt x="106" y="71"/>
                </a:lnTo>
                <a:lnTo>
                  <a:pt x="107" y="74"/>
                </a:lnTo>
                <a:lnTo>
                  <a:pt x="109" y="75"/>
                </a:lnTo>
                <a:lnTo>
                  <a:pt x="109" y="77"/>
                </a:lnTo>
                <a:lnTo>
                  <a:pt x="108" y="78"/>
                </a:lnTo>
                <a:lnTo>
                  <a:pt x="109" y="79"/>
                </a:lnTo>
                <a:lnTo>
                  <a:pt x="110" y="81"/>
                </a:lnTo>
                <a:lnTo>
                  <a:pt x="109" y="81"/>
                </a:lnTo>
                <a:lnTo>
                  <a:pt x="110" y="83"/>
                </a:lnTo>
                <a:lnTo>
                  <a:pt x="110" y="85"/>
                </a:lnTo>
                <a:lnTo>
                  <a:pt x="110" y="86"/>
                </a:lnTo>
                <a:lnTo>
                  <a:pt x="110" y="87"/>
                </a:lnTo>
                <a:lnTo>
                  <a:pt x="111" y="88"/>
                </a:lnTo>
                <a:lnTo>
                  <a:pt x="112" y="88"/>
                </a:lnTo>
                <a:lnTo>
                  <a:pt x="112" y="90"/>
                </a:lnTo>
                <a:lnTo>
                  <a:pt x="109" y="90"/>
                </a:lnTo>
                <a:lnTo>
                  <a:pt x="106" y="90"/>
                </a:lnTo>
                <a:lnTo>
                  <a:pt x="105" y="92"/>
                </a:lnTo>
                <a:lnTo>
                  <a:pt x="104" y="91"/>
                </a:lnTo>
                <a:lnTo>
                  <a:pt x="103" y="91"/>
                </a:lnTo>
                <a:lnTo>
                  <a:pt x="101" y="91"/>
                </a:lnTo>
                <a:lnTo>
                  <a:pt x="101" y="93"/>
                </a:lnTo>
                <a:lnTo>
                  <a:pt x="100" y="94"/>
                </a:lnTo>
                <a:lnTo>
                  <a:pt x="98" y="96"/>
                </a:lnTo>
                <a:lnTo>
                  <a:pt x="97" y="98"/>
                </a:lnTo>
                <a:lnTo>
                  <a:pt x="95" y="100"/>
                </a:lnTo>
                <a:lnTo>
                  <a:pt x="95" y="102"/>
                </a:lnTo>
                <a:lnTo>
                  <a:pt x="96" y="104"/>
                </a:lnTo>
                <a:lnTo>
                  <a:pt x="97" y="106"/>
                </a:lnTo>
                <a:lnTo>
                  <a:pt x="96" y="108"/>
                </a:lnTo>
                <a:lnTo>
                  <a:pt x="95" y="107"/>
                </a:lnTo>
                <a:lnTo>
                  <a:pt x="93" y="107"/>
                </a:lnTo>
                <a:lnTo>
                  <a:pt x="93" y="105"/>
                </a:lnTo>
                <a:lnTo>
                  <a:pt x="92" y="104"/>
                </a:lnTo>
                <a:lnTo>
                  <a:pt x="91" y="103"/>
                </a:lnTo>
                <a:lnTo>
                  <a:pt x="90" y="103"/>
                </a:lnTo>
                <a:lnTo>
                  <a:pt x="88" y="103"/>
                </a:lnTo>
                <a:lnTo>
                  <a:pt x="87" y="104"/>
                </a:lnTo>
                <a:lnTo>
                  <a:pt x="85" y="105"/>
                </a:lnTo>
                <a:lnTo>
                  <a:pt x="84" y="103"/>
                </a:lnTo>
                <a:lnTo>
                  <a:pt x="83" y="104"/>
                </a:lnTo>
                <a:lnTo>
                  <a:pt x="82" y="105"/>
                </a:lnTo>
                <a:lnTo>
                  <a:pt x="80" y="105"/>
                </a:lnTo>
                <a:lnTo>
                  <a:pt x="79" y="105"/>
                </a:lnTo>
                <a:lnTo>
                  <a:pt x="78" y="103"/>
                </a:lnTo>
                <a:lnTo>
                  <a:pt x="78" y="102"/>
                </a:lnTo>
                <a:lnTo>
                  <a:pt x="77" y="100"/>
                </a:lnTo>
                <a:lnTo>
                  <a:pt x="76" y="101"/>
                </a:lnTo>
                <a:lnTo>
                  <a:pt x="75" y="102"/>
                </a:lnTo>
                <a:lnTo>
                  <a:pt x="74" y="102"/>
                </a:lnTo>
                <a:lnTo>
                  <a:pt x="73" y="103"/>
                </a:lnTo>
                <a:lnTo>
                  <a:pt x="72" y="104"/>
                </a:lnTo>
                <a:lnTo>
                  <a:pt x="71" y="104"/>
                </a:lnTo>
                <a:lnTo>
                  <a:pt x="71" y="103"/>
                </a:lnTo>
                <a:lnTo>
                  <a:pt x="69" y="102"/>
                </a:lnTo>
                <a:lnTo>
                  <a:pt x="68" y="102"/>
                </a:lnTo>
                <a:lnTo>
                  <a:pt x="67" y="103"/>
                </a:lnTo>
                <a:lnTo>
                  <a:pt x="66" y="101"/>
                </a:lnTo>
                <a:lnTo>
                  <a:pt x="65" y="100"/>
                </a:lnTo>
                <a:lnTo>
                  <a:pt x="64" y="101"/>
                </a:lnTo>
                <a:lnTo>
                  <a:pt x="62" y="102"/>
                </a:lnTo>
                <a:lnTo>
                  <a:pt x="60" y="101"/>
                </a:lnTo>
                <a:lnTo>
                  <a:pt x="60" y="101"/>
                </a:lnTo>
                <a:lnTo>
                  <a:pt x="60" y="103"/>
                </a:lnTo>
                <a:lnTo>
                  <a:pt x="59" y="103"/>
                </a:lnTo>
                <a:lnTo>
                  <a:pt x="58" y="103"/>
                </a:lnTo>
                <a:lnTo>
                  <a:pt x="59" y="101"/>
                </a:lnTo>
                <a:lnTo>
                  <a:pt x="57" y="100"/>
                </a:lnTo>
                <a:lnTo>
                  <a:pt x="56" y="100"/>
                </a:lnTo>
                <a:lnTo>
                  <a:pt x="53" y="101"/>
                </a:lnTo>
                <a:lnTo>
                  <a:pt x="53" y="100"/>
                </a:lnTo>
                <a:lnTo>
                  <a:pt x="52" y="100"/>
                </a:lnTo>
                <a:lnTo>
                  <a:pt x="52" y="97"/>
                </a:lnTo>
                <a:lnTo>
                  <a:pt x="50" y="97"/>
                </a:lnTo>
                <a:lnTo>
                  <a:pt x="49" y="98"/>
                </a:lnTo>
                <a:lnTo>
                  <a:pt x="46" y="97"/>
                </a:lnTo>
                <a:lnTo>
                  <a:pt x="42" y="96"/>
                </a:lnTo>
                <a:lnTo>
                  <a:pt x="42" y="96"/>
                </a:lnTo>
                <a:lnTo>
                  <a:pt x="39" y="96"/>
                </a:lnTo>
                <a:lnTo>
                  <a:pt x="38" y="94"/>
                </a:lnTo>
                <a:lnTo>
                  <a:pt x="36" y="94"/>
                </a:lnTo>
                <a:lnTo>
                  <a:pt x="33" y="93"/>
                </a:lnTo>
                <a:lnTo>
                  <a:pt x="30" y="94"/>
                </a:lnTo>
                <a:lnTo>
                  <a:pt x="27" y="94"/>
                </a:lnTo>
                <a:lnTo>
                  <a:pt x="25" y="94"/>
                </a:lnTo>
                <a:lnTo>
                  <a:pt x="23" y="94"/>
                </a:lnTo>
                <a:lnTo>
                  <a:pt x="21" y="95"/>
                </a:lnTo>
                <a:lnTo>
                  <a:pt x="18" y="94"/>
                </a:lnTo>
                <a:lnTo>
                  <a:pt x="15" y="94"/>
                </a:lnTo>
                <a:lnTo>
                  <a:pt x="14" y="96"/>
                </a:lnTo>
                <a:lnTo>
                  <a:pt x="14" y="98"/>
                </a:lnTo>
                <a:lnTo>
                  <a:pt x="12" y="100"/>
                </a:lnTo>
                <a:lnTo>
                  <a:pt x="10" y="102"/>
                </a:lnTo>
                <a:lnTo>
                  <a:pt x="9" y="100"/>
                </a:lnTo>
                <a:lnTo>
                  <a:pt x="8" y="100"/>
                </a:lnTo>
                <a:lnTo>
                  <a:pt x="5" y="100"/>
                </a:lnTo>
                <a:lnTo>
                  <a:pt x="5" y="102"/>
                </a:lnTo>
                <a:lnTo>
                  <a:pt x="5" y="102"/>
                </a:lnTo>
                <a:lnTo>
                  <a:pt x="4" y="100"/>
                </a:lnTo>
                <a:lnTo>
                  <a:pt x="6" y="93"/>
                </a:lnTo>
                <a:lnTo>
                  <a:pt x="6" y="91"/>
                </a:lnTo>
                <a:lnTo>
                  <a:pt x="5" y="90"/>
                </a:lnTo>
                <a:lnTo>
                  <a:pt x="4" y="88"/>
                </a:lnTo>
                <a:lnTo>
                  <a:pt x="2" y="87"/>
                </a:lnTo>
                <a:lnTo>
                  <a:pt x="0" y="87"/>
                </a:lnTo>
                <a:lnTo>
                  <a:pt x="0" y="84"/>
                </a:lnTo>
                <a:lnTo>
                  <a:pt x="2" y="81"/>
                </a:lnTo>
                <a:lnTo>
                  <a:pt x="6" y="78"/>
                </a:lnTo>
                <a:lnTo>
                  <a:pt x="8" y="78"/>
                </a:lnTo>
                <a:lnTo>
                  <a:pt x="10" y="76"/>
                </a:lnTo>
                <a:lnTo>
                  <a:pt x="10" y="73"/>
                </a:lnTo>
                <a:lnTo>
                  <a:pt x="9" y="69"/>
                </a:lnTo>
                <a:lnTo>
                  <a:pt x="5" y="54"/>
                </a:lnTo>
                <a:lnTo>
                  <a:pt x="4" y="51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0" name="Freeform 73">
            <a:extLst>
              <a:ext uri="{FF2B5EF4-FFF2-40B4-BE49-F238E27FC236}">
                <a16:creationId xmlns:a16="http://schemas.microsoft.com/office/drawing/2014/main" id="{613E1362-7661-64C3-0323-F33D036CFCBE}"/>
              </a:ext>
            </a:extLst>
          </p:cNvPr>
          <p:cNvSpPr>
            <a:spLocks/>
          </p:cNvSpPr>
          <p:nvPr/>
        </p:nvSpPr>
        <p:spPr bwMode="auto">
          <a:xfrm>
            <a:off x="6013202" y="5058062"/>
            <a:ext cx="107020" cy="128523"/>
          </a:xfrm>
          <a:custGeom>
            <a:avLst/>
            <a:gdLst/>
            <a:ahLst/>
            <a:cxnLst>
              <a:cxn ang="0">
                <a:pos x="11" y="29"/>
              </a:cxn>
              <a:cxn ang="0">
                <a:pos x="9" y="27"/>
              </a:cxn>
              <a:cxn ang="0">
                <a:pos x="1" y="21"/>
              </a:cxn>
              <a:cxn ang="0">
                <a:pos x="1" y="20"/>
              </a:cxn>
              <a:cxn ang="0">
                <a:pos x="0" y="18"/>
              </a:cxn>
              <a:cxn ang="0">
                <a:pos x="0" y="17"/>
              </a:cxn>
              <a:cxn ang="0">
                <a:pos x="1" y="16"/>
              </a:cxn>
              <a:cxn ang="0">
                <a:pos x="1" y="15"/>
              </a:cxn>
              <a:cxn ang="0">
                <a:pos x="1" y="13"/>
              </a:cxn>
              <a:cxn ang="0">
                <a:pos x="0" y="12"/>
              </a:cxn>
              <a:cxn ang="0">
                <a:pos x="0" y="9"/>
              </a:cxn>
              <a:cxn ang="0">
                <a:pos x="2" y="9"/>
              </a:cxn>
              <a:cxn ang="0">
                <a:pos x="3" y="8"/>
              </a:cxn>
              <a:cxn ang="0">
                <a:pos x="2" y="7"/>
              </a:cxn>
              <a:cxn ang="0">
                <a:pos x="4" y="5"/>
              </a:cxn>
              <a:cxn ang="0">
                <a:pos x="5" y="4"/>
              </a:cxn>
              <a:cxn ang="0">
                <a:pos x="6" y="3"/>
              </a:cxn>
              <a:cxn ang="0">
                <a:pos x="7" y="4"/>
              </a:cxn>
              <a:cxn ang="0">
                <a:pos x="8" y="5"/>
              </a:cxn>
              <a:cxn ang="0">
                <a:pos x="8" y="3"/>
              </a:cxn>
              <a:cxn ang="0">
                <a:pos x="7" y="1"/>
              </a:cxn>
              <a:cxn ang="0">
                <a:pos x="7" y="0"/>
              </a:cxn>
              <a:cxn ang="0">
                <a:pos x="8" y="0"/>
              </a:cxn>
              <a:cxn ang="0">
                <a:pos x="10" y="0"/>
              </a:cxn>
              <a:cxn ang="0">
                <a:pos x="10" y="1"/>
              </a:cxn>
              <a:cxn ang="0">
                <a:pos x="12" y="2"/>
              </a:cxn>
              <a:cxn ang="0">
                <a:pos x="14" y="4"/>
              </a:cxn>
              <a:cxn ang="0">
                <a:pos x="16" y="6"/>
              </a:cxn>
              <a:cxn ang="0">
                <a:pos x="16" y="6"/>
              </a:cxn>
              <a:cxn ang="0">
                <a:pos x="19" y="7"/>
              </a:cxn>
              <a:cxn ang="0">
                <a:pos x="19" y="7"/>
              </a:cxn>
              <a:cxn ang="0">
                <a:pos x="20" y="8"/>
              </a:cxn>
              <a:cxn ang="0">
                <a:pos x="21" y="9"/>
              </a:cxn>
              <a:cxn ang="0">
                <a:pos x="22" y="10"/>
              </a:cxn>
              <a:cxn ang="0">
                <a:pos x="23" y="10"/>
              </a:cxn>
              <a:cxn ang="0">
                <a:pos x="25" y="12"/>
              </a:cxn>
              <a:cxn ang="0">
                <a:pos x="25" y="12"/>
              </a:cxn>
              <a:cxn ang="0">
                <a:pos x="23" y="13"/>
              </a:cxn>
              <a:cxn ang="0">
                <a:pos x="23" y="14"/>
              </a:cxn>
              <a:cxn ang="0">
                <a:pos x="21" y="13"/>
              </a:cxn>
              <a:cxn ang="0">
                <a:pos x="20" y="15"/>
              </a:cxn>
              <a:cxn ang="0">
                <a:pos x="21" y="15"/>
              </a:cxn>
              <a:cxn ang="0">
                <a:pos x="22" y="16"/>
              </a:cxn>
              <a:cxn ang="0">
                <a:pos x="19" y="18"/>
              </a:cxn>
              <a:cxn ang="0">
                <a:pos x="13" y="19"/>
              </a:cxn>
              <a:cxn ang="0">
                <a:pos x="12" y="27"/>
              </a:cxn>
            </a:cxnLst>
            <a:rect l="0" t="0" r="r" b="b"/>
            <a:pathLst>
              <a:path w="25" h="30">
                <a:moveTo>
                  <a:pt x="12" y="30"/>
                </a:moveTo>
                <a:lnTo>
                  <a:pt x="11" y="29"/>
                </a:lnTo>
                <a:lnTo>
                  <a:pt x="9" y="28"/>
                </a:lnTo>
                <a:lnTo>
                  <a:pt x="9" y="27"/>
                </a:lnTo>
                <a:lnTo>
                  <a:pt x="6" y="23"/>
                </a:lnTo>
                <a:lnTo>
                  <a:pt x="1" y="21"/>
                </a:lnTo>
                <a:lnTo>
                  <a:pt x="1" y="21"/>
                </a:lnTo>
                <a:lnTo>
                  <a:pt x="1" y="20"/>
                </a:lnTo>
                <a:lnTo>
                  <a:pt x="1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0" y="17"/>
                </a:lnTo>
                <a:lnTo>
                  <a:pt x="1" y="16"/>
                </a:lnTo>
                <a:lnTo>
                  <a:pt x="2" y="15"/>
                </a:lnTo>
                <a:lnTo>
                  <a:pt x="1" y="15"/>
                </a:lnTo>
                <a:lnTo>
                  <a:pt x="1" y="14"/>
                </a:lnTo>
                <a:lnTo>
                  <a:pt x="1" y="13"/>
                </a:lnTo>
                <a:lnTo>
                  <a:pt x="1" y="13"/>
                </a:lnTo>
                <a:lnTo>
                  <a:pt x="0" y="12"/>
                </a:lnTo>
                <a:lnTo>
                  <a:pt x="0" y="10"/>
                </a:lnTo>
                <a:lnTo>
                  <a:pt x="0" y="9"/>
                </a:lnTo>
                <a:lnTo>
                  <a:pt x="1" y="9"/>
                </a:lnTo>
                <a:lnTo>
                  <a:pt x="2" y="9"/>
                </a:lnTo>
                <a:lnTo>
                  <a:pt x="2" y="9"/>
                </a:lnTo>
                <a:lnTo>
                  <a:pt x="3" y="8"/>
                </a:lnTo>
                <a:lnTo>
                  <a:pt x="3" y="7"/>
                </a:lnTo>
                <a:lnTo>
                  <a:pt x="2" y="7"/>
                </a:lnTo>
                <a:lnTo>
                  <a:pt x="3" y="6"/>
                </a:lnTo>
                <a:lnTo>
                  <a:pt x="4" y="5"/>
                </a:lnTo>
                <a:lnTo>
                  <a:pt x="4" y="4"/>
                </a:lnTo>
                <a:lnTo>
                  <a:pt x="5" y="4"/>
                </a:lnTo>
                <a:lnTo>
                  <a:pt x="5" y="3"/>
                </a:lnTo>
                <a:lnTo>
                  <a:pt x="6" y="3"/>
                </a:lnTo>
                <a:lnTo>
                  <a:pt x="7" y="4"/>
                </a:lnTo>
                <a:lnTo>
                  <a:pt x="7" y="4"/>
                </a:lnTo>
                <a:lnTo>
                  <a:pt x="7" y="5"/>
                </a:lnTo>
                <a:lnTo>
                  <a:pt x="8" y="5"/>
                </a:lnTo>
                <a:lnTo>
                  <a:pt x="8" y="4"/>
                </a:lnTo>
                <a:lnTo>
                  <a:pt x="8" y="3"/>
                </a:lnTo>
                <a:lnTo>
                  <a:pt x="7" y="2"/>
                </a:lnTo>
                <a:lnTo>
                  <a:pt x="7" y="1"/>
                </a:lnTo>
                <a:lnTo>
                  <a:pt x="7" y="0"/>
                </a:lnTo>
                <a:lnTo>
                  <a:pt x="7" y="0"/>
                </a:lnTo>
                <a:lnTo>
                  <a:pt x="8" y="0"/>
                </a:lnTo>
                <a:lnTo>
                  <a:pt x="8" y="0"/>
                </a:lnTo>
                <a:lnTo>
                  <a:pt x="9" y="0"/>
                </a:lnTo>
                <a:lnTo>
                  <a:pt x="10" y="0"/>
                </a:lnTo>
                <a:lnTo>
                  <a:pt x="10" y="0"/>
                </a:lnTo>
                <a:lnTo>
                  <a:pt x="10" y="1"/>
                </a:lnTo>
                <a:lnTo>
                  <a:pt x="11" y="1"/>
                </a:lnTo>
                <a:lnTo>
                  <a:pt x="12" y="2"/>
                </a:lnTo>
                <a:lnTo>
                  <a:pt x="13" y="3"/>
                </a:lnTo>
                <a:lnTo>
                  <a:pt x="14" y="4"/>
                </a:lnTo>
                <a:lnTo>
                  <a:pt x="14" y="5"/>
                </a:lnTo>
                <a:lnTo>
                  <a:pt x="16" y="6"/>
                </a:lnTo>
                <a:lnTo>
                  <a:pt x="16" y="6"/>
                </a:lnTo>
                <a:lnTo>
                  <a:pt x="16" y="6"/>
                </a:lnTo>
                <a:lnTo>
                  <a:pt x="18" y="7"/>
                </a:lnTo>
                <a:lnTo>
                  <a:pt x="19" y="7"/>
                </a:lnTo>
                <a:lnTo>
                  <a:pt x="19" y="7"/>
                </a:lnTo>
                <a:lnTo>
                  <a:pt x="19" y="7"/>
                </a:lnTo>
                <a:lnTo>
                  <a:pt x="20" y="7"/>
                </a:lnTo>
                <a:lnTo>
                  <a:pt x="20" y="8"/>
                </a:lnTo>
                <a:lnTo>
                  <a:pt x="21" y="9"/>
                </a:lnTo>
                <a:lnTo>
                  <a:pt x="21" y="9"/>
                </a:lnTo>
                <a:lnTo>
                  <a:pt x="22" y="10"/>
                </a:lnTo>
                <a:lnTo>
                  <a:pt x="22" y="10"/>
                </a:lnTo>
                <a:lnTo>
                  <a:pt x="23" y="10"/>
                </a:lnTo>
                <a:lnTo>
                  <a:pt x="23" y="10"/>
                </a:lnTo>
                <a:lnTo>
                  <a:pt x="24" y="11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4" y="13"/>
                </a:lnTo>
                <a:lnTo>
                  <a:pt x="23" y="13"/>
                </a:lnTo>
                <a:lnTo>
                  <a:pt x="23" y="13"/>
                </a:lnTo>
                <a:lnTo>
                  <a:pt x="23" y="14"/>
                </a:lnTo>
                <a:lnTo>
                  <a:pt x="22" y="13"/>
                </a:lnTo>
                <a:lnTo>
                  <a:pt x="21" y="13"/>
                </a:lnTo>
                <a:lnTo>
                  <a:pt x="20" y="14"/>
                </a:lnTo>
                <a:lnTo>
                  <a:pt x="20" y="15"/>
                </a:lnTo>
                <a:lnTo>
                  <a:pt x="20" y="15"/>
                </a:lnTo>
                <a:lnTo>
                  <a:pt x="21" y="15"/>
                </a:lnTo>
                <a:lnTo>
                  <a:pt x="22" y="15"/>
                </a:lnTo>
                <a:lnTo>
                  <a:pt x="22" y="16"/>
                </a:lnTo>
                <a:lnTo>
                  <a:pt x="21" y="18"/>
                </a:lnTo>
                <a:lnTo>
                  <a:pt x="19" y="18"/>
                </a:lnTo>
                <a:lnTo>
                  <a:pt x="14" y="17"/>
                </a:lnTo>
                <a:lnTo>
                  <a:pt x="13" y="19"/>
                </a:lnTo>
                <a:lnTo>
                  <a:pt x="11" y="24"/>
                </a:lnTo>
                <a:lnTo>
                  <a:pt x="12" y="27"/>
                </a:lnTo>
                <a:lnTo>
                  <a:pt x="12" y="30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1" name="Freeform 74">
            <a:extLst>
              <a:ext uri="{FF2B5EF4-FFF2-40B4-BE49-F238E27FC236}">
                <a16:creationId xmlns:a16="http://schemas.microsoft.com/office/drawing/2014/main" id="{7C588483-2019-CFE0-C25B-27E8C4DEA6F9}"/>
              </a:ext>
            </a:extLst>
          </p:cNvPr>
          <p:cNvSpPr>
            <a:spLocks/>
          </p:cNvSpPr>
          <p:nvPr/>
        </p:nvSpPr>
        <p:spPr bwMode="auto">
          <a:xfrm>
            <a:off x="6115941" y="4672491"/>
            <a:ext cx="526530" cy="368432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7" y="40"/>
              </a:cxn>
              <a:cxn ang="0">
                <a:pos x="14" y="34"/>
              </a:cxn>
              <a:cxn ang="0">
                <a:pos x="23" y="15"/>
              </a:cxn>
              <a:cxn ang="0">
                <a:pos x="33" y="9"/>
              </a:cxn>
              <a:cxn ang="0">
                <a:pos x="37" y="5"/>
              </a:cxn>
              <a:cxn ang="0">
                <a:pos x="43" y="5"/>
              </a:cxn>
              <a:cxn ang="0">
                <a:pos x="55" y="7"/>
              </a:cxn>
              <a:cxn ang="0">
                <a:pos x="57" y="9"/>
              </a:cxn>
              <a:cxn ang="0">
                <a:pos x="60" y="11"/>
              </a:cxn>
              <a:cxn ang="0">
                <a:pos x="64" y="9"/>
              </a:cxn>
              <a:cxn ang="0">
                <a:pos x="76" y="6"/>
              </a:cxn>
              <a:cxn ang="0">
                <a:pos x="79" y="1"/>
              </a:cxn>
              <a:cxn ang="0">
                <a:pos x="84" y="0"/>
              </a:cxn>
              <a:cxn ang="0">
                <a:pos x="92" y="12"/>
              </a:cxn>
              <a:cxn ang="0">
                <a:pos x="102" y="25"/>
              </a:cxn>
              <a:cxn ang="0">
                <a:pos x="104" y="35"/>
              </a:cxn>
              <a:cxn ang="0">
                <a:pos x="102" y="48"/>
              </a:cxn>
              <a:cxn ang="0">
                <a:pos x="101" y="51"/>
              </a:cxn>
              <a:cxn ang="0">
                <a:pos x="103" y="54"/>
              </a:cxn>
              <a:cxn ang="0">
                <a:pos x="104" y="54"/>
              </a:cxn>
              <a:cxn ang="0">
                <a:pos x="107" y="57"/>
              </a:cxn>
              <a:cxn ang="0">
                <a:pos x="111" y="56"/>
              </a:cxn>
              <a:cxn ang="0">
                <a:pos x="118" y="54"/>
              </a:cxn>
              <a:cxn ang="0">
                <a:pos x="123" y="56"/>
              </a:cxn>
              <a:cxn ang="0">
                <a:pos x="121" y="62"/>
              </a:cxn>
              <a:cxn ang="0">
                <a:pos x="117" y="65"/>
              </a:cxn>
              <a:cxn ang="0">
                <a:pos x="113" y="67"/>
              </a:cxn>
              <a:cxn ang="0">
                <a:pos x="108" y="78"/>
              </a:cxn>
              <a:cxn ang="0">
                <a:pos x="107" y="86"/>
              </a:cxn>
              <a:cxn ang="0">
                <a:pos x="95" y="82"/>
              </a:cxn>
              <a:cxn ang="0">
                <a:pos x="91" y="80"/>
              </a:cxn>
              <a:cxn ang="0">
                <a:pos x="83" y="76"/>
              </a:cxn>
              <a:cxn ang="0">
                <a:pos x="69" y="85"/>
              </a:cxn>
              <a:cxn ang="0">
                <a:pos x="58" y="82"/>
              </a:cxn>
              <a:cxn ang="0">
                <a:pos x="52" y="84"/>
              </a:cxn>
              <a:cxn ang="0">
                <a:pos x="44" y="81"/>
              </a:cxn>
              <a:cxn ang="0">
                <a:pos x="36" y="83"/>
              </a:cxn>
              <a:cxn ang="0">
                <a:pos x="34" y="81"/>
              </a:cxn>
              <a:cxn ang="0">
                <a:pos x="34" y="78"/>
              </a:cxn>
              <a:cxn ang="0">
                <a:pos x="29" y="75"/>
              </a:cxn>
              <a:cxn ang="0">
                <a:pos x="30" y="70"/>
              </a:cxn>
              <a:cxn ang="0">
                <a:pos x="31" y="69"/>
              </a:cxn>
              <a:cxn ang="0">
                <a:pos x="26" y="69"/>
              </a:cxn>
              <a:cxn ang="0">
                <a:pos x="24" y="72"/>
              </a:cxn>
              <a:cxn ang="0">
                <a:pos x="20" y="69"/>
              </a:cxn>
              <a:cxn ang="0">
                <a:pos x="17" y="67"/>
              </a:cxn>
              <a:cxn ang="0">
                <a:pos x="14" y="66"/>
              </a:cxn>
              <a:cxn ang="0">
                <a:pos x="15" y="64"/>
              </a:cxn>
              <a:cxn ang="0">
                <a:pos x="15" y="63"/>
              </a:cxn>
              <a:cxn ang="0">
                <a:pos x="14" y="61"/>
              </a:cxn>
              <a:cxn ang="0">
                <a:pos x="15" y="59"/>
              </a:cxn>
              <a:cxn ang="0">
                <a:pos x="10" y="57"/>
              </a:cxn>
              <a:cxn ang="0">
                <a:pos x="7" y="52"/>
              </a:cxn>
              <a:cxn ang="0">
                <a:pos x="6" y="48"/>
              </a:cxn>
              <a:cxn ang="0">
                <a:pos x="4" y="46"/>
              </a:cxn>
              <a:cxn ang="0">
                <a:pos x="0" y="42"/>
              </a:cxn>
            </a:cxnLst>
            <a:rect l="0" t="0" r="r" b="b"/>
            <a:pathLst>
              <a:path w="123" h="86">
                <a:moveTo>
                  <a:pt x="0" y="42"/>
                </a:moveTo>
                <a:lnTo>
                  <a:pt x="1" y="42"/>
                </a:lnTo>
                <a:lnTo>
                  <a:pt x="3" y="41"/>
                </a:lnTo>
                <a:lnTo>
                  <a:pt x="7" y="40"/>
                </a:lnTo>
                <a:lnTo>
                  <a:pt x="9" y="39"/>
                </a:lnTo>
                <a:lnTo>
                  <a:pt x="14" y="34"/>
                </a:lnTo>
                <a:lnTo>
                  <a:pt x="17" y="27"/>
                </a:lnTo>
                <a:lnTo>
                  <a:pt x="23" y="15"/>
                </a:lnTo>
                <a:lnTo>
                  <a:pt x="26" y="11"/>
                </a:lnTo>
                <a:lnTo>
                  <a:pt x="33" y="9"/>
                </a:lnTo>
                <a:lnTo>
                  <a:pt x="36" y="6"/>
                </a:lnTo>
                <a:lnTo>
                  <a:pt x="37" y="5"/>
                </a:lnTo>
                <a:lnTo>
                  <a:pt x="41" y="6"/>
                </a:lnTo>
                <a:lnTo>
                  <a:pt x="43" y="5"/>
                </a:lnTo>
                <a:lnTo>
                  <a:pt x="48" y="7"/>
                </a:lnTo>
                <a:lnTo>
                  <a:pt x="55" y="7"/>
                </a:lnTo>
                <a:lnTo>
                  <a:pt x="57" y="7"/>
                </a:lnTo>
                <a:lnTo>
                  <a:pt x="57" y="9"/>
                </a:lnTo>
                <a:lnTo>
                  <a:pt x="59" y="9"/>
                </a:lnTo>
                <a:lnTo>
                  <a:pt x="60" y="11"/>
                </a:lnTo>
                <a:lnTo>
                  <a:pt x="62" y="10"/>
                </a:lnTo>
                <a:lnTo>
                  <a:pt x="64" y="9"/>
                </a:lnTo>
                <a:lnTo>
                  <a:pt x="65" y="7"/>
                </a:lnTo>
                <a:lnTo>
                  <a:pt x="76" y="6"/>
                </a:lnTo>
                <a:lnTo>
                  <a:pt x="78" y="4"/>
                </a:lnTo>
                <a:lnTo>
                  <a:pt x="79" y="1"/>
                </a:lnTo>
                <a:lnTo>
                  <a:pt x="83" y="1"/>
                </a:lnTo>
                <a:lnTo>
                  <a:pt x="84" y="0"/>
                </a:lnTo>
                <a:lnTo>
                  <a:pt x="88" y="2"/>
                </a:lnTo>
                <a:lnTo>
                  <a:pt x="92" y="12"/>
                </a:lnTo>
                <a:lnTo>
                  <a:pt x="98" y="22"/>
                </a:lnTo>
                <a:lnTo>
                  <a:pt x="102" y="25"/>
                </a:lnTo>
                <a:lnTo>
                  <a:pt x="104" y="32"/>
                </a:lnTo>
                <a:lnTo>
                  <a:pt x="104" y="35"/>
                </a:lnTo>
                <a:lnTo>
                  <a:pt x="102" y="44"/>
                </a:lnTo>
                <a:lnTo>
                  <a:pt x="102" y="48"/>
                </a:lnTo>
                <a:lnTo>
                  <a:pt x="103" y="51"/>
                </a:lnTo>
                <a:lnTo>
                  <a:pt x="101" y="51"/>
                </a:lnTo>
                <a:lnTo>
                  <a:pt x="103" y="52"/>
                </a:lnTo>
                <a:lnTo>
                  <a:pt x="103" y="54"/>
                </a:lnTo>
                <a:lnTo>
                  <a:pt x="103" y="54"/>
                </a:lnTo>
                <a:lnTo>
                  <a:pt x="104" y="54"/>
                </a:lnTo>
                <a:lnTo>
                  <a:pt x="105" y="56"/>
                </a:lnTo>
                <a:lnTo>
                  <a:pt x="107" y="57"/>
                </a:lnTo>
                <a:lnTo>
                  <a:pt x="111" y="58"/>
                </a:lnTo>
                <a:lnTo>
                  <a:pt x="111" y="56"/>
                </a:lnTo>
                <a:lnTo>
                  <a:pt x="114" y="56"/>
                </a:lnTo>
                <a:lnTo>
                  <a:pt x="118" y="54"/>
                </a:lnTo>
                <a:lnTo>
                  <a:pt x="122" y="55"/>
                </a:lnTo>
                <a:lnTo>
                  <a:pt x="123" y="56"/>
                </a:lnTo>
                <a:lnTo>
                  <a:pt x="123" y="58"/>
                </a:lnTo>
                <a:lnTo>
                  <a:pt x="121" y="62"/>
                </a:lnTo>
                <a:lnTo>
                  <a:pt x="120" y="64"/>
                </a:lnTo>
                <a:lnTo>
                  <a:pt x="117" y="65"/>
                </a:lnTo>
                <a:lnTo>
                  <a:pt x="115" y="65"/>
                </a:lnTo>
                <a:lnTo>
                  <a:pt x="113" y="67"/>
                </a:lnTo>
                <a:lnTo>
                  <a:pt x="110" y="72"/>
                </a:lnTo>
                <a:lnTo>
                  <a:pt x="108" y="78"/>
                </a:lnTo>
                <a:lnTo>
                  <a:pt x="107" y="84"/>
                </a:lnTo>
                <a:lnTo>
                  <a:pt x="107" y="86"/>
                </a:lnTo>
                <a:lnTo>
                  <a:pt x="103" y="85"/>
                </a:lnTo>
                <a:lnTo>
                  <a:pt x="95" y="82"/>
                </a:lnTo>
                <a:lnTo>
                  <a:pt x="92" y="80"/>
                </a:lnTo>
                <a:lnTo>
                  <a:pt x="91" y="80"/>
                </a:lnTo>
                <a:lnTo>
                  <a:pt x="87" y="77"/>
                </a:lnTo>
                <a:lnTo>
                  <a:pt x="83" y="76"/>
                </a:lnTo>
                <a:lnTo>
                  <a:pt x="80" y="78"/>
                </a:lnTo>
                <a:lnTo>
                  <a:pt x="69" y="85"/>
                </a:lnTo>
                <a:lnTo>
                  <a:pt x="67" y="85"/>
                </a:lnTo>
                <a:lnTo>
                  <a:pt x="58" y="82"/>
                </a:lnTo>
                <a:lnTo>
                  <a:pt x="56" y="82"/>
                </a:lnTo>
                <a:lnTo>
                  <a:pt x="52" y="84"/>
                </a:lnTo>
                <a:lnTo>
                  <a:pt x="50" y="84"/>
                </a:lnTo>
                <a:lnTo>
                  <a:pt x="44" y="81"/>
                </a:lnTo>
                <a:lnTo>
                  <a:pt x="41" y="81"/>
                </a:lnTo>
                <a:lnTo>
                  <a:pt x="36" y="83"/>
                </a:lnTo>
                <a:lnTo>
                  <a:pt x="35" y="83"/>
                </a:lnTo>
                <a:lnTo>
                  <a:pt x="34" y="81"/>
                </a:lnTo>
                <a:lnTo>
                  <a:pt x="36" y="79"/>
                </a:lnTo>
                <a:lnTo>
                  <a:pt x="34" y="78"/>
                </a:lnTo>
                <a:lnTo>
                  <a:pt x="31" y="76"/>
                </a:lnTo>
                <a:lnTo>
                  <a:pt x="29" y="75"/>
                </a:lnTo>
                <a:lnTo>
                  <a:pt x="28" y="72"/>
                </a:lnTo>
                <a:lnTo>
                  <a:pt x="30" y="70"/>
                </a:lnTo>
                <a:lnTo>
                  <a:pt x="32" y="70"/>
                </a:lnTo>
                <a:lnTo>
                  <a:pt x="31" y="69"/>
                </a:lnTo>
                <a:lnTo>
                  <a:pt x="28" y="67"/>
                </a:lnTo>
                <a:lnTo>
                  <a:pt x="26" y="69"/>
                </a:lnTo>
                <a:lnTo>
                  <a:pt x="25" y="71"/>
                </a:lnTo>
                <a:lnTo>
                  <a:pt x="24" y="72"/>
                </a:lnTo>
                <a:lnTo>
                  <a:pt x="22" y="70"/>
                </a:lnTo>
                <a:lnTo>
                  <a:pt x="20" y="69"/>
                </a:lnTo>
                <a:lnTo>
                  <a:pt x="17" y="68"/>
                </a:lnTo>
                <a:lnTo>
                  <a:pt x="17" y="67"/>
                </a:lnTo>
                <a:lnTo>
                  <a:pt x="16" y="67"/>
                </a:lnTo>
                <a:lnTo>
                  <a:pt x="14" y="66"/>
                </a:lnTo>
                <a:lnTo>
                  <a:pt x="14" y="65"/>
                </a:lnTo>
                <a:lnTo>
                  <a:pt x="15" y="64"/>
                </a:lnTo>
                <a:lnTo>
                  <a:pt x="16" y="64"/>
                </a:lnTo>
                <a:lnTo>
                  <a:pt x="15" y="63"/>
                </a:lnTo>
                <a:lnTo>
                  <a:pt x="14" y="62"/>
                </a:lnTo>
                <a:lnTo>
                  <a:pt x="14" y="61"/>
                </a:lnTo>
                <a:lnTo>
                  <a:pt x="16" y="60"/>
                </a:lnTo>
                <a:lnTo>
                  <a:pt x="15" y="59"/>
                </a:lnTo>
                <a:lnTo>
                  <a:pt x="14" y="58"/>
                </a:lnTo>
                <a:lnTo>
                  <a:pt x="10" y="57"/>
                </a:lnTo>
                <a:lnTo>
                  <a:pt x="6" y="53"/>
                </a:lnTo>
                <a:lnTo>
                  <a:pt x="7" y="52"/>
                </a:lnTo>
                <a:lnTo>
                  <a:pt x="6" y="51"/>
                </a:lnTo>
                <a:lnTo>
                  <a:pt x="6" y="48"/>
                </a:lnTo>
                <a:lnTo>
                  <a:pt x="5" y="48"/>
                </a:lnTo>
                <a:lnTo>
                  <a:pt x="4" y="46"/>
                </a:lnTo>
                <a:lnTo>
                  <a:pt x="1" y="44"/>
                </a:lnTo>
                <a:lnTo>
                  <a:pt x="0" y="42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2" name="Freeform 75">
            <a:extLst>
              <a:ext uri="{FF2B5EF4-FFF2-40B4-BE49-F238E27FC236}">
                <a16:creationId xmlns:a16="http://schemas.microsoft.com/office/drawing/2014/main" id="{D8E7C6B3-F2CB-B037-90FF-480DB79473E1}"/>
              </a:ext>
            </a:extLst>
          </p:cNvPr>
          <p:cNvSpPr>
            <a:spLocks/>
          </p:cNvSpPr>
          <p:nvPr/>
        </p:nvSpPr>
        <p:spPr bwMode="auto">
          <a:xfrm>
            <a:off x="6034608" y="4848140"/>
            <a:ext cx="226880" cy="334161"/>
          </a:xfrm>
          <a:custGeom>
            <a:avLst/>
            <a:gdLst/>
            <a:ahLst/>
            <a:cxnLst>
              <a:cxn ang="0">
                <a:pos x="45" y="44"/>
              </a:cxn>
              <a:cxn ang="0">
                <a:pos x="52" y="59"/>
              </a:cxn>
              <a:cxn ang="0">
                <a:pos x="45" y="70"/>
              </a:cxn>
              <a:cxn ang="0">
                <a:pos x="43" y="70"/>
              </a:cxn>
              <a:cxn ang="0">
                <a:pos x="41" y="70"/>
              </a:cxn>
              <a:cxn ang="0">
                <a:pos x="39" y="71"/>
              </a:cxn>
              <a:cxn ang="0">
                <a:pos x="36" y="71"/>
              </a:cxn>
              <a:cxn ang="0">
                <a:pos x="32" y="73"/>
              </a:cxn>
              <a:cxn ang="0">
                <a:pos x="31" y="73"/>
              </a:cxn>
              <a:cxn ang="0">
                <a:pos x="29" y="73"/>
              </a:cxn>
              <a:cxn ang="0">
                <a:pos x="25" y="76"/>
              </a:cxn>
              <a:cxn ang="0">
                <a:pos x="24" y="78"/>
              </a:cxn>
              <a:cxn ang="0">
                <a:pos x="16" y="67"/>
              </a:cxn>
              <a:cxn ang="0">
                <a:pos x="16" y="64"/>
              </a:cxn>
              <a:cxn ang="0">
                <a:pos x="16" y="62"/>
              </a:cxn>
              <a:cxn ang="0">
                <a:pos x="18" y="62"/>
              </a:cxn>
              <a:cxn ang="0">
                <a:pos x="20" y="61"/>
              </a:cxn>
              <a:cxn ang="0">
                <a:pos x="17" y="59"/>
              </a:cxn>
              <a:cxn ang="0">
                <a:pos x="15" y="57"/>
              </a:cxn>
              <a:cxn ang="0">
                <a:pos x="14" y="56"/>
              </a:cxn>
              <a:cxn ang="0">
                <a:pos x="11" y="55"/>
              </a:cxn>
              <a:cxn ang="0">
                <a:pos x="7" y="51"/>
              </a:cxn>
              <a:cxn ang="0">
                <a:pos x="6" y="48"/>
              </a:cxn>
              <a:cxn ang="0">
                <a:pos x="8" y="48"/>
              </a:cxn>
              <a:cxn ang="0">
                <a:pos x="9" y="45"/>
              </a:cxn>
              <a:cxn ang="0">
                <a:pos x="5" y="40"/>
              </a:cxn>
              <a:cxn ang="0">
                <a:pos x="9" y="41"/>
              </a:cxn>
              <a:cxn ang="0">
                <a:pos x="10" y="39"/>
              </a:cxn>
              <a:cxn ang="0">
                <a:pos x="7" y="37"/>
              </a:cxn>
              <a:cxn ang="0">
                <a:pos x="4" y="35"/>
              </a:cxn>
              <a:cxn ang="0">
                <a:pos x="4" y="32"/>
              </a:cxn>
              <a:cxn ang="0">
                <a:pos x="5" y="28"/>
              </a:cxn>
              <a:cxn ang="0">
                <a:pos x="7" y="24"/>
              </a:cxn>
              <a:cxn ang="0">
                <a:pos x="3" y="25"/>
              </a:cxn>
              <a:cxn ang="0">
                <a:pos x="4" y="23"/>
              </a:cxn>
              <a:cxn ang="0">
                <a:pos x="3" y="20"/>
              </a:cxn>
              <a:cxn ang="0">
                <a:pos x="4" y="18"/>
              </a:cxn>
              <a:cxn ang="0">
                <a:pos x="6" y="19"/>
              </a:cxn>
              <a:cxn ang="0">
                <a:pos x="8" y="18"/>
              </a:cxn>
              <a:cxn ang="0">
                <a:pos x="6" y="17"/>
              </a:cxn>
              <a:cxn ang="0">
                <a:pos x="3" y="15"/>
              </a:cxn>
              <a:cxn ang="0">
                <a:pos x="2" y="14"/>
              </a:cxn>
              <a:cxn ang="0">
                <a:pos x="3" y="13"/>
              </a:cxn>
              <a:cxn ang="0">
                <a:pos x="1" y="11"/>
              </a:cxn>
              <a:cxn ang="0">
                <a:pos x="1" y="9"/>
              </a:cxn>
              <a:cxn ang="0">
                <a:pos x="0" y="5"/>
              </a:cxn>
              <a:cxn ang="0">
                <a:pos x="20" y="3"/>
              </a:cxn>
              <a:cxn ang="0">
                <a:pos x="25" y="10"/>
              </a:cxn>
              <a:cxn ang="0">
                <a:pos x="33" y="17"/>
              </a:cxn>
              <a:cxn ang="0">
                <a:pos x="33" y="21"/>
              </a:cxn>
              <a:cxn ang="0">
                <a:pos x="33" y="24"/>
              </a:cxn>
              <a:cxn ang="0">
                <a:pos x="36" y="27"/>
              </a:cxn>
              <a:cxn ang="0">
                <a:pos x="44" y="30"/>
              </a:cxn>
              <a:cxn ang="0">
                <a:pos x="51" y="29"/>
              </a:cxn>
              <a:cxn ang="0">
                <a:pos x="50" y="35"/>
              </a:cxn>
            </a:cxnLst>
            <a:rect l="0" t="0" r="r" b="b"/>
            <a:pathLst>
              <a:path w="53" h="78">
                <a:moveTo>
                  <a:pt x="50" y="35"/>
                </a:moveTo>
                <a:lnTo>
                  <a:pt x="48" y="38"/>
                </a:lnTo>
                <a:lnTo>
                  <a:pt x="46" y="41"/>
                </a:lnTo>
                <a:lnTo>
                  <a:pt x="45" y="44"/>
                </a:lnTo>
                <a:lnTo>
                  <a:pt x="45" y="46"/>
                </a:lnTo>
                <a:lnTo>
                  <a:pt x="53" y="55"/>
                </a:lnTo>
                <a:lnTo>
                  <a:pt x="53" y="56"/>
                </a:lnTo>
                <a:lnTo>
                  <a:pt x="52" y="59"/>
                </a:lnTo>
                <a:lnTo>
                  <a:pt x="47" y="62"/>
                </a:lnTo>
                <a:lnTo>
                  <a:pt x="46" y="64"/>
                </a:lnTo>
                <a:lnTo>
                  <a:pt x="46" y="68"/>
                </a:lnTo>
                <a:lnTo>
                  <a:pt x="45" y="70"/>
                </a:lnTo>
                <a:lnTo>
                  <a:pt x="45" y="70"/>
                </a:lnTo>
                <a:lnTo>
                  <a:pt x="45" y="70"/>
                </a:lnTo>
                <a:lnTo>
                  <a:pt x="44" y="70"/>
                </a:lnTo>
                <a:lnTo>
                  <a:pt x="43" y="70"/>
                </a:lnTo>
                <a:lnTo>
                  <a:pt x="42" y="70"/>
                </a:lnTo>
                <a:lnTo>
                  <a:pt x="42" y="71"/>
                </a:lnTo>
                <a:lnTo>
                  <a:pt x="41" y="70"/>
                </a:lnTo>
                <a:lnTo>
                  <a:pt x="41" y="70"/>
                </a:lnTo>
                <a:lnTo>
                  <a:pt x="41" y="71"/>
                </a:lnTo>
                <a:lnTo>
                  <a:pt x="40" y="70"/>
                </a:lnTo>
                <a:lnTo>
                  <a:pt x="39" y="70"/>
                </a:lnTo>
                <a:lnTo>
                  <a:pt x="39" y="71"/>
                </a:lnTo>
                <a:lnTo>
                  <a:pt x="38" y="72"/>
                </a:lnTo>
                <a:lnTo>
                  <a:pt x="37" y="71"/>
                </a:lnTo>
                <a:lnTo>
                  <a:pt x="36" y="71"/>
                </a:lnTo>
                <a:lnTo>
                  <a:pt x="36" y="71"/>
                </a:lnTo>
                <a:lnTo>
                  <a:pt x="35" y="71"/>
                </a:lnTo>
                <a:lnTo>
                  <a:pt x="34" y="72"/>
                </a:lnTo>
                <a:lnTo>
                  <a:pt x="33" y="73"/>
                </a:lnTo>
                <a:lnTo>
                  <a:pt x="32" y="73"/>
                </a:lnTo>
                <a:lnTo>
                  <a:pt x="33" y="74"/>
                </a:lnTo>
                <a:lnTo>
                  <a:pt x="32" y="74"/>
                </a:lnTo>
                <a:lnTo>
                  <a:pt x="32" y="74"/>
                </a:lnTo>
                <a:lnTo>
                  <a:pt x="31" y="73"/>
                </a:lnTo>
                <a:lnTo>
                  <a:pt x="30" y="73"/>
                </a:lnTo>
                <a:lnTo>
                  <a:pt x="30" y="72"/>
                </a:lnTo>
                <a:lnTo>
                  <a:pt x="29" y="73"/>
                </a:lnTo>
                <a:lnTo>
                  <a:pt x="29" y="73"/>
                </a:lnTo>
                <a:lnTo>
                  <a:pt x="27" y="74"/>
                </a:lnTo>
                <a:lnTo>
                  <a:pt x="26" y="74"/>
                </a:lnTo>
                <a:lnTo>
                  <a:pt x="26" y="75"/>
                </a:lnTo>
                <a:lnTo>
                  <a:pt x="25" y="76"/>
                </a:lnTo>
                <a:lnTo>
                  <a:pt x="25" y="77"/>
                </a:lnTo>
                <a:lnTo>
                  <a:pt x="25" y="77"/>
                </a:lnTo>
                <a:lnTo>
                  <a:pt x="25" y="78"/>
                </a:lnTo>
                <a:lnTo>
                  <a:pt x="24" y="78"/>
                </a:lnTo>
                <a:lnTo>
                  <a:pt x="23" y="78"/>
                </a:lnTo>
                <a:lnTo>
                  <a:pt x="23" y="77"/>
                </a:lnTo>
                <a:lnTo>
                  <a:pt x="18" y="70"/>
                </a:lnTo>
                <a:lnTo>
                  <a:pt x="16" y="67"/>
                </a:lnTo>
                <a:lnTo>
                  <a:pt x="16" y="67"/>
                </a:lnTo>
                <a:lnTo>
                  <a:pt x="17" y="65"/>
                </a:lnTo>
                <a:lnTo>
                  <a:pt x="17" y="64"/>
                </a:lnTo>
                <a:lnTo>
                  <a:pt x="16" y="64"/>
                </a:lnTo>
                <a:lnTo>
                  <a:pt x="15" y="64"/>
                </a:lnTo>
                <a:lnTo>
                  <a:pt x="15" y="64"/>
                </a:lnTo>
                <a:lnTo>
                  <a:pt x="15" y="63"/>
                </a:lnTo>
                <a:lnTo>
                  <a:pt x="16" y="62"/>
                </a:lnTo>
                <a:lnTo>
                  <a:pt x="17" y="62"/>
                </a:lnTo>
                <a:lnTo>
                  <a:pt x="18" y="63"/>
                </a:lnTo>
                <a:lnTo>
                  <a:pt x="18" y="62"/>
                </a:lnTo>
                <a:lnTo>
                  <a:pt x="18" y="62"/>
                </a:lnTo>
                <a:lnTo>
                  <a:pt x="19" y="62"/>
                </a:lnTo>
                <a:lnTo>
                  <a:pt x="20" y="61"/>
                </a:lnTo>
                <a:lnTo>
                  <a:pt x="20" y="61"/>
                </a:lnTo>
                <a:lnTo>
                  <a:pt x="20" y="61"/>
                </a:lnTo>
                <a:lnTo>
                  <a:pt x="19" y="60"/>
                </a:lnTo>
                <a:lnTo>
                  <a:pt x="18" y="59"/>
                </a:lnTo>
                <a:lnTo>
                  <a:pt x="18" y="59"/>
                </a:lnTo>
                <a:lnTo>
                  <a:pt x="17" y="59"/>
                </a:lnTo>
                <a:lnTo>
                  <a:pt x="17" y="59"/>
                </a:lnTo>
                <a:lnTo>
                  <a:pt x="16" y="58"/>
                </a:lnTo>
                <a:lnTo>
                  <a:pt x="16" y="58"/>
                </a:lnTo>
                <a:lnTo>
                  <a:pt x="15" y="57"/>
                </a:lnTo>
                <a:lnTo>
                  <a:pt x="15" y="56"/>
                </a:lnTo>
                <a:lnTo>
                  <a:pt x="14" y="56"/>
                </a:lnTo>
                <a:lnTo>
                  <a:pt x="14" y="56"/>
                </a:lnTo>
                <a:lnTo>
                  <a:pt x="14" y="56"/>
                </a:lnTo>
                <a:lnTo>
                  <a:pt x="13" y="56"/>
                </a:lnTo>
                <a:lnTo>
                  <a:pt x="11" y="55"/>
                </a:lnTo>
                <a:lnTo>
                  <a:pt x="11" y="55"/>
                </a:lnTo>
                <a:lnTo>
                  <a:pt x="11" y="55"/>
                </a:lnTo>
                <a:lnTo>
                  <a:pt x="9" y="54"/>
                </a:lnTo>
                <a:lnTo>
                  <a:pt x="9" y="53"/>
                </a:lnTo>
                <a:lnTo>
                  <a:pt x="8" y="52"/>
                </a:lnTo>
                <a:lnTo>
                  <a:pt x="7" y="51"/>
                </a:lnTo>
                <a:lnTo>
                  <a:pt x="6" y="50"/>
                </a:lnTo>
                <a:lnTo>
                  <a:pt x="5" y="50"/>
                </a:lnTo>
                <a:lnTo>
                  <a:pt x="5" y="49"/>
                </a:lnTo>
                <a:lnTo>
                  <a:pt x="6" y="48"/>
                </a:lnTo>
                <a:lnTo>
                  <a:pt x="6" y="47"/>
                </a:lnTo>
                <a:lnTo>
                  <a:pt x="7" y="47"/>
                </a:lnTo>
                <a:lnTo>
                  <a:pt x="8" y="47"/>
                </a:lnTo>
                <a:lnTo>
                  <a:pt x="8" y="48"/>
                </a:lnTo>
                <a:lnTo>
                  <a:pt x="8" y="48"/>
                </a:lnTo>
                <a:lnTo>
                  <a:pt x="9" y="48"/>
                </a:lnTo>
                <a:lnTo>
                  <a:pt x="9" y="47"/>
                </a:lnTo>
                <a:lnTo>
                  <a:pt x="9" y="45"/>
                </a:lnTo>
                <a:lnTo>
                  <a:pt x="8" y="44"/>
                </a:lnTo>
                <a:lnTo>
                  <a:pt x="7" y="43"/>
                </a:lnTo>
                <a:lnTo>
                  <a:pt x="6" y="41"/>
                </a:lnTo>
                <a:lnTo>
                  <a:pt x="5" y="40"/>
                </a:lnTo>
                <a:lnTo>
                  <a:pt x="6" y="40"/>
                </a:lnTo>
                <a:lnTo>
                  <a:pt x="6" y="40"/>
                </a:lnTo>
                <a:lnTo>
                  <a:pt x="7" y="41"/>
                </a:lnTo>
                <a:lnTo>
                  <a:pt x="9" y="41"/>
                </a:lnTo>
                <a:lnTo>
                  <a:pt x="9" y="41"/>
                </a:lnTo>
                <a:lnTo>
                  <a:pt x="10" y="40"/>
                </a:lnTo>
                <a:lnTo>
                  <a:pt x="10" y="40"/>
                </a:lnTo>
                <a:lnTo>
                  <a:pt x="10" y="39"/>
                </a:lnTo>
                <a:lnTo>
                  <a:pt x="9" y="39"/>
                </a:lnTo>
                <a:lnTo>
                  <a:pt x="8" y="38"/>
                </a:lnTo>
                <a:lnTo>
                  <a:pt x="8" y="38"/>
                </a:lnTo>
                <a:lnTo>
                  <a:pt x="7" y="37"/>
                </a:lnTo>
                <a:lnTo>
                  <a:pt x="6" y="36"/>
                </a:lnTo>
                <a:lnTo>
                  <a:pt x="6" y="35"/>
                </a:lnTo>
                <a:lnTo>
                  <a:pt x="5" y="35"/>
                </a:lnTo>
                <a:lnTo>
                  <a:pt x="4" y="35"/>
                </a:lnTo>
                <a:lnTo>
                  <a:pt x="4" y="34"/>
                </a:lnTo>
                <a:lnTo>
                  <a:pt x="3" y="33"/>
                </a:lnTo>
                <a:lnTo>
                  <a:pt x="4" y="32"/>
                </a:lnTo>
                <a:lnTo>
                  <a:pt x="4" y="32"/>
                </a:lnTo>
                <a:lnTo>
                  <a:pt x="4" y="31"/>
                </a:lnTo>
                <a:lnTo>
                  <a:pt x="4" y="30"/>
                </a:lnTo>
                <a:lnTo>
                  <a:pt x="5" y="30"/>
                </a:lnTo>
                <a:lnTo>
                  <a:pt x="5" y="28"/>
                </a:lnTo>
                <a:lnTo>
                  <a:pt x="6" y="26"/>
                </a:lnTo>
                <a:lnTo>
                  <a:pt x="6" y="25"/>
                </a:lnTo>
                <a:lnTo>
                  <a:pt x="7" y="24"/>
                </a:lnTo>
                <a:lnTo>
                  <a:pt x="7" y="24"/>
                </a:lnTo>
                <a:lnTo>
                  <a:pt x="6" y="23"/>
                </a:lnTo>
                <a:lnTo>
                  <a:pt x="5" y="23"/>
                </a:lnTo>
                <a:lnTo>
                  <a:pt x="4" y="23"/>
                </a:lnTo>
                <a:lnTo>
                  <a:pt x="3" y="25"/>
                </a:lnTo>
                <a:lnTo>
                  <a:pt x="2" y="24"/>
                </a:lnTo>
                <a:lnTo>
                  <a:pt x="3" y="23"/>
                </a:lnTo>
                <a:lnTo>
                  <a:pt x="3" y="23"/>
                </a:lnTo>
                <a:lnTo>
                  <a:pt x="4" y="23"/>
                </a:lnTo>
                <a:lnTo>
                  <a:pt x="4" y="22"/>
                </a:lnTo>
                <a:lnTo>
                  <a:pt x="3" y="22"/>
                </a:lnTo>
                <a:lnTo>
                  <a:pt x="4" y="21"/>
                </a:lnTo>
                <a:lnTo>
                  <a:pt x="3" y="20"/>
                </a:lnTo>
                <a:lnTo>
                  <a:pt x="3" y="19"/>
                </a:lnTo>
                <a:lnTo>
                  <a:pt x="4" y="19"/>
                </a:lnTo>
                <a:lnTo>
                  <a:pt x="5" y="19"/>
                </a:lnTo>
                <a:lnTo>
                  <a:pt x="4" y="18"/>
                </a:lnTo>
                <a:lnTo>
                  <a:pt x="5" y="18"/>
                </a:lnTo>
                <a:lnTo>
                  <a:pt x="5" y="18"/>
                </a:lnTo>
                <a:lnTo>
                  <a:pt x="5" y="18"/>
                </a:lnTo>
                <a:lnTo>
                  <a:pt x="6" y="19"/>
                </a:lnTo>
                <a:lnTo>
                  <a:pt x="6" y="18"/>
                </a:lnTo>
                <a:lnTo>
                  <a:pt x="7" y="19"/>
                </a:lnTo>
                <a:lnTo>
                  <a:pt x="8" y="19"/>
                </a:lnTo>
                <a:lnTo>
                  <a:pt x="8" y="18"/>
                </a:lnTo>
                <a:lnTo>
                  <a:pt x="8" y="17"/>
                </a:lnTo>
                <a:lnTo>
                  <a:pt x="7" y="17"/>
                </a:lnTo>
                <a:lnTo>
                  <a:pt x="6" y="17"/>
                </a:lnTo>
                <a:lnTo>
                  <a:pt x="6" y="17"/>
                </a:lnTo>
                <a:lnTo>
                  <a:pt x="5" y="17"/>
                </a:lnTo>
                <a:lnTo>
                  <a:pt x="4" y="17"/>
                </a:lnTo>
                <a:lnTo>
                  <a:pt x="3" y="16"/>
                </a:lnTo>
                <a:lnTo>
                  <a:pt x="3" y="15"/>
                </a:lnTo>
                <a:lnTo>
                  <a:pt x="2" y="16"/>
                </a:lnTo>
                <a:lnTo>
                  <a:pt x="2" y="14"/>
                </a:lnTo>
                <a:lnTo>
                  <a:pt x="2" y="14"/>
                </a:lnTo>
                <a:lnTo>
                  <a:pt x="2" y="14"/>
                </a:lnTo>
                <a:lnTo>
                  <a:pt x="2" y="13"/>
                </a:lnTo>
                <a:lnTo>
                  <a:pt x="2" y="13"/>
                </a:lnTo>
                <a:lnTo>
                  <a:pt x="3" y="13"/>
                </a:lnTo>
                <a:lnTo>
                  <a:pt x="3" y="13"/>
                </a:lnTo>
                <a:lnTo>
                  <a:pt x="3" y="12"/>
                </a:lnTo>
                <a:lnTo>
                  <a:pt x="2" y="12"/>
                </a:lnTo>
                <a:lnTo>
                  <a:pt x="2" y="12"/>
                </a:lnTo>
                <a:lnTo>
                  <a:pt x="1" y="11"/>
                </a:lnTo>
                <a:lnTo>
                  <a:pt x="1" y="10"/>
                </a:lnTo>
                <a:lnTo>
                  <a:pt x="2" y="10"/>
                </a:lnTo>
                <a:lnTo>
                  <a:pt x="2" y="9"/>
                </a:lnTo>
                <a:lnTo>
                  <a:pt x="1" y="9"/>
                </a:lnTo>
                <a:lnTo>
                  <a:pt x="1" y="8"/>
                </a:lnTo>
                <a:lnTo>
                  <a:pt x="1" y="7"/>
                </a:lnTo>
                <a:lnTo>
                  <a:pt x="1" y="7"/>
                </a:lnTo>
                <a:lnTo>
                  <a:pt x="0" y="5"/>
                </a:lnTo>
                <a:lnTo>
                  <a:pt x="9" y="1"/>
                </a:lnTo>
                <a:lnTo>
                  <a:pt x="14" y="0"/>
                </a:lnTo>
                <a:lnTo>
                  <a:pt x="19" y="1"/>
                </a:lnTo>
                <a:lnTo>
                  <a:pt x="20" y="3"/>
                </a:lnTo>
                <a:lnTo>
                  <a:pt x="23" y="5"/>
                </a:lnTo>
                <a:lnTo>
                  <a:pt x="24" y="7"/>
                </a:lnTo>
                <a:lnTo>
                  <a:pt x="25" y="7"/>
                </a:lnTo>
                <a:lnTo>
                  <a:pt x="25" y="10"/>
                </a:lnTo>
                <a:lnTo>
                  <a:pt x="26" y="11"/>
                </a:lnTo>
                <a:lnTo>
                  <a:pt x="25" y="12"/>
                </a:lnTo>
                <a:lnTo>
                  <a:pt x="29" y="16"/>
                </a:lnTo>
                <a:lnTo>
                  <a:pt x="33" y="17"/>
                </a:lnTo>
                <a:lnTo>
                  <a:pt x="34" y="18"/>
                </a:lnTo>
                <a:lnTo>
                  <a:pt x="35" y="19"/>
                </a:lnTo>
                <a:lnTo>
                  <a:pt x="33" y="20"/>
                </a:lnTo>
                <a:lnTo>
                  <a:pt x="33" y="21"/>
                </a:lnTo>
                <a:lnTo>
                  <a:pt x="34" y="22"/>
                </a:lnTo>
                <a:lnTo>
                  <a:pt x="35" y="23"/>
                </a:lnTo>
                <a:lnTo>
                  <a:pt x="34" y="23"/>
                </a:lnTo>
                <a:lnTo>
                  <a:pt x="33" y="24"/>
                </a:lnTo>
                <a:lnTo>
                  <a:pt x="33" y="25"/>
                </a:lnTo>
                <a:lnTo>
                  <a:pt x="35" y="26"/>
                </a:lnTo>
                <a:lnTo>
                  <a:pt x="36" y="26"/>
                </a:lnTo>
                <a:lnTo>
                  <a:pt x="36" y="27"/>
                </a:lnTo>
                <a:lnTo>
                  <a:pt x="39" y="28"/>
                </a:lnTo>
                <a:lnTo>
                  <a:pt x="41" y="29"/>
                </a:lnTo>
                <a:lnTo>
                  <a:pt x="43" y="31"/>
                </a:lnTo>
                <a:lnTo>
                  <a:pt x="44" y="30"/>
                </a:lnTo>
                <a:lnTo>
                  <a:pt x="45" y="28"/>
                </a:lnTo>
                <a:lnTo>
                  <a:pt x="47" y="26"/>
                </a:lnTo>
                <a:lnTo>
                  <a:pt x="50" y="28"/>
                </a:lnTo>
                <a:lnTo>
                  <a:pt x="51" y="29"/>
                </a:lnTo>
                <a:lnTo>
                  <a:pt x="49" y="29"/>
                </a:lnTo>
                <a:lnTo>
                  <a:pt x="47" y="31"/>
                </a:lnTo>
                <a:lnTo>
                  <a:pt x="48" y="34"/>
                </a:lnTo>
                <a:lnTo>
                  <a:pt x="50" y="35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3" name="Freeform 76">
            <a:extLst>
              <a:ext uri="{FF2B5EF4-FFF2-40B4-BE49-F238E27FC236}">
                <a16:creationId xmlns:a16="http://schemas.microsoft.com/office/drawing/2014/main" id="{A7ED8C03-E57C-4B19-F6A7-A745F98B5A3C}"/>
              </a:ext>
            </a:extLst>
          </p:cNvPr>
          <p:cNvSpPr>
            <a:spLocks/>
          </p:cNvSpPr>
          <p:nvPr/>
        </p:nvSpPr>
        <p:spPr bwMode="auto">
          <a:xfrm>
            <a:off x="6214399" y="4312627"/>
            <a:ext cx="1010253" cy="668322"/>
          </a:xfrm>
          <a:custGeom>
            <a:avLst/>
            <a:gdLst/>
            <a:ahLst/>
            <a:cxnLst>
              <a:cxn ang="0">
                <a:pos x="29" y="14"/>
              </a:cxn>
              <a:cxn ang="0">
                <a:pos x="45" y="10"/>
              </a:cxn>
              <a:cxn ang="0">
                <a:pos x="64" y="14"/>
              </a:cxn>
              <a:cxn ang="0">
                <a:pos x="74" y="17"/>
              </a:cxn>
              <a:cxn ang="0">
                <a:pos x="80" y="16"/>
              </a:cxn>
              <a:cxn ang="0">
                <a:pos x="88" y="19"/>
              </a:cxn>
              <a:cxn ang="0">
                <a:pos x="95" y="21"/>
              </a:cxn>
              <a:cxn ang="0">
                <a:pos x="106" y="19"/>
              </a:cxn>
              <a:cxn ang="0">
                <a:pos x="110" y="18"/>
              </a:cxn>
              <a:cxn ang="0">
                <a:pos x="119" y="7"/>
              </a:cxn>
              <a:cxn ang="0">
                <a:pos x="135" y="3"/>
              </a:cxn>
              <a:cxn ang="0">
                <a:pos x="156" y="4"/>
              </a:cxn>
              <a:cxn ang="0">
                <a:pos x="158" y="18"/>
              </a:cxn>
              <a:cxn ang="0">
                <a:pos x="173" y="28"/>
              </a:cxn>
              <a:cxn ang="0">
                <a:pos x="179" y="42"/>
              </a:cxn>
              <a:cxn ang="0">
                <a:pos x="194" y="43"/>
              </a:cxn>
              <a:cxn ang="0">
                <a:pos x="204" y="49"/>
              </a:cxn>
              <a:cxn ang="0">
                <a:pos x="216" y="52"/>
              </a:cxn>
              <a:cxn ang="0">
                <a:pos x="231" y="59"/>
              </a:cxn>
              <a:cxn ang="0">
                <a:pos x="236" y="64"/>
              </a:cxn>
              <a:cxn ang="0">
                <a:pos x="234" y="73"/>
              </a:cxn>
              <a:cxn ang="0">
                <a:pos x="232" y="80"/>
              </a:cxn>
              <a:cxn ang="0">
                <a:pos x="225" y="92"/>
              </a:cxn>
              <a:cxn ang="0">
                <a:pos x="211" y="102"/>
              </a:cxn>
              <a:cxn ang="0">
                <a:pos x="187" y="114"/>
              </a:cxn>
              <a:cxn ang="0">
                <a:pos x="162" y="123"/>
              </a:cxn>
              <a:cxn ang="0">
                <a:pos x="173" y="141"/>
              </a:cxn>
              <a:cxn ang="0">
                <a:pos x="182" y="146"/>
              </a:cxn>
              <a:cxn ang="0">
                <a:pos x="156" y="156"/>
              </a:cxn>
              <a:cxn ang="0">
                <a:pos x="138" y="140"/>
              </a:cxn>
              <a:cxn ang="0">
                <a:pos x="147" y="125"/>
              </a:cxn>
              <a:cxn ang="0">
                <a:pos x="127" y="115"/>
              </a:cxn>
              <a:cxn ang="0">
                <a:pos x="97" y="137"/>
              </a:cxn>
              <a:cxn ang="0">
                <a:pos x="82" y="140"/>
              </a:cxn>
              <a:cxn ang="0">
                <a:pos x="84" y="136"/>
              </a:cxn>
              <a:cxn ang="0">
                <a:pos x="87" y="132"/>
              </a:cxn>
              <a:cxn ang="0">
                <a:pos x="90" y="126"/>
              </a:cxn>
              <a:cxn ang="0">
                <a:pos x="90" y="119"/>
              </a:cxn>
              <a:cxn ang="0">
                <a:pos x="94" y="120"/>
              </a:cxn>
              <a:cxn ang="0">
                <a:pos x="97" y="120"/>
              </a:cxn>
              <a:cxn ang="0">
                <a:pos x="101" y="121"/>
              </a:cxn>
              <a:cxn ang="0">
                <a:pos x="104" y="120"/>
              </a:cxn>
              <a:cxn ang="0">
                <a:pos x="103" y="114"/>
              </a:cxn>
              <a:cxn ang="0">
                <a:pos x="98" y="109"/>
              </a:cxn>
              <a:cxn ang="0">
                <a:pos x="98" y="103"/>
              </a:cxn>
              <a:cxn ang="0">
                <a:pos x="93" y="101"/>
              </a:cxn>
              <a:cxn ang="0">
                <a:pos x="94" y="92"/>
              </a:cxn>
              <a:cxn ang="0">
                <a:pos x="88" y="89"/>
              </a:cxn>
              <a:cxn ang="0">
                <a:pos x="82" y="87"/>
              </a:cxn>
              <a:cxn ang="0">
                <a:pos x="79" y="85"/>
              </a:cxn>
              <a:cxn ang="0">
                <a:pos x="74" y="81"/>
              </a:cxn>
              <a:cxn ang="0">
                <a:pos x="68" y="82"/>
              </a:cxn>
              <a:cxn ang="0">
                <a:pos x="61" y="84"/>
              </a:cxn>
              <a:cxn ang="0">
                <a:pos x="41" y="93"/>
              </a:cxn>
              <a:cxn ang="0">
                <a:pos x="20" y="89"/>
              </a:cxn>
              <a:cxn ang="0">
                <a:pos x="7" y="69"/>
              </a:cxn>
              <a:cxn ang="0">
                <a:pos x="25" y="41"/>
              </a:cxn>
              <a:cxn ang="0">
                <a:pos x="21" y="19"/>
              </a:cxn>
            </a:cxnLst>
            <a:rect l="0" t="0" r="r" b="b"/>
            <a:pathLst>
              <a:path w="236" h="156">
                <a:moveTo>
                  <a:pt x="20" y="18"/>
                </a:moveTo>
                <a:lnTo>
                  <a:pt x="20" y="18"/>
                </a:lnTo>
                <a:lnTo>
                  <a:pt x="20" y="16"/>
                </a:lnTo>
                <a:lnTo>
                  <a:pt x="23" y="16"/>
                </a:lnTo>
                <a:lnTo>
                  <a:pt x="24" y="16"/>
                </a:lnTo>
                <a:lnTo>
                  <a:pt x="25" y="18"/>
                </a:lnTo>
                <a:lnTo>
                  <a:pt x="27" y="16"/>
                </a:lnTo>
                <a:lnTo>
                  <a:pt x="29" y="14"/>
                </a:lnTo>
                <a:lnTo>
                  <a:pt x="29" y="12"/>
                </a:lnTo>
                <a:lnTo>
                  <a:pt x="30" y="10"/>
                </a:lnTo>
                <a:lnTo>
                  <a:pt x="33" y="10"/>
                </a:lnTo>
                <a:lnTo>
                  <a:pt x="36" y="11"/>
                </a:lnTo>
                <a:lnTo>
                  <a:pt x="38" y="10"/>
                </a:lnTo>
                <a:lnTo>
                  <a:pt x="40" y="10"/>
                </a:lnTo>
                <a:lnTo>
                  <a:pt x="42" y="10"/>
                </a:lnTo>
                <a:lnTo>
                  <a:pt x="45" y="10"/>
                </a:lnTo>
                <a:lnTo>
                  <a:pt x="48" y="9"/>
                </a:lnTo>
                <a:lnTo>
                  <a:pt x="51" y="10"/>
                </a:lnTo>
                <a:lnTo>
                  <a:pt x="53" y="10"/>
                </a:lnTo>
                <a:lnTo>
                  <a:pt x="54" y="12"/>
                </a:lnTo>
                <a:lnTo>
                  <a:pt x="57" y="12"/>
                </a:lnTo>
                <a:lnTo>
                  <a:pt x="57" y="12"/>
                </a:lnTo>
                <a:lnTo>
                  <a:pt x="61" y="13"/>
                </a:lnTo>
                <a:lnTo>
                  <a:pt x="64" y="14"/>
                </a:lnTo>
                <a:lnTo>
                  <a:pt x="65" y="13"/>
                </a:lnTo>
                <a:lnTo>
                  <a:pt x="67" y="13"/>
                </a:lnTo>
                <a:lnTo>
                  <a:pt x="67" y="16"/>
                </a:lnTo>
                <a:lnTo>
                  <a:pt x="68" y="16"/>
                </a:lnTo>
                <a:lnTo>
                  <a:pt x="68" y="17"/>
                </a:lnTo>
                <a:lnTo>
                  <a:pt x="71" y="16"/>
                </a:lnTo>
                <a:lnTo>
                  <a:pt x="72" y="16"/>
                </a:lnTo>
                <a:lnTo>
                  <a:pt x="74" y="17"/>
                </a:lnTo>
                <a:lnTo>
                  <a:pt x="73" y="19"/>
                </a:lnTo>
                <a:lnTo>
                  <a:pt x="74" y="19"/>
                </a:lnTo>
                <a:lnTo>
                  <a:pt x="75" y="19"/>
                </a:lnTo>
                <a:lnTo>
                  <a:pt x="75" y="17"/>
                </a:lnTo>
                <a:lnTo>
                  <a:pt x="75" y="17"/>
                </a:lnTo>
                <a:lnTo>
                  <a:pt x="77" y="18"/>
                </a:lnTo>
                <a:lnTo>
                  <a:pt x="79" y="17"/>
                </a:lnTo>
                <a:lnTo>
                  <a:pt x="80" y="16"/>
                </a:lnTo>
                <a:lnTo>
                  <a:pt x="81" y="17"/>
                </a:lnTo>
                <a:lnTo>
                  <a:pt x="82" y="19"/>
                </a:lnTo>
                <a:lnTo>
                  <a:pt x="83" y="18"/>
                </a:lnTo>
                <a:lnTo>
                  <a:pt x="84" y="18"/>
                </a:lnTo>
                <a:lnTo>
                  <a:pt x="86" y="19"/>
                </a:lnTo>
                <a:lnTo>
                  <a:pt x="86" y="20"/>
                </a:lnTo>
                <a:lnTo>
                  <a:pt x="87" y="20"/>
                </a:lnTo>
                <a:lnTo>
                  <a:pt x="88" y="19"/>
                </a:lnTo>
                <a:lnTo>
                  <a:pt x="89" y="18"/>
                </a:lnTo>
                <a:lnTo>
                  <a:pt x="90" y="18"/>
                </a:lnTo>
                <a:lnTo>
                  <a:pt x="91" y="17"/>
                </a:lnTo>
                <a:lnTo>
                  <a:pt x="92" y="16"/>
                </a:lnTo>
                <a:lnTo>
                  <a:pt x="93" y="18"/>
                </a:lnTo>
                <a:lnTo>
                  <a:pt x="93" y="19"/>
                </a:lnTo>
                <a:lnTo>
                  <a:pt x="94" y="21"/>
                </a:lnTo>
                <a:lnTo>
                  <a:pt x="95" y="21"/>
                </a:lnTo>
                <a:lnTo>
                  <a:pt x="97" y="21"/>
                </a:lnTo>
                <a:lnTo>
                  <a:pt x="98" y="20"/>
                </a:lnTo>
                <a:lnTo>
                  <a:pt x="99" y="19"/>
                </a:lnTo>
                <a:lnTo>
                  <a:pt x="100" y="21"/>
                </a:lnTo>
                <a:lnTo>
                  <a:pt x="102" y="20"/>
                </a:lnTo>
                <a:lnTo>
                  <a:pt x="103" y="19"/>
                </a:lnTo>
                <a:lnTo>
                  <a:pt x="105" y="19"/>
                </a:lnTo>
                <a:lnTo>
                  <a:pt x="106" y="19"/>
                </a:lnTo>
                <a:lnTo>
                  <a:pt x="107" y="20"/>
                </a:lnTo>
                <a:lnTo>
                  <a:pt x="108" y="21"/>
                </a:lnTo>
                <a:lnTo>
                  <a:pt x="108" y="23"/>
                </a:lnTo>
                <a:lnTo>
                  <a:pt x="110" y="23"/>
                </a:lnTo>
                <a:lnTo>
                  <a:pt x="111" y="24"/>
                </a:lnTo>
                <a:lnTo>
                  <a:pt x="112" y="22"/>
                </a:lnTo>
                <a:lnTo>
                  <a:pt x="111" y="20"/>
                </a:lnTo>
                <a:lnTo>
                  <a:pt x="110" y="18"/>
                </a:lnTo>
                <a:lnTo>
                  <a:pt x="110" y="16"/>
                </a:lnTo>
                <a:lnTo>
                  <a:pt x="112" y="14"/>
                </a:lnTo>
                <a:lnTo>
                  <a:pt x="113" y="12"/>
                </a:lnTo>
                <a:lnTo>
                  <a:pt x="115" y="10"/>
                </a:lnTo>
                <a:lnTo>
                  <a:pt x="116" y="9"/>
                </a:lnTo>
                <a:lnTo>
                  <a:pt x="116" y="7"/>
                </a:lnTo>
                <a:lnTo>
                  <a:pt x="118" y="7"/>
                </a:lnTo>
                <a:lnTo>
                  <a:pt x="119" y="7"/>
                </a:lnTo>
                <a:lnTo>
                  <a:pt x="120" y="8"/>
                </a:lnTo>
                <a:lnTo>
                  <a:pt x="121" y="6"/>
                </a:lnTo>
                <a:lnTo>
                  <a:pt x="124" y="6"/>
                </a:lnTo>
                <a:lnTo>
                  <a:pt x="127" y="6"/>
                </a:lnTo>
                <a:lnTo>
                  <a:pt x="129" y="7"/>
                </a:lnTo>
                <a:lnTo>
                  <a:pt x="132" y="7"/>
                </a:lnTo>
                <a:lnTo>
                  <a:pt x="134" y="6"/>
                </a:lnTo>
                <a:lnTo>
                  <a:pt x="135" y="3"/>
                </a:lnTo>
                <a:lnTo>
                  <a:pt x="135" y="0"/>
                </a:lnTo>
                <a:lnTo>
                  <a:pt x="138" y="3"/>
                </a:lnTo>
                <a:lnTo>
                  <a:pt x="142" y="2"/>
                </a:lnTo>
                <a:lnTo>
                  <a:pt x="146" y="0"/>
                </a:lnTo>
                <a:lnTo>
                  <a:pt x="150" y="1"/>
                </a:lnTo>
                <a:lnTo>
                  <a:pt x="153" y="0"/>
                </a:lnTo>
                <a:lnTo>
                  <a:pt x="154" y="3"/>
                </a:lnTo>
                <a:lnTo>
                  <a:pt x="156" y="4"/>
                </a:lnTo>
                <a:lnTo>
                  <a:pt x="157" y="7"/>
                </a:lnTo>
                <a:lnTo>
                  <a:pt x="158" y="9"/>
                </a:lnTo>
                <a:lnTo>
                  <a:pt x="159" y="10"/>
                </a:lnTo>
                <a:lnTo>
                  <a:pt x="161" y="12"/>
                </a:lnTo>
                <a:lnTo>
                  <a:pt x="161" y="15"/>
                </a:lnTo>
                <a:lnTo>
                  <a:pt x="159" y="14"/>
                </a:lnTo>
                <a:lnTo>
                  <a:pt x="158" y="16"/>
                </a:lnTo>
                <a:lnTo>
                  <a:pt x="158" y="18"/>
                </a:lnTo>
                <a:lnTo>
                  <a:pt x="159" y="22"/>
                </a:lnTo>
                <a:lnTo>
                  <a:pt x="161" y="24"/>
                </a:lnTo>
                <a:lnTo>
                  <a:pt x="164" y="24"/>
                </a:lnTo>
                <a:lnTo>
                  <a:pt x="165" y="25"/>
                </a:lnTo>
                <a:lnTo>
                  <a:pt x="168" y="25"/>
                </a:lnTo>
                <a:lnTo>
                  <a:pt x="171" y="25"/>
                </a:lnTo>
                <a:lnTo>
                  <a:pt x="171" y="28"/>
                </a:lnTo>
                <a:lnTo>
                  <a:pt x="173" y="28"/>
                </a:lnTo>
                <a:lnTo>
                  <a:pt x="173" y="31"/>
                </a:lnTo>
                <a:lnTo>
                  <a:pt x="174" y="34"/>
                </a:lnTo>
                <a:lnTo>
                  <a:pt x="175" y="36"/>
                </a:lnTo>
                <a:lnTo>
                  <a:pt x="174" y="38"/>
                </a:lnTo>
                <a:lnTo>
                  <a:pt x="175" y="40"/>
                </a:lnTo>
                <a:lnTo>
                  <a:pt x="176" y="41"/>
                </a:lnTo>
                <a:lnTo>
                  <a:pt x="177" y="43"/>
                </a:lnTo>
                <a:lnTo>
                  <a:pt x="179" y="42"/>
                </a:lnTo>
                <a:lnTo>
                  <a:pt x="182" y="41"/>
                </a:lnTo>
                <a:lnTo>
                  <a:pt x="183" y="42"/>
                </a:lnTo>
                <a:lnTo>
                  <a:pt x="186" y="44"/>
                </a:lnTo>
                <a:lnTo>
                  <a:pt x="188" y="44"/>
                </a:lnTo>
                <a:lnTo>
                  <a:pt x="188" y="44"/>
                </a:lnTo>
                <a:lnTo>
                  <a:pt x="189" y="45"/>
                </a:lnTo>
                <a:lnTo>
                  <a:pt x="192" y="44"/>
                </a:lnTo>
                <a:lnTo>
                  <a:pt x="194" y="43"/>
                </a:lnTo>
                <a:lnTo>
                  <a:pt x="195" y="43"/>
                </a:lnTo>
                <a:lnTo>
                  <a:pt x="198" y="42"/>
                </a:lnTo>
                <a:lnTo>
                  <a:pt x="201" y="42"/>
                </a:lnTo>
                <a:lnTo>
                  <a:pt x="201" y="43"/>
                </a:lnTo>
                <a:lnTo>
                  <a:pt x="203" y="45"/>
                </a:lnTo>
                <a:lnTo>
                  <a:pt x="203" y="46"/>
                </a:lnTo>
                <a:lnTo>
                  <a:pt x="204" y="48"/>
                </a:lnTo>
                <a:lnTo>
                  <a:pt x="204" y="49"/>
                </a:lnTo>
                <a:lnTo>
                  <a:pt x="207" y="49"/>
                </a:lnTo>
                <a:lnTo>
                  <a:pt x="207" y="51"/>
                </a:lnTo>
                <a:lnTo>
                  <a:pt x="209" y="52"/>
                </a:lnTo>
                <a:lnTo>
                  <a:pt x="211" y="51"/>
                </a:lnTo>
                <a:lnTo>
                  <a:pt x="211" y="49"/>
                </a:lnTo>
                <a:lnTo>
                  <a:pt x="212" y="48"/>
                </a:lnTo>
                <a:lnTo>
                  <a:pt x="214" y="51"/>
                </a:lnTo>
                <a:lnTo>
                  <a:pt x="216" y="52"/>
                </a:lnTo>
                <a:lnTo>
                  <a:pt x="219" y="52"/>
                </a:lnTo>
                <a:lnTo>
                  <a:pt x="221" y="54"/>
                </a:lnTo>
                <a:lnTo>
                  <a:pt x="223" y="53"/>
                </a:lnTo>
                <a:lnTo>
                  <a:pt x="224" y="55"/>
                </a:lnTo>
                <a:lnTo>
                  <a:pt x="226" y="55"/>
                </a:lnTo>
                <a:lnTo>
                  <a:pt x="228" y="55"/>
                </a:lnTo>
                <a:lnTo>
                  <a:pt x="229" y="58"/>
                </a:lnTo>
                <a:lnTo>
                  <a:pt x="231" y="59"/>
                </a:lnTo>
                <a:lnTo>
                  <a:pt x="233" y="59"/>
                </a:lnTo>
                <a:lnTo>
                  <a:pt x="234" y="59"/>
                </a:lnTo>
                <a:lnTo>
                  <a:pt x="235" y="58"/>
                </a:lnTo>
                <a:lnTo>
                  <a:pt x="236" y="59"/>
                </a:lnTo>
                <a:lnTo>
                  <a:pt x="235" y="60"/>
                </a:lnTo>
                <a:lnTo>
                  <a:pt x="235" y="61"/>
                </a:lnTo>
                <a:lnTo>
                  <a:pt x="236" y="62"/>
                </a:lnTo>
                <a:lnTo>
                  <a:pt x="236" y="64"/>
                </a:lnTo>
                <a:lnTo>
                  <a:pt x="236" y="66"/>
                </a:lnTo>
                <a:lnTo>
                  <a:pt x="235" y="67"/>
                </a:lnTo>
                <a:lnTo>
                  <a:pt x="234" y="67"/>
                </a:lnTo>
                <a:lnTo>
                  <a:pt x="232" y="69"/>
                </a:lnTo>
                <a:lnTo>
                  <a:pt x="230" y="69"/>
                </a:lnTo>
                <a:lnTo>
                  <a:pt x="231" y="72"/>
                </a:lnTo>
                <a:lnTo>
                  <a:pt x="233" y="72"/>
                </a:lnTo>
                <a:lnTo>
                  <a:pt x="234" y="73"/>
                </a:lnTo>
                <a:lnTo>
                  <a:pt x="234" y="74"/>
                </a:lnTo>
                <a:lnTo>
                  <a:pt x="232" y="74"/>
                </a:lnTo>
                <a:lnTo>
                  <a:pt x="230" y="74"/>
                </a:lnTo>
                <a:lnTo>
                  <a:pt x="230" y="76"/>
                </a:lnTo>
                <a:lnTo>
                  <a:pt x="230" y="78"/>
                </a:lnTo>
                <a:lnTo>
                  <a:pt x="231" y="78"/>
                </a:lnTo>
                <a:lnTo>
                  <a:pt x="232" y="79"/>
                </a:lnTo>
                <a:lnTo>
                  <a:pt x="232" y="80"/>
                </a:lnTo>
                <a:lnTo>
                  <a:pt x="233" y="82"/>
                </a:lnTo>
                <a:lnTo>
                  <a:pt x="233" y="84"/>
                </a:lnTo>
                <a:lnTo>
                  <a:pt x="233" y="84"/>
                </a:lnTo>
                <a:lnTo>
                  <a:pt x="233" y="88"/>
                </a:lnTo>
                <a:lnTo>
                  <a:pt x="231" y="91"/>
                </a:lnTo>
                <a:lnTo>
                  <a:pt x="231" y="92"/>
                </a:lnTo>
                <a:lnTo>
                  <a:pt x="230" y="93"/>
                </a:lnTo>
                <a:lnTo>
                  <a:pt x="225" y="92"/>
                </a:lnTo>
                <a:lnTo>
                  <a:pt x="221" y="93"/>
                </a:lnTo>
                <a:lnTo>
                  <a:pt x="219" y="93"/>
                </a:lnTo>
                <a:lnTo>
                  <a:pt x="219" y="94"/>
                </a:lnTo>
                <a:lnTo>
                  <a:pt x="218" y="96"/>
                </a:lnTo>
                <a:lnTo>
                  <a:pt x="215" y="97"/>
                </a:lnTo>
                <a:lnTo>
                  <a:pt x="213" y="97"/>
                </a:lnTo>
                <a:lnTo>
                  <a:pt x="212" y="98"/>
                </a:lnTo>
                <a:lnTo>
                  <a:pt x="211" y="102"/>
                </a:lnTo>
                <a:lnTo>
                  <a:pt x="211" y="104"/>
                </a:lnTo>
                <a:lnTo>
                  <a:pt x="211" y="105"/>
                </a:lnTo>
                <a:lnTo>
                  <a:pt x="211" y="106"/>
                </a:lnTo>
                <a:lnTo>
                  <a:pt x="207" y="107"/>
                </a:lnTo>
                <a:lnTo>
                  <a:pt x="201" y="108"/>
                </a:lnTo>
                <a:lnTo>
                  <a:pt x="198" y="111"/>
                </a:lnTo>
                <a:lnTo>
                  <a:pt x="194" y="113"/>
                </a:lnTo>
                <a:lnTo>
                  <a:pt x="187" y="114"/>
                </a:lnTo>
                <a:lnTo>
                  <a:pt x="180" y="115"/>
                </a:lnTo>
                <a:lnTo>
                  <a:pt x="177" y="118"/>
                </a:lnTo>
                <a:lnTo>
                  <a:pt x="174" y="119"/>
                </a:lnTo>
                <a:lnTo>
                  <a:pt x="172" y="116"/>
                </a:lnTo>
                <a:lnTo>
                  <a:pt x="170" y="121"/>
                </a:lnTo>
                <a:lnTo>
                  <a:pt x="168" y="123"/>
                </a:lnTo>
                <a:lnTo>
                  <a:pt x="165" y="123"/>
                </a:lnTo>
                <a:lnTo>
                  <a:pt x="162" y="123"/>
                </a:lnTo>
                <a:lnTo>
                  <a:pt x="157" y="123"/>
                </a:lnTo>
                <a:lnTo>
                  <a:pt x="154" y="124"/>
                </a:lnTo>
                <a:lnTo>
                  <a:pt x="158" y="127"/>
                </a:lnTo>
                <a:lnTo>
                  <a:pt x="169" y="135"/>
                </a:lnTo>
                <a:lnTo>
                  <a:pt x="170" y="137"/>
                </a:lnTo>
                <a:lnTo>
                  <a:pt x="169" y="138"/>
                </a:lnTo>
                <a:lnTo>
                  <a:pt x="170" y="141"/>
                </a:lnTo>
                <a:lnTo>
                  <a:pt x="173" y="141"/>
                </a:lnTo>
                <a:lnTo>
                  <a:pt x="176" y="140"/>
                </a:lnTo>
                <a:lnTo>
                  <a:pt x="180" y="138"/>
                </a:lnTo>
                <a:lnTo>
                  <a:pt x="186" y="139"/>
                </a:lnTo>
                <a:lnTo>
                  <a:pt x="189" y="139"/>
                </a:lnTo>
                <a:lnTo>
                  <a:pt x="188" y="142"/>
                </a:lnTo>
                <a:lnTo>
                  <a:pt x="187" y="144"/>
                </a:lnTo>
                <a:lnTo>
                  <a:pt x="186" y="145"/>
                </a:lnTo>
                <a:lnTo>
                  <a:pt x="182" y="146"/>
                </a:lnTo>
                <a:lnTo>
                  <a:pt x="180" y="146"/>
                </a:lnTo>
                <a:lnTo>
                  <a:pt x="177" y="145"/>
                </a:lnTo>
                <a:lnTo>
                  <a:pt x="174" y="145"/>
                </a:lnTo>
                <a:lnTo>
                  <a:pt x="170" y="149"/>
                </a:lnTo>
                <a:lnTo>
                  <a:pt x="164" y="150"/>
                </a:lnTo>
                <a:lnTo>
                  <a:pt x="161" y="151"/>
                </a:lnTo>
                <a:lnTo>
                  <a:pt x="158" y="155"/>
                </a:lnTo>
                <a:lnTo>
                  <a:pt x="156" y="156"/>
                </a:lnTo>
                <a:lnTo>
                  <a:pt x="152" y="156"/>
                </a:lnTo>
                <a:lnTo>
                  <a:pt x="148" y="154"/>
                </a:lnTo>
                <a:lnTo>
                  <a:pt x="150" y="148"/>
                </a:lnTo>
                <a:lnTo>
                  <a:pt x="150" y="144"/>
                </a:lnTo>
                <a:lnTo>
                  <a:pt x="148" y="142"/>
                </a:lnTo>
                <a:lnTo>
                  <a:pt x="143" y="140"/>
                </a:lnTo>
                <a:lnTo>
                  <a:pt x="142" y="139"/>
                </a:lnTo>
                <a:lnTo>
                  <a:pt x="138" y="140"/>
                </a:lnTo>
                <a:lnTo>
                  <a:pt x="137" y="140"/>
                </a:lnTo>
                <a:lnTo>
                  <a:pt x="137" y="138"/>
                </a:lnTo>
                <a:lnTo>
                  <a:pt x="142" y="134"/>
                </a:lnTo>
                <a:lnTo>
                  <a:pt x="146" y="132"/>
                </a:lnTo>
                <a:lnTo>
                  <a:pt x="150" y="130"/>
                </a:lnTo>
                <a:lnTo>
                  <a:pt x="152" y="129"/>
                </a:lnTo>
                <a:lnTo>
                  <a:pt x="150" y="126"/>
                </a:lnTo>
                <a:lnTo>
                  <a:pt x="147" y="125"/>
                </a:lnTo>
                <a:lnTo>
                  <a:pt x="143" y="125"/>
                </a:lnTo>
                <a:lnTo>
                  <a:pt x="137" y="126"/>
                </a:lnTo>
                <a:lnTo>
                  <a:pt x="132" y="125"/>
                </a:lnTo>
                <a:lnTo>
                  <a:pt x="131" y="124"/>
                </a:lnTo>
                <a:lnTo>
                  <a:pt x="129" y="120"/>
                </a:lnTo>
                <a:lnTo>
                  <a:pt x="132" y="117"/>
                </a:lnTo>
                <a:lnTo>
                  <a:pt x="129" y="112"/>
                </a:lnTo>
                <a:lnTo>
                  <a:pt x="127" y="115"/>
                </a:lnTo>
                <a:lnTo>
                  <a:pt x="124" y="115"/>
                </a:lnTo>
                <a:lnTo>
                  <a:pt x="118" y="116"/>
                </a:lnTo>
                <a:lnTo>
                  <a:pt x="115" y="117"/>
                </a:lnTo>
                <a:lnTo>
                  <a:pt x="111" y="123"/>
                </a:lnTo>
                <a:lnTo>
                  <a:pt x="105" y="131"/>
                </a:lnTo>
                <a:lnTo>
                  <a:pt x="100" y="132"/>
                </a:lnTo>
                <a:lnTo>
                  <a:pt x="99" y="133"/>
                </a:lnTo>
                <a:lnTo>
                  <a:pt x="97" y="137"/>
                </a:lnTo>
                <a:lnTo>
                  <a:pt x="98" y="138"/>
                </a:lnTo>
                <a:lnTo>
                  <a:pt x="99" y="139"/>
                </a:lnTo>
                <a:lnTo>
                  <a:pt x="95" y="138"/>
                </a:lnTo>
                <a:lnTo>
                  <a:pt x="91" y="140"/>
                </a:lnTo>
                <a:lnTo>
                  <a:pt x="88" y="140"/>
                </a:lnTo>
                <a:lnTo>
                  <a:pt x="88" y="142"/>
                </a:lnTo>
                <a:lnTo>
                  <a:pt x="84" y="141"/>
                </a:lnTo>
                <a:lnTo>
                  <a:pt x="82" y="140"/>
                </a:lnTo>
                <a:lnTo>
                  <a:pt x="81" y="138"/>
                </a:lnTo>
                <a:lnTo>
                  <a:pt x="80" y="138"/>
                </a:lnTo>
                <a:lnTo>
                  <a:pt x="81" y="138"/>
                </a:lnTo>
                <a:lnTo>
                  <a:pt x="81" y="137"/>
                </a:lnTo>
                <a:lnTo>
                  <a:pt x="82" y="137"/>
                </a:lnTo>
                <a:lnTo>
                  <a:pt x="83" y="138"/>
                </a:lnTo>
                <a:lnTo>
                  <a:pt x="84" y="138"/>
                </a:lnTo>
                <a:lnTo>
                  <a:pt x="84" y="136"/>
                </a:lnTo>
                <a:lnTo>
                  <a:pt x="84" y="136"/>
                </a:lnTo>
                <a:lnTo>
                  <a:pt x="84" y="135"/>
                </a:lnTo>
                <a:lnTo>
                  <a:pt x="84" y="134"/>
                </a:lnTo>
                <a:lnTo>
                  <a:pt x="85" y="133"/>
                </a:lnTo>
                <a:lnTo>
                  <a:pt x="85" y="133"/>
                </a:lnTo>
                <a:lnTo>
                  <a:pt x="86" y="133"/>
                </a:lnTo>
                <a:lnTo>
                  <a:pt x="86" y="132"/>
                </a:lnTo>
                <a:lnTo>
                  <a:pt x="87" y="132"/>
                </a:lnTo>
                <a:lnTo>
                  <a:pt x="87" y="131"/>
                </a:lnTo>
                <a:lnTo>
                  <a:pt x="87" y="130"/>
                </a:lnTo>
                <a:lnTo>
                  <a:pt x="87" y="129"/>
                </a:lnTo>
                <a:lnTo>
                  <a:pt x="88" y="129"/>
                </a:lnTo>
                <a:lnTo>
                  <a:pt x="90" y="129"/>
                </a:lnTo>
                <a:lnTo>
                  <a:pt x="90" y="128"/>
                </a:lnTo>
                <a:lnTo>
                  <a:pt x="90" y="127"/>
                </a:lnTo>
                <a:lnTo>
                  <a:pt x="90" y="126"/>
                </a:lnTo>
                <a:lnTo>
                  <a:pt x="90" y="126"/>
                </a:lnTo>
                <a:lnTo>
                  <a:pt x="90" y="125"/>
                </a:lnTo>
                <a:lnTo>
                  <a:pt x="90" y="124"/>
                </a:lnTo>
                <a:lnTo>
                  <a:pt x="90" y="123"/>
                </a:lnTo>
                <a:lnTo>
                  <a:pt x="90" y="122"/>
                </a:lnTo>
                <a:lnTo>
                  <a:pt x="90" y="121"/>
                </a:lnTo>
                <a:lnTo>
                  <a:pt x="89" y="120"/>
                </a:lnTo>
                <a:lnTo>
                  <a:pt x="90" y="119"/>
                </a:lnTo>
                <a:lnTo>
                  <a:pt x="92" y="119"/>
                </a:lnTo>
                <a:lnTo>
                  <a:pt x="93" y="118"/>
                </a:lnTo>
                <a:lnTo>
                  <a:pt x="93" y="118"/>
                </a:lnTo>
                <a:lnTo>
                  <a:pt x="93" y="119"/>
                </a:lnTo>
                <a:lnTo>
                  <a:pt x="93" y="121"/>
                </a:lnTo>
                <a:lnTo>
                  <a:pt x="94" y="121"/>
                </a:lnTo>
                <a:lnTo>
                  <a:pt x="94" y="121"/>
                </a:lnTo>
                <a:lnTo>
                  <a:pt x="94" y="120"/>
                </a:lnTo>
                <a:lnTo>
                  <a:pt x="94" y="120"/>
                </a:lnTo>
                <a:lnTo>
                  <a:pt x="95" y="120"/>
                </a:lnTo>
                <a:lnTo>
                  <a:pt x="95" y="120"/>
                </a:lnTo>
                <a:lnTo>
                  <a:pt x="95" y="120"/>
                </a:lnTo>
                <a:lnTo>
                  <a:pt x="96" y="119"/>
                </a:lnTo>
                <a:lnTo>
                  <a:pt x="96" y="119"/>
                </a:lnTo>
                <a:lnTo>
                  <a:pt x="96" y="120"/>
                </a:lnTo>
                <a:lnTo>
                  <a:pt x="97" y="120"/>
                </a:lnTo>
                <a:lnTo>
                  <a:pt x="98" y="120"/>
                </a:lnTo>
                <a:lnTo>
                  <a:pt x="98" y="122"/>
                </a:lnTo>
                <a:lnTo>
                  <a:pt x="99" y="121"/>
                </a:lnTo>
                <a:lnTo>
                  <a:pt x="99" y="121"/>
                </a:lnTo>
                <a:lnTo>
                  <a:pt x="99" y="120"/>
                </a:lnTo>
                <a:lnTo>
                  <a:pt x="100" y="120"/>
                </a:lnTo>
                <a:lnTo>
                  <a:pt x="101" y="120"/>
                </a:lnTo>
                <a:lnTo>
                  <a:pt x="101" y="121"/>
                </a:lnTo>
                <a:lnTo>
                  <a:pt x="102" y="122"/>
                </a:lnTo>
                <a:lnTo>
                  <a:pt x="102" y="121"/>
                </a:lnTo>
                <a:lnTo>
                  <a:pt x="102" y="121"/>
                </a:lnTo>
                <a:lnTo>
                  <a:pt x="103" y="121"/>
                </a:lnTo>
                <a:lnTo>
                  <a:pt x="104" y="121"/>
                </a:lnTo>
                <a:lnTo>
                  <a:pt x="105" y="121"/>
                </a:lnTo>
                <a:lnTo>
                  <a:pt x="105" y="120"/>
                </a:lnTo>
                <a:lnTo>
                  <a:pt x="104" y="120"/>
                </a:lnTo>
                <a:lnTo>
                  <a:pt x="103" y="119"/>
                </a:lnTo>
                <a:lnTo>
                  <a:pt x="103" y="119"/>
                </a:lnTo>
                <a:lnTo>
                  <a:pt x="102" y="118"/>
                </a:lnTo>
                <a:lnTo>
                  <a:pt x="102" y="118"/>
                </a:lnTo>
                <a:lnTo>
                  <a:pt x="103" y="117"/>
                </a:lnTo>
                <a:lnTo>
                  <a:pt x="103" y="117"/>
                </a:lnTo>
                <a:lnTo>
                  <a:pt x="103" y="115"/>
                </a:lnTo>
                <a:lnTo>
                  <a:pt x="103" y="114"/>
                </a:lnTo>
                <a:lnTo>
                  <a:pt x="103" y="113"/>
                </a:lnTo>
                <a:lnTo>
                  <a:pt x="102" y="113"/>
                </a:lnTo>
                <a:lnTo>
                  <a:pt x="101" y="112"/>
                </a:lnTo>
                <a:lnTo>
                  <a:pt x="101" y="112"/>
                </a:lnTo>
                <a:lnTo>
                  <a:pt x="100" y="111"/>
                </a:lnTo>
                <a:lnTo>
                  <a:pt x="99" y="111"/>
                </a:lnTo>
                <a:lnTo>
                  <a:pt x="98" y="110"/>
                </a:lnTo>
                <a:lnTo>
                  <a:pt x="98" y="109"/>
                </a:lnTo>
                <a:lnTo>
                  <a:pt x="98" y="108"/>
                </a:lnTo>
                <a:lnTo>
                  <a:pt x="98" y="108"/>
                </a:lnTo>
                <a:lnTo>
                  <a:pt x="98" y="108"/>
                </a:lnTo>
                <a:lnTo>
                  <a:pt x="97" y="107"/>
                </a:lnTo>
                <a:lnTo>
                  <a:pt x="98" y="107"/>
                </a:lnTo>
                <a:lnTo>
                  <a:pt x="98" y="105"/>
                </a:lnTo>
                <a:lnTo>
                  <a:pt x="98" y="104"/>
                </a:lnTo>
                <a:lnTo>
                  <a:pt x="98" y="103"/>
                </a:lnTo>
                <a:lnTo>
                  <a:pt x="98" y="103"/>
                </a:lnTo>
                <a:lnTo>
                  <a:pt x="97" y="103"/>
                </a:lnTo>
                <a:lnTo>
                  <a:pt x="96" y="103"/>
                </a:lnTo>
                <a:lnTo>
                  <a:pt x="96" y="103"/>
                </a:lnTo>
                <a:lnTo>
                  <a:pt x="95" y="103"/>
                </a:lnTo>
                <a:lnTo>
                  <a:pt x="95" y="102"/>
                </a:lnTo>
                <a:lnTo>
                  <a:pt x="94" y="101"/>
                </a:lnTo>
                <a:lnTo>
                  <a:pt x="93" y="101"/>
                </a:lnTo>
                <a:lnTo>
                  <a:pt x="92" y="100"/>
                </a:lnTo>
                <a:lnTo>
                  <a:pt x="92" y="99"/>
                </a:lnTo>
                <a:lnTo>
                  <a:pt x="93" y="97"/>
                </a:lnTo>
                <a:lnTo>
                  <a:pt x="93" y="96"/>
                </a:lnTo>
                <a:lnTo>
                  <a:pt x="93" y="94"/>
                </a:lnTo>
                <a:lnTo>
                  <a:pt x="93" y="94"/>
                </a:lnTo>
                <a:lnTo>
                  <a:pt x="93" y="94"/>
                </a:lnTo>
                <a:lnTo>
                  <a:pt x="94" y="92"/>
                </a:lnTo>
                <a:lnTo>
                  <a:pt x="93" y="92"/>
                </a:lnTo>
                <a:lnTo>
                  <a:pt x="93" y="91"/>
                </a:lnTo>
                <a:lnTo>
                  <a:pt x="92" y="90"/>
                </a:lnTo>
                <a:lnTo>
                  <a:pt x="92" y="90"/>
                </a:lnTo>
                <a:lnTo>
                  <a:pt x="91" y="91"/>
                </a:lnTo>
                <a:lnTo>
                  <a:pt x="90" y="91"/>
                </a:lnTo>
                <a:lnTo>
                  <a:pt x="89" y="91"/>
                </a:lnTo>
                <a:lnTo>
                  <a:pt x="88" y="89"/>
                </a:lnTo>
                <a:lnTo>
                  <a:pt x="88" y="87"/>
                </a:lnTo>
                <a:lnTo>
                  <a:pt x="86" y="87"/>
                </a:lnTo>
                <a:lnTo>
                  <a:pt x="84" y="87"/>
                </a:lnTo>
                <a:lnTo>
                  <a:pt x="84" y="87"/>
                </a:lnTo>
                <a:lnTo>
                  <a:pt x="83" y="88"/>
                </a:lnTo>
                <a:lnTo>
                  <a:pt x="83" y="88"/>
                </a:lnTo>
                <a:lnTo>
                  <a:pt x="83" y="87"/>
                </a:lnTo>
                <a:lnTo>
                  <a:pt x="82" y="87"/>
                </a:lnTo>
                <a:lnTo>
                  <a:pt x="82" y="87"/>
                </a:lnTo>
                <a:lnTo>
                  <a:pt x="82" y="87"/>
                </a:lnTo>
                <a:lnTo>
                  <a:pt x="83" y="86"/>
                </a:lnTo>
                <a:lnTo>
                  <a:pt x="82" y="85"/>
                </a:lnTo>
                <a:lnTo>
                  <a:pt x="81" y="85"/>
                </a:lnTo>
                <a:lnTo>
                  <a:pt x="81" y="85"/>
                </a:lnTo>
                <a:lnTo>
                  <a:pt x="80" y="85"/>
                </a:lnTo>
                <a:lnTo>
                  <a:pt x="79" y="85"/>
                </a:lnTo>
                <a:lnTo>
                  <a:pt x="79" y="85"/>
                </a:lnTo>
                <a:lnTo>
                  <a:pt x="78" y="84"/>
                </a:lnTo>
                <a:lnTo>
                  <a:pt x="78" y="84"/>
                </a:lnTo>
                <a:lnTo>
                  <a:pt x="77" y="84"/>
                </a:lnTo>
                <a:lnTo>
                  <a:pt x="76" y="83"/>
                </a:lnTo>
                <a:lnTo>
                  <a:pt x="75" y="82"/>
                </a:lnTo>
                <a:lnTo>
                  <a:pt x="74" y="81"/>
                </a:lnTo>
                <a:lnTo>
                  <a:pt x="74" y="81"/>
                </a:lnTo>
                <a:lnTo>
                  <a:pt x="73" y="81"/>
                </a:lnTo>
                <a:lnTo>
                  <a:pt x="73" y="82"/>
                </a:lnTo>
                <a:lnTo>
                  <a:pt x="72" y="81"/>
                </a:lnTo>
                <a:lnTo>
                  <a:pt x="72" y="81"/>
                </a:lnTo>
                <a:lnTo>
                  <a:pt x="71" y="81"/>
                </a:lnTo>
                <a:lnTo>
                  <a:pt x="70" y="82"/>
                </a:lnTo>
                <a:lnTo>
                  <a:pt x="69" y="81"/>
                </a:lnTo>
                <a:lnTo>
                  <a:pt x="68" y="82"/>
                </a:lnTo>
                <a:lnTo>
                  <a:pt x="68" y="83"/>
                </a:lnTo>
                <a:lnTo>
                  <a:pt x="66" y="83"/>
                </a:lnTo>
                <a:lnTo>
                  <a:pt x="65" y="82"/>
                </a:lnTo>
                <a:lnTo>
                  <a:pt x="64" y="83"/>
                </a:lnTo>
                <a:lnTo>
                  <a:pt x="62" y="82"/>
                </a:lnTo>
                <a:lnTo>
                  <a:pt x="62" y="83"/>
                </a:lnTo>
                <a:lnTo>
                  <a:pt x="62" y="84"/>
                </a:lnTo>
                <a:lnTo>
                  <a:pt x="61" y="84"/>
                </a:lnTo>
                <a:lnTo>
                  <a:pt x="61" y="83"/>
                </a:lnTo>
                <a:lnTo>
                  <a:pt x="60" y="84"/>
                </a:lnTo>
                <a:lnTo>
                  <a:pt x="60" y="85"/>
                </a:lnTo>
                <a:lnTo>
                  <a:pt x="56" y="85"/>
                </a:lnTo>
                <a:lnTo>
                  <a:pt x="55" y="88"/>
                </a:lnTo>
                <a:lnTo>
                  <a:pt x="53" y="90"/>
                </a:lnTo>
                <a:lnTo>
                  <a:pt x="42" y="91"/>
                </a:lnTo>
                <a:lnTo>
                  <a:pt x="41" y="93"/>
                </a:lnTo>
                <a:lnTo>
                  <a:pt x="39" y="94"/>
                </a:lnTo>
                <a:lnTo>
                  <a:pt x="37" y="95"/>
                </a:lnTo>
                <a:lnTo>
                  <a:pt x="36" y="93"/>
                </a:lnTo>
                <a:lnTo>
                  <a:pt x="34" y="93"/>
                </a:lnTo>
                <a:lnTo>
                  <a:pt x="34" y="91"/>
                </a:lnTo>
                <a:lnTo>
                  <a:pt x="32" y="91"/>
                </a:lnTo>
                <a:lnTo>
                  <a:pt x="25" y="91"/>
                </a:lnTo>
                <a:lnTo>
                  <a:pt x="20" y="89"/>
                </a:lnTo>
                <a:lnTo>
                  <a:pt x="18" y="90"/>
                </a:lnTo>
                <a:lnTo>
                  <a:pt x="14" y="89"/>
                </a:lnTo>
                <a:lnTo>
                  <a:pt x="13" y="90"/>
                </a:lnTo>
                <a:lnTo>
                  <a:pt x="9" y="86"/>
                </a:lnTo>
                <a:lnTo>
                  <a:pt x="6" y="84"/>
                </a:lnTo>
                <a:lnTo>
                  <a:pt x="2" y="82"/>
                </a:lnTo>
                <a:lnTo>
                  <a:pt x="0" y="82"/>
                </a:lnTo>
                <a:lnTo>
                  <a:pt x="7" y="69"/>
                </a:lnTo>
                <a:lnTo>
                  <a:pt x="11" y="69"/>
                </a:lnTo>
                <a:lnTo>
                  <a:pt x="9" y="66"/>
                </a:lnTo>
                <a:lnTo>
                  <a:pt x="8" y="60"/>
                </a:lnTo>
                <a:lnTo>
                  <a:pt x="9" y="58"/>
                </a:lnTo>
                <a:lnTo>
                  <a:pt x="18" y="46"/>
                </a:lnTo>
                <a:lnTo>
                  <a:pt x="21" y="43"/>
                </a:lnTo>
                <a:lnTo>
                  <a:pt x="23" y="41"/>
                </a:lnTo>
                <a:lnTo>
                  <a:pt x="25" y="41"/>
                </a:lnTo>
                <a:lnTo>
                  <a:pt x="27" y="39"/>
                </a:lnTo>
                <a:lnTo>
                  <a:pt x="27" y="36"/>
                </a:lnTo>
                <a:lnTo>
                  <a:pt x="25" y="33"/>
                </a:lnTo>
                <a:lnTo>
                  <a:pt x="26" y="32"/>
                </a:lnTo>
                <a:lnTo>
                  <a:pt x="27" y="31"/>
                </a:lnTo>
                <a:lnTo>
                  <a:pt x="26" y="30"/>
                </a:lnTo>
                <a:lnTo>
                  <a:pt x="21" y="22"/>
                </a:lnTo>
                <a:lnTo>
                  <a:pt x="21" y="19"/>
                </a:lnTo>
                <a:lnTo>
                  <a:pt x="20" y="18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4" name="Freeform 80">
            <a:extLst>
              <a:ext uri="{FF2B5EF4-FFF2-40B4-BE49-F238E27FC236}">
                <a16:creationId xmlns:a16="http://schemas.microsoft.com/office/drawing/2014/main" id="{F9AC9018-6569-152A-BC90-860E49C69AEE}"/>
              </a:ext>
            </a:extLst>
          </p:cNvPr>
          <p:cNvSpPr>
            <a:spLocks/>
          </p:cNvSpPr>
          <p:nvPr/>
        </p:nvSpPr>
        <p:spPr bwMode="auto">
          <a:xfrm>
            <a:off x="6060293" y="5130892"/>
            <a:ext cx="98458" cy="222775"/>
          </a:xfrm>
          <a:custGeom>
            <a:avLst/>
            <a:gdLst/>
            <a:ahLst/>
            <a:cxnLst>
              <a:cxn ang="0">
                <a:pos x="11" y="52"/>
              </a:cxn>
              <a:cxn ang="0">
                <a:pos x="10" y="51"/>
              </a:cxn>
              <a:cxn ang="0">
                <a:pos x="9" y="48"/>
              </a:cxn>
              <a:cxn ang="0">
                <a:pos x="6" y="44"/>
              </a:cxn>
              <a:cxn ang="0">
                <a:pos x="1" y="40"/>
              </a:cxn>
              <a:cxn ang="0">
                <a:pos x="1" y="39"/>
              </a:cxn>
              <a:cxn ang="0">
                <a:pos x="2" y="40"/>
              </a:cxn>
              <a:cxn ang="0">
                <a:pos x="3" y="38"/>
              </a:cxn>
              <a:cxn ang="0">
                <a:pos x="0" y="34"/>
              </a:cxn>
              <a:cxn ang="0">
                <a:pos x="3" y="29"/>
              </a:cxn>
              <a:cxn ang="0">
                <a:pos x="2" y="28"/>
              </a:cxn>
              <a:cxn ang="0">
                <a:pos x="3" y="23"/>
              </a:cxn>
              <a:cxn ang="0">
                <a:pos x="2" y="21"/>
              </a:cxn>
              <a:cxn ang="0">
                <a:pos x="3" y="18"/>
              </a:cxn>
              <a:cxn ang="0">
                <a:pos x="4" y="17"/>
              </a:cxn>
              <a:cxn ang="0">
                <a:pos x="4" y="14"/>
              </a:cxn>
              <a:cxn ang="0">
                <a:pos x="2" y="13"/>
              </a:cxn>
              <a:cxn ang="0">
                <a:pos x="1" y="13"/>
              </a:cxn>
              <a:cxn ang="0">
                <a:pos x="1" y="10"/>
              </a:cxn>
              <a:cxn ang="0">
                <a:pos x="0" y="7"/>
              </a:cxn>
              <a:cxn ang="0">
                <a:pos x="2" y="2"/>
              </a:cxn>
              <a:cxn ang="0">
                <a:pos x="3" y="0"/>
              </a:cxn>
              <a:cxn ang="0">
                <a:pos x="8" y="1"/>
              </a:cxn>
              <a:cxn ang="0">
                <a:pos x="10" y="1"/>
              </a:cxn>
              <a:cxn ang="0">
                <a:pos x="10" y="1"/>
              </a:cxn>
              <a:cxn ang="0">
                <a:pos x="12" y="4"/>
              </a:cxn>
              <a:cxn ang="0">
                <a:pos x="17" y="11"/>
              </a:cxn>
              <a:cxn ang="0">
                <a:pos x="17" y="12"/>
              </a:cxn>
              <a:cxn ang="0">
                <a:pos x="17" y="14"/>
              </a:cxn>
              <a:cxn ang="0">
                <a:pos x="16" y="17"/>
              </a:cxn>
              <a:cxn ang="0">
                <a:pos x="17" y="22"/>
              </a:cxn>
              <a:cxn ang="0">
                <a:pos x="18" y="27"/>
              </a:cxn>
              <a:cxn ang="0">
                <a:pos x="23" y="32"/>
              </a:cxn>
              <a:cxn ang="0">
                <a:pos x="22" y="32"/>
              </a:cxn>
              <a:cxn ang="0">
                <a:pos x="20" y="39"/>
              </a:cxn>
              <a:cxn ang="0">
                <a:pos x="17" y="42"/>
              </a:cxn>
              <a:cxn ang="0">
                <a:pos x="14" y="45"/>
              </a:cxn>
              <a:cxn ang="0">
                <a:pos x="11" y="52"/>
              </a:cxn>
            </a:cxnLst>
            <a:rect l="0" t="0" r="r" b="b"/>
            <a:pathLst>
              <a:path w="23" h="52">
                <a:moveTo>
                  <a:pt x="11" y="52"/>
                </a:moveTo>
                <a:lnTo>
                  <a:pt x="10" y="51"/>
                </a:lnTo>
                <a:lnTo>
                  <a:pt x="9" y="48"/>
                </a:lnTo>
                <a:lnTo>
                  <a:pt x="6" y="44"/>
                </a:lnTo>
                <a:lnTo>
                  <a:pt x="1" y="40"/>
                </a:lnTo>
                <a:lnTo>
                  <a:pt x="1" y="39"/>
                </a:lnTo>
                <a:lnTo>
                  <a:pt x="2" y="40"/>
                </a:lnTo>
                <a:lnTo>
                  <a:pt x="3" y="38"/>
                </a:lnTo>
                <a:lnTo>
                  <a:pt x="0" y="34"/>
                </a:lnTo>
                <a:lnTo>
                  <a:pt x="3" y="29"/>
                </a:lnTo>
                <a:lnTo>
                  <a:pt x="2" y="28"/>
                </a:lnTo>
                <a:lnTo>
                  <a:pt x="3" y="23"/>
                </a:lnTo>
                <a:lnTo>
                  <a:pt x="2" y="21"/>
                </a:lnTo>
                <a:lnTo>
                  <a:pt x="3" y="18"/>
                </a:lnTo>
                <a:lnTo>
                  <a:pt x="4" y="17"/>
                </a:lnTo>
                <a:lnTo>
                  <a:pt x="4" y="14"/>
                </a:lnTo>
                <a:lnTo>
                  <a:pt x="2" y="13"/>
                </a:lnTo>
                <a:lnTo>
                  <a:pt x="1" y="13"/>
                </a:lnTo>
                <a:lnTo>
                  <a:pt x="1" y="10"/>
                </a:lnTo>
                <a:lnTo>
                  <a:pt x="0" y="7"/>
                </a:lnTo>
                <a:lnTo>
                  <a:pt x="2" y="2"/>
                </a:lnTo>
                <a:lnTo>
                  <a:pt x="3" y="0"/>
                </a:lnTo>
                <a:lnTo>
                  <a:pt x="8" y="1"/>
                </a:lnTo>
                <a:lnTo>
                  <a:pt x="10" y="1"/>
                </a:lnTo>
                <a:lnTo>
                  <a:pt x="10" y="1"/>
                </a:lnTo>
                <a:lnTo>
                  <a:pt x="12" y="4"/>
                </a:lnTo>
                <a:lnTo>
                  <a:pt x="17" y="11"/>
                </a:lnTo>
                <a:lnTo>
                  <a:pt x="17" y="12"/>
                </a:lnTo>
                <a:lnTo>
                  <a:pt x="17" y="14"/>
                </a:lnTo>
                <a:lnTo>
                  <a:pt x="16" y="17"/>
                </a:lnTo>
                <a:lnTo>
                  <a:pt x="17" y="22"/>
                </a:lnTo>
                <a:lnTo>
                  <a:pt x="18" y="27"/>
                </a:lnTo>
                <a:lnTo>
                  <a:pt x="23" y="32"/>
                </a:lnTo>
                <a:lnTo>
                  <a:pt x="22" y="32"/>
                </a:lnTo>
                <a:lnTo>
                  <a:pt x="20" y="39"/>
                </a:lnTo>
                <a:lnTo>
                  <a:pt x="17" y="42"/>
                </a:lnTo>
                <a:lnTo>
                  <a:pt x="14" y="45"/>
                </a:lnTo>
                <a:lnTo>
                  <a:pt x="11" y="52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5" name="Freeform 81">
            <a:extLst>
              <a:ext uri="{FF2B5EF4-FFF2-40B4-BE49-F238E27FC236}">
                <a16:creationId xmlns:a16="http://schemas.microsoft.com/office/drawing/2014/main" id="{D4D0C677-5156-D2F4-BDEA-6DC349EC1D37}"/>
              </a:ext>
            </a:extLst>
          </p:cNvPr>
          <p:cNvSpPr>
            <a:spLocks/>
          </p:cNvSpPr>
          <p:nvPr/>
        </p:nvSpPr>
        <p:spPr bwMode="auto">
          <a:xfrm>
            <a:off x="6128783" y="5148027"/>
            <a:ext cx="136983" cy="119955"/>
          </a:xfrm>
          <a:custGeom>
            <a:avLst/>
            <a:gdLst/>
            <a:ahLst/>
            <a:cxnLst>
              <a:cxn ang="0">
                <a:pos x="31" y="19"/>
              </a:cxn>
              <a:cxn ang="0">
                <a:pos x="28" y="21"/>
              </a:cxn>
              <a:cxn ang="0">
                <a:pos x="25" y="22"/>
              </a:cxn>
              <a:cxn ang="0">
                <a:pos x="22" y="22"/>
              </a:cxn>
              <a:cxn ang="0">
                <a:pos x="19" y="22"/>
              </a:cxn>
              <a:cxn ang="0">
                <a:pos x="17" y="23"/>
              </a:cxn>
              <a:cxn ang="0">
                <a:pos x="15" y="26"/>
              </a:cxn>
              <a:cxn ang="0">
                <a:pos x="11" y="27"/>
              </a:cxn>
              <a:cxn ang="0">
                <a:pos x="7" y="28"/>
              </a:cxn>
              <a:cxn ang="0">
                <a:pos x="2" y="23"/>
              </a:cxn>
              <a:cxn ang="0">
                <a:pos x="1" y="18"/>
              </a:cxn>
              <a:cxn ang="0">
                <a:pos x="0" y="13"/>
              </a:cxn>
              <a:cxn ang="0">
                <a:pos x="1" y="10"/>
              </a:cxn>
              <a:cxn ang="0">
                <a:pos x="1" y="8"/>
              </a:cxn>
              <a:cxn ang="0">
                <a:pos x="2" y="8"/>
              </a:cxn>
              <a:cxn ang="0">
                <a:pos x="3" y="8"/>
              </a:cxn>
              <a:cxn ang="0">
                <a:pos x="3" y="7"/>
              </a:cxn>
              <a:cxn ang="0">
                <a:pos x="3" y="7"/>
              </a:cxn>
              <a:cxn ang="0">
                <a:pos x="3" y="6"/>
              </a:cxn>
              <a:cxn ang="0">
                <a:pos x="4" y="5"/>
              </a:cxn>
              <a:cxn ang="0">
                <a:pos x="4" y="4"/>
              </a:cxn>
              <a:cxn ang="0">
                <a:pos x="5" y="4"/>
              </a:cxn>
              <a:cxn ang="0">
                <a:pos x="7" y="3"/>
              </a:cxn>
              <a:cxn ang="0">
                <a:pos x="7" y="3"/>
              </a:cxn>
              <a:cxn ang="0">
                <a:pos x="8" y="2"/>
              </a:cxn>
              <a:cxn ang="0">
                <a:pos x="8" y="3"/>
              </a:cxn>
              <a:cxn ang="0">
                <a:pos x="9" y="3"/>
              </a:cxn>
              <a:cxn ang="0">
                <a:pos x="10" y="4"/>
              </a:cxn>
              <a:cxn ang="0">
                <a:pos x="10" y="4"/>
              </a:cxn>
              <a:cxn ang="0">
                <a:pos x="11" y="4"/>
              </a:cxn>
              <a:cxn ang="0">
                <a:pos x="10" y="3"/>
              </a:cxn>
              <a:cxn ang="0">
                <a:pos x="11" y="3"/>
              </a:cxn>
              <a:cxn ang="0">
                <a:pos x="12" y="2"/>
              </a:cxn>
              <a:cxn ang="0">
                <a:pos x="13" y="1"/>
              </a:cxn>
              <a:cxn ang="0">
                <a:pos x="14" y="1"/>
              </a:cxn>
              <a:cxn ang="0">
                <a:pos x="14" y="1"/>
              </a:cxn>
              <a:cxn ang="0">
                <a:pos x="15" y="1"/>
              </a:cxn>
              <a:cxn ang="0">
                <a:pos x="16" y="2"/>
              </a:cxn>
              <a:cxn ang="0">
                <a:pos x="17" y="1"/>
              </a:cxn>
              <a:cxn ang="0">
                <a:pos x="17" y="0"/>
              </a:cxn>
              <a:cxn ang="0">
                <a:pos x="18" y="0"/>
              </a:cxn>
              <a:cxn ang="0">
                <a:pos x="19" y="1"/>
              </a:cxn>
              <a:cxn ang="0">
                <a:pos x="19" y="0"/>
              </a:cxn>
              <a:cxn ang="0">
                <a:pos x="19" y="0"/>
              </a:cxn>
              <a:cxn ang="0">
                <a:pos x="20" y="1"/>
              </a:cxn>
              <a:cxn ang="0">
                <a:pos x="20" y="0"/>
              </a:cxn>
              <a:cxn ang="0">
                <a:pos x="21" y="0"/>
              </a:cxn>
              <a:cxn ang="0">
                <a:pos x="22" y="0"/>
              </a:cxn>
              <a:cxn ang="0">
                <a:pos x="23" y="0"/>
              </a:cxn>
              <a:cxn ang="0">
                <a:pos x="23" y="0"/>
              </a:cxn>
              <a:cxn ang="0">
                <a:pos x="23" y="0"/>
              </a:cxn>
              <a:cxn ang="0">
                <a:pos x="23" y="1"/>
              </a:cxn>
              <a:cxn ang="0">
                <a:pos x="24" y="2"/>
              </a:cxn>
              <a:cxn ang="0">
                <a:pos x="28" y="5"/>
              </a:cxn>
              <a:cxn ang="0">
                <a:pos x="30" y="8"/>
              </a:cxn>
              <a:cxn ang="0">
                <a:pos x="32" y="12"/>
              </a:cxn>
              <a:cxn ang="0">
                <a:pos x="32" y="15"/>
              </a:cxn>
              <a:cxn ang="0">
                <a:pos x="31" y="18"/>
              </a:cxn>
              <a:cxn ang="0">
                <a:pos x="31" y="19"/>
              </a:cxn>
            </a:cxnLst>
            <a:rect l="0" t="0" r="r" b="b"/>
            <a:pathLst>
              <a:path w="32" h="28">
                <a:moveTo>
                  <a:pt x="31" y="19"/>
                </a:moveTo>
                <a:lnTo>
                  <a:pt x="28" y="21"/>
                </a:lnTo>
                <a:lnTo>
                  <a:pt x="25" y="22"/>
                </a:lnTo>
                <a:lnTo>
                  <a:pt x="22" y="22"/>
                </a:lnTo>
                <a:lnTo>
                  <a:pt x="19" y="22"/>
                </a:lnTo>
                <a:lnTo>
                  <a:pt x="17" y="23"/>
                </a:lnTo>
                <a:lnTo>
                  <a:pt x="15" y="26"/>
                </a:lnTo>
                <a:lnTo>
                  <a:pt x="11" y="27"/>
                </a:lnTo>
                <a:lnTo>
                  <a:pt x="7" y="28"/>
                </a:lnTo>
                <a:lnTo>
                  <a:pt x="2" y="23"/>
                </a:lnTo>
                <a:lnTo>
                  <a:pt x="1" y="18"/>
                </a:lnTo>
                <a:lnTo>
                  <a:pt x="0" y="13"/>
                </a:lnTo>
                <a:lnTo>
                  <a:pt x="1" y="10"/>
                </a:lnTo>
                <a:lnTo>
                  <a:pt x="1" y="8"/>
                </a:lnTo>
                <a:lnTo>
                  <a:pt x="2" y="8"/>
                </a:lnTo>
                <a:lnTo>
                  <a:pt x="3" y="8"/>
                </a:lnTo>
                <a:lnTo>
                  <a:pt x="3" y="7"/>
                </a:lnTo>
                <a:lnTo>
                  <a:pt x="3" y="7"/>
                </a:lnTo>
                <a:lnTo>
                  <a:pt x="3" y="6"/>
                </a:lnTo>
                <a:lnTo>
                  <a:pt x="4" y="5"/>
                </a:lnTo>
                <a:lnTo>
                  <a:pt x="4" y="4"/>
                </a:lnTo>
                <a:lnTo>
                  <a:pt x="5" y="4"/>
                </a:lnTo>
                <a:lnTo>
                  <a:pt x="7" y="3"/>
                </a:lnTo>
                <a:lnTo>
                  <a:pt x="7" y="3"/>
                </a:lnTo>
                <a:lnTo>
                  <a:pt x="8" y="2"/>
                </a:lnTo>
                <a:lnTo>
                  <a:pt x="8" y="3"/>
                </a:lnTo>
                <a:lnTo>
                  <a:pt x="9" y="3"/>
                </a:lnTo>
                <a:lnTo>
                  <a:pt x="10" y="4"/>
                </a:lnTo>
                <a:lnTo>
                  <a:pt x="10" y="4"/>
                </a:lnTo>
                <a:lnTo>
                  <a:pt x="11" y="4"/>
                </a:lnTo>
                <a:lnTo>
                  <a:pt x="10" y="3"/>
                </a:lnTo>
                <a:lnTo>
                  <a:pt x="11" y="3"/>
                </a:lnTo>
                <a:lnTo>
                  <a:pt x="12" y="2"/>
                </a:lnTo>
                <a:lnTo>
                  <a:pt x="13" y="1"/>
                </a:lnTo>
                <a:lnTo>
                  <a:pt x="14" y="1"/>
                </a:lnTo>
                <a:lnTo>
                  <a:pt x="14" y="1"/>
                </a:lnTo>
                <a:lnTo>
                  <a:pt x="15" y="1"/>
                </a:lnTo>
                <a:lnTo>
                  <a:pt x="16" y="2"/>
                </a:lnTo>
                <a:lnTo>
                  <a:pt x="17" y="1"/>
                </a:lnTo>
                <a:lnTo>
                  <a:pt x="17" y="0"/>
                </a:lnTo>
                <a:lnTo>
                  <a:pt x="18" y="0"/>
                </a:lnTo>
                <a:lnTo>
                  <a:pt x="19" y="1"/>
                </a:lnTo>
                <a:lnTo>
                  <a:pt x="19" y="0"/>
                </a:lnTo>
                <a:lnTo>
                  <a:pt x="19" y="0"/>
                </a:lnTo>
                <a:lnTo>
                  <a:pt x="20" y="1"/>
                </a:lnTo>
                <a:lnTo>
                  <a:pt x="20" y="0"/>
                </a:lnTo>
                <a:lnTo>
                  <a:pt x="21" y="0"/>
                </a:lnTo>
                <a:lnTo>
                  <a:pt x="22" y="0"/>
                </a:lnTo>
                <a:lnTo>
                  <a:pt x="23" y="0"/>
                </a:lnTo>
                <a:lnTo>
                  <a:pt x="23" y="0"/>
                </a:lnTo>
                <a:lnTo>
                  <a:pt x="23" y="0"/>
                </a:lnTo>
                <a:lnTo>
                  <a:pt x="23" y="1"/>
                </a:lnTo>
                <a:lnTo>
                  <a:pt x="24" y="2"/>
                </a:lnTo>
                <a:lnTo>
                  <a:pt x="28" y="5"/>
                </a:lnTo>
                <a:lnTo>
                  <a:pt x="30" y="8"/>
                </a:lnTo>
                <a:lnTo>
                  <a:pt x="32" y="12"/>
                </a:lnTo>
                <a:lnTo>
                  <a:pt x="32" y="15"/>
                </a:lnTo>
                <a:lnTo>
                  <a:pt x="31" y="18"/>
                </a:lnTo>
                <a:lnTo>
                  <a:pt x="31" y="19"/>
                </a:lnTo>
                <a:close/>
              </a:path>
            </a:pathLst>
          </a:custGeom>
          <a:solidFill>
            <a:srgbClr val="73D7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6" name="Freeform 83">
            <a:extLst>
              <a:ext uri="{FF2B5EF4-FFF2-40B4-BE49-F238E27FC236}">
                <a16:creationId xmlns:a16="http://schemas.microsoft.com/office/drawing/2014/main" id="{D262BB08-AEB9-105A-D23F-AC94FC4D0418}"/>
              </a:ext>
            </a:extLst>
          </p:cNvPr>
          <p:cNvSpPr>
            <a:spLocks/>
          </p:cNvSpPr>
          <p:nvPr/>
        </p:nvSpPr>
        <p:spPr bwMode="auto">
          <a:xfrm>
            <a:off x="6227241" y="4998085"/>
            <a:ext cx="346739" cy="239911"/>
          </a:xfrm>
          <a:custGeom>
            <a:avLst/>
            <a:gdLst/>
            <a:ahLst/>
            <a:cxnLst>
              <a:cxn ang="0">
                <a:pos x="1" y="33"/>
              </a:cxn>
              <a:cxn ang="0">
                <a:pos x="2" y="27"/>
              </a:cxn>
              <a:cxn ang="0">
                <a:pos x="8" y="21"/>
              </a:cxn>
              <a:cxn ang="0">
                <a:pos x="0" y="11"/>
              </a:cxn>
              <a:cxn ang="0">
                <a:pos x="1" y="6"/>
              </a:cxn>
              <a:cxn ang="0">
                <a:pos x="5" y="0"/>
              </a:cxn>
              <a:cxn ang="0">
                <a:pos x="10" y="3"/>
              </a:cxn>
              <a:cxn ang="0">
                <a:pos x="9" y="7"/>
              </a:cxn>
              <a:cxn ang="0">
                <a:pos x="15" y="5"/>
              </a:cxn>
              <a:cxn ang="0">
                <a:pos x="24" y="8"/>
              </a:cxn>
              <a:cxn ang="0">
                <a:pos x="30" y="6"/>
              </a:cxn>
              <a:cxn ang="0">
                <a:pos x="41" y="9"/>
              </a:cxn>
              <a:cxn ang="0">
                <a:pos x="54" y="2"/>
              </a:cxn>
              <a:cxn ang="0">
                <a:pos x="61" y="1"/>
              </a:cxn>
              <a:cxn ang="0">
                <a:pos x="66" y="4"/>
              </a:cxn>
              <a:cxn ang="0">
                <a:pos x="77" y="9"/>
              </a:cxn>
              <a:cxn ang="0">
                <a:pos x="81" y="12"/>
              </a:cxn>
              <a:cxn ang="0">
                <a:pos x="79" y="15"/>
              </a:cxn>
              <a:cxn ang="0">
                <a:pos x="75" y="16"/>
              </a:cxn>
              <a:cxn ang="0">
                <a:pos x="73" y="27"/>
              </a:cxn>
              <a:cxn ang="0">
                <a:pos x="70" y="29"/>
              </a:cxn>
              <a:cxn ang="0">
                <a:pos x="68" y="34"/>
              </a:cxn>
              <a:cxn ang="0">
                <a:pos x="71" y="35"/>
              </a:cxn>
              <a:cxn ang="0">
                <a:pos x="74" y="39"/>
              </a:cxn>
              <a:cxn ang="0">
                <a:pos x="66" y="41"/>
              </a:cxn>
              <a:cxn ang="0">
                <a:pos x="60" y="41"/>
              </a:cxn>
              <a:cxn ang="0">
                <a:pos x="53" y="47"/>
              </a:cxn>
              <a:cxn ang="0">
                <a:pos x="49" y="48"/>
              </a:cxn>
              <a:cxn ang="0">
                <a:pos x="49" y="53"/>
              </a:cxn>
              <a:cxn ang="0">
                <a:pos x="40" y="56"/>
              </a:cxn>
              <a:cxn ang="0">
                <a:pos x="28" y="50"/>
              </a:cxn>
              <a:cxn ang="0">
                <a:pos x="20" y="53"/>
              </a:cxn>
              <a:cxn ang="0">
                <a:pos x="8" y="54"/>
              </a:cxn>
              <a:cxn ang="0">
                <a:pos x="9" y="50"/>
              </a:cxn>
              <a:cxn ang="0">
                <a:pos x="7" y="43"/>
              </a:cxn>
              <a:cxn ang="0">
                <a:pos x="1" y="37"/>
              </a:cxn>
              <a:cxn ang="0">
                <a:pos x="0" y="35"/>
              </a:cxn>
            </a:cxnLst>
            <a:rect l="0" t="0" r="r" b="b"/>
            <a:pathLst>
              <a:path w="81" h="56">
                <a:moveTo>
                  <a:pt x="0" y="35"/>
                </a:moveTo>
                <a:lnTo>
                  <a:pt x="1" y="33"/>
                </a:lnTo>
                <a:lnTo>
                  <a:pt x="1" y="29"/>
                </a:lnTo>
                <a:lnTo>
                  <a:pt x="2" y="27"/>
                </a:lnTo>
                <a:lnTo>
                  <a:pt x="7" y="24"/>
                </a:lnTo>
                <a:lnTo>
                  <a:pt x="8" y="21"/>
                </a:lnTo>
                <a:lnTo>
                  <a:pt x="8" y="20"/>
                </a:lnTo>
                <a:lnTo>
                  <a:pt x="0" y="11"/>
                </a:lnTo>
                <a:lnTo>
                  <a:pt x="0" y="9"/>
                </a:lnTo>
                <a:lnTo>
                  <a:pt x="1" y="6"/>
                </a:lnTo>
                <a:lnTo>
                  <a:pt x="3" y="3"/>
                </a:lnTo>
                <a:lnTo>
                  <a:pt x="5" y="0"/>
                </a:lnTo>
                <a:lnTo>
                  <a:pt x="8" y="2"/>
                </a:lnTo>
                <a:lnTo>
                  <a:pt x="10" y="3"/>
                </a:lnTo>
                <a:lnTo>
                  <a:pt x="8" y="5"/>
                </a:lnTo>
                <a:lnTo>
                  <a:pt x="9" y="7"/>
                </a:lnTo>
                <a:lnTo>
                  <a:pt x="10" y="7"/>
                </a:lnTo>
                <a:lnTo>
                  <a:pt x="15" y="5"/>
                </a:lnTo>
                <a:lnTo>
                  <a:pt x="18" y="5"/>
                </a:lnTo>
                <a:lnTo>
                  <a:pt x="24" y="8"/>
                </a:lnTo>
                <a:lnTo>
                  <a:pt x="26" y="8"/>
                </a:lnTo>
                <a:lnTo>
                  <a:pt x="30" y="6"/>
                </a:lnTo>
                <a:lnTo>
                  <a:pt x="32" y="6"/>
                </a:lnTo>
                <a:lnTo>
                  <a:pt x="41" y="9"/>
                </a:lnTo>
                <a:lnTo>
                  <a:pt x="43" y="9"/>
                </a:lnTo>
                <a:lnTo>
                  <a:pt x="54" y="2"/>
                </a:lnTo>
                <a:lnTo>
                  <a:pt x="57" y="0"/>
                </a:lnTo>
                <a:lnTo>
                  <a:pt x="61" y="1"/>
                </a:lnTo>
                <a:lnTo>
                  <a:pt x="65" y="4"/>
                </a:lnTo>
                <a:lnTo>
                  <a:pt x="66" y="4"/>
                </a:lnTo>
                <a:lnTo>
                  <a:pt x="69" y="6"/>
                </a:lnTo>
                <a:lnTo>
                  <a:pt x="77" y="9"/>
                </a:lnTo>
                <a:lnTo>
                  <a:pt x="81" y="10"/>
                </a:lnTo>
                <a:lnTo>
                  <a:pt x="81" y="12"/>
                </a:lnTo>
                <a:lnTo>
                  <a:pt x="81" y="15"/>
                </a:lnTo>
                <a:lnTo>
                  <a:pt x="79" y="15"/>
                </a:lnTo>
                <a:lnTo>
                  <a:pt x="77" y="15"/>
                </a:lnTo>
                <a:lnTo>
                  <a:pt x="75" y="16"/>
                </a:lnTo>
                <a:lnTo>
                  <a:pt x="73" y="22"/>
                </a:lnTo>
                <a:lnTo>
                  <a:pt x="73" y="27"/>
                </a:lnTo>
                <a:lnTo>
                  <a:pt x="72" y="28"/>
                </a:lnTo>
                <a:lnTo>
                  <a:pt x="70" y="29"/>
                </a:lnTo>
                <a:lnTo>
                  <a:pt x="68" y="32"/>
                </a:lnTo>
                <a:lnTo>
                  <a:pt x="68" y="34"/>
                </a:lnTo>
                <a:lnTo>
                  <a:pt x="69" y="33"/>
                </a:lnTo>
                <a:lnTo>
                  <a:pt x="71" y="35"/>
                </a:lnTo>
                <a:lnTo>
                  <a:pt x="71" y="36"/>
                </a:lnTo>
                <a:lnTo>
                  <a:pt x="74" y="39"/>
                </a:lnTo>
                <a:lnTo>
                  <a:pt x="74" y="41"/>
                </a:lnTo>
                <a:lnTo>
                  <a:pt x="66" y="41"/>
                </a:lnTo>
                <a:lnTo>
                  <a:pt x="63" y="40"/>
                </a:lnTo>
                <a:lnTo>
                  <a:pt x="60" y="41"/>
                </a:lnTo>
                <a:lnTo>
                  <a:pt x="56" y="44"/>
                </a:lnTo>
                <a:lnTo>
                  <a:pt x="53" y="47"/>
                </a:lnTo>
                <a:lnTo>
                  <a:pt x="51" y="47"/>
                </a:lnTo>
                <a:lnTo>
                  <a:pt x="49" y="48"/>
                </a:lnTo>
                <a:lnTo>
                  <a:pt x="50" y="51"/>
                </a:lnTo>
                <a:lnTo>
                  <a:pt x="49" y="53"/>
                </a:lnTo>
                <a:lnTo>
                  <a:pt x="42" y="55"/>
                </a:lnTo>
                <a:lnTo>
                  <a:pt x="40" y="56"/>
                </a:lnTo>
                <a:lnTo>
                  <a:pt x="36" y="54"/>
                </a:lnTo>
                <a:lnTo>
                  <a:pt x="28" y="50"/>
                </a:lnTo>
                <a:lnTo>
                  <a:pt x="24" y="50"/>
                </a:lnTo>
                <a:lnTo>
                  <a:pt x="20" y="53"/>
                </a:lnTo>
                <a:lnTo>
                  <a:pt x="9" y="54"/>
                </a:lnTo>
                <a:lnTo>
                  <a:pt x="8" y="54"/>
                </a:lnTo>
                <a:lnTo>
                  <a:pt x="8" y="53"/>
                </a:lnTo>
                <a:lnTo>
                  <a:pt x="9" y="50"/>
                </a:lnTo>
                <a:lnTo>
                  <a:pt x="9" y="47"/>
                </a:lnTo>
                <a:lnTo>
                  <a:pt x="7" y="43"/>
                </a:lnTo>
                <a:lnTo>
                  <a:pt x="5" y="40"/>
                </a:lnTo>
                <a:lnTo>
                  <a:pt x="1" y="37"/>
                </a:lnTo>
                <a:lnTo>
                  <a:pt x="0" y="36"/>
                </a:lnTo>
                <a:lnTo>
                  <a:pt x="0" y="35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7" name="Freeform 84">
            <a:extLst>
              <a:ext uri="{FF2B5EF4-FFF2-40B4-BE49-F238E27FC236}">
                <a16:creationId xmlns:a16="http://schemas.microsoft.com/office/drawing/2014/main" id="{CD9392B8-ABE1-CB97-AF27-C8DAD59DB64B}"/>
              </a:ext>
            </a:extLst>
          </p:cNvPr>
          <p:cNvSpPr>
            <a:spLocks/>
          </p:cNvSpPr>
          <p:nvPr/>
        </p:nvSpPr>
        <p:spPr bwMode="auto">
          <a:xfrm>
            <a:off x="6471242" y="4659635"/>
            <a:ext cx="192634" cy="244197"/>
          </a:xfrm>
          <a:custGeom>
            <a:avLst/>
            <a:gdLst/>
            <a:ahLst/>
            <a:cxnLst>
              <a:cxn ang="0">
                <a:pos x="1" y="2"/>
              </a:cxn>
              <a:cxn ang="0">
                <a:pos x="2" y="2"/>
              </a:cxn>
              <a:cxn ang="0">
                <a:pos x="5" y="1"/>
              </a:cxn>
              <a:cxn ang="0">
                <a:pos x="8" y="1"/>
              </a:cxn>
              <a:cxn ang="0">
                <a:pos x="11" y="0"/>
              </a:cxn>
              <a:cxn ang="0">
                <a:pos x="13" y="1"/>
              </a:cxn>
              <a:cxn ang="0">
                <a:pos x="14" y="0"/>
              </a:cxn>
              <a:cxn ang="0">
                <a:pos x="17" y="3"/>
              </a:cxn>
              <a:cxn ang="0">
                <a:pos x="19" y="4"/>
              </a:cxn>
              <a:cxn ang="0">
                <a:pos x="21" y="4"/>
              </a:cxn>
              <a:cxn ang="0">
                <a:pos x="23" y="5"/>
              </a:cxn>
              <a:cxn ang="0">
                <a:pos x="22" y="6"/>
              </a:cxn>
              <a:cxn ang="0">
                <a:pos x="23" y="7"/>
              </a:cxn>
              <a:cxn ang="0">
                <a:pos x="26" y="6"/>
              </a:cxn>
              <a:cxn ang="0">
                <a:pos x="29" y="10"/>
              </a:cxn>
              <a:cxn ang="0">
                <a:pos x="32" y="9"/>
              </a:cxn>
              <a:cxn ang="0">
                <a:pos x="33" y="11"/>
              </a:cxn>
              <a:cxn ang="0">
                <a:pos x="33" y="13"/>
              </a:cxn>
              <a:cxn ang="0">
                <a:pos x="33" y="16"/>
              </a:cxn>
              <a:cxn ang="0">
                <a:pos x="33" y="20"/>
              </a:cxn>
              <a:cxn ang="0">
                <a:pos x="35" y="22"/>
              </a:cxn>
              <a:cxn ang="0">
                <a:pos x="37" y="22"/>
              </a:cxn>
              <a:cxn ang="0">
                <a:pos x="38" y="23"/>
              </a:cxn>
              <a:cxn ang="0">
                <a:pos x="37" y="26"/>
              </a:cxn>
              <a:cxn ang="0">
                <a:pos x="38" y="27"/>
              </a:cxn>
              <a:cxn ang="0">
                <a:pos x="39" y="30"/>
              </a:cxn>
              <a:cxn ang="0">
                <a:pos x="41" y="31"/>
              </a:cxn>
              <a:cxn ang="0">
                <a:pos x="43" y="33"/>
              </a:cxn>
              <a:cxn ang="0">
                <a:pos x="43" y="36"/>
              </a:cxn>
              <a:cxn ang="0">
                <a:pos x="43" y="38"/>
              </a:cxn>
              <a:cxn ang="0">
                <a:pos x="45" y="39"/>
              </a:cxn>
              <a:cxn ang="0">
                <a:pos x="43" y="40"/>
              </a:cxn>
              <a:cxn ang="0">
                <a:pos x="42" y="41"/>
              </a:cxn>
              <a:cxn ang="0">
                <a:pos x="40" y="39"/>
              </a:cxn>
              <a:cxn ang="0">
                <a:pos x="39" y="40"/>
              </a:cxn>
              <a:cxn ang="0">
                <a:pos x="37" y="39"/>
              </a:cxn>
              <a:cxn ang="0">
                <a:pos x="36" y="38"/>
              </a:cxn>
              <a:cxn ang="0">
                <a:pos x="35" y="39"/>
              </a:cxn>
              <a:cxn ang="0">
                <a:pos x="34" y="40"/>
              </a:cxn>
              <a:cxn ang="0">
                <a:pos x="33" y="38"/>
              </a:cxn>
              <a:cxn ang="0">
                <a:pos x="32" y="38"/>
              </a:cxn>
              <a:cxn ang="0">
                <a:pos x="30" y="40"/>
              </a:cxn>
              <a:cxn ang="0">
                <a:pos x="30" y="43"/>
              </a:cxn>
              <a:cxn ang="0">
                <a:pos x="30" y="45"/>
              </a:cxn>
              <a:cxn ang="0">
                <a:pos x="30" y="48"/>
              </a:cxn>
              <a:cxn ang="0">
                <a:pos x="27" y="49"/>
              </a:cxn>
              <a:cxn ang="0">
                <a:pos x="26" y="51"/>
              </a:cxn>
              <a:cxn ang="0">
                <a:pos x="25" y="52"/>
              </a:cxn>
              <a:cxn ang="0">
                <a:pos x="24" y="55"/>
              </a:cxn>
              <a:cxn ang="0">
                <a:pos x="23" y="57"/>
              </a:cxn>
              <a:cxn ang="0">
                <a:pos x="21" y="57"/>
              </a:cxn>
              <a:cxn ang="0">
                <a:pos x="20" y="55"/>
              </a:cxn>
              <a:cxn ang="0">
                <a:pos x="19" y="51"/>
              </a:cxn>
              <a:cxn ang="0">
                <a:pos x="21" y="35"/>
              </a:cxn>
              <a:cxn ang="0">
                <a:pos x="9" y="15"/>
              </a:cxn>
              <a:cxn ang="0">
                <a:pos x="0" y="4"/>
              </a:cxn>
            </a:cxnLst>
            <a:rect l="0" t="0" r="r" b="b"/>
            <a:pathLst>
              <a:path w="45" h="57">
                <a:moveTo>
                  <a:pt x="0" y="4"/>
                </a:moveTo>
                <a:lnTo>
                  <a:pt x="0" y="3"/>
                </a:lnTo>
                <a:lnTo>
                  <a:pt x="1" y="2"/>
                </a:lnTo>
                <a:lnTo>
                  <a:pt x="1" y="3"/>
                </a:lnTo>
                <a:lnTo>
                  <a:pt x="2" y="3"/>
                </a:lnTo>
                <a:lnTo>
                  <a:pt x="2" y="2"/>
                </a:lnTo>
                <a:lnTo>
                  <a:pt x="2" y="1"/>
                </a:lnTo>
                <a:lnTo>
                  <a:pt x="4" y="2"/>
                </a:lnTo>
                <a:lnTo>
                  <a:pt x="5" y="1"/>
                </a:lnTo>
                <a:lnTo>
                  <a:pt x="6" y="2"/>
                </a:lnTo>
                <a:lnTo>
                  <a:pt x="8" y="2"/>
                </a:lnTo>
                <a:lnTo>
                  <a:pt x="8" y="1"/>
                </a:lnTo>
                <a:lnTo>
                  <a:pt x="9" y="0"/>
                </a:lnTo>
                <a:lnTo>
                  <a:pt x="10" y="1"/>
                </a:lnTo>
                <a:lnTo>
                  <a:pt x="11" y="0"/>
                </a:lnTo>
                <a:lnTo>
                  <a:pt x="12" y="0"/>
                </a:lnTo>
                <a:lnTo>
                  <a:pt x="12" y="0"/>
                </a:lnTo>
                <a:lnTo>
                  <a:pt x="13" y="1"/>
                </a:lnTo>
                <a:lnTo>
                  <a:pt x="13" y="0"/>
                </a:lnTo>
                <a:lnTo>
                  <a:pt x="14" y="0"/>
                </a:lnTo>
                <a:lnTo>
                  <a:pt x="14" y="0"/>
                </a:lnTo>
                <a:lnTo>
                  <a:pt x="15" y="1"/>
                </a:lnTo>
                <a:lnTo>
                  <a:pt x="16" y="2"/>
                </a:lnTo>
                <a:lnTo>
                  <a:pt x="17" y="3"/>
                </a:lnTo>
                <a:lnTo>
                  <a:pt x="18" y="3"/>
                </a:lnTo>
                <a:lnTo>
                  <a:pt x="18" y="3"/>
                </a:lnTo>
                <a:lnTo>
                  <a:pt x="19" y="4"/>
                </a:lnTo>
                <a:lnTo>
                  <a:pt x="19" y="4"/>
                </a:lnTo>
                <a:lnTo>
                  <a:pt x="20" y="4"/>
                </a:lnTo>
                <a:lnTo>
                  <a:pt x="21" y="4"/>
                </a:lnTo>
                <a:lnTo>
                  <a:pt x="21" y="4"/>
                </a:lnTo>
                <a:lnTo>
                  <a:pt x="22" y="4"/>
                </a:lnTo>
                <a:lnTo>
                  <a:pt x="23" y="5"/>
                </a:lnTo>
                <a:lnTo>
                  <a:pt x="22" y="6"/>
                </a:lnTo>
                <a:lnTo>
                  <a:pt x="22" y="6"/>
                </a:lnTo>
                <a:lnTo>
                  <a:pt x="22" y="6"/>
                </a:lnTo>
                <a:lnTo>
                  <a:pt x="23" y="6"/>
                </a:lnTo>
                <a:lnTo>
                  <a:pt x="23" y="7"/>
                </a:lnTo>
                <a:lnTo>
                  <a:pt x="23" y="7"/>
                </a:lnTo>
                <a:lnTo>
                  <a:pt x="24" y="6"/>
                </a:lnTo>
                <a:lnTo>
                  <a:pt x="24" y="6"/>
                </a:lnTo>
                <a:lnTo>
                  <a:pt x="26" y="6"/>
                </a:lnTo>
                <a:lnTo>
                  <a:pt x="28" y="6"/>
                </a:lnTo>
                <a:lnTo>
                  <a:pt x="28" y="8"/>
                </a:lnTo>
                <a:lnTo>
                  <a:pt x="29" y="10"/>
                </a:lnTo>
                <a:lnTo>
                  <a:pt x="30" y="10"/>
                </a:lnTo>
                <a:lnTo>
                  <a:pt x="31" y="10"/>
                </a:lnTo>
                <a:lnTo>
                  <a:pt x="32" y="9"/>
                </a:lnTo>
                <a:lnTo>
                  <a:pt x="32" y="9"/>
                </a:lnTo>
                <a:lnTo>
                  <a:pt x="33" y="10"/>
                </a:lnTo>
                <a:lnTo>
                  <a:pt x="33" y="11"/>
                </a:lnTo>
                <a:lnTo>
                  <a:pt x="34" y="11"/>
                </a:lnTo>
                <a:lnTo>
                  <a:pt x="33" y="13"/>
                </a:lnTo>
                <a:lnTo>
                  <a:pt x="33" y="13"/>
                </a:lnTo>
                <a:lnTo>
                  <a:pt x="33" y="13"/>
                </a:lnTo>
                <a:lnTo>
                  <a:pt x="33" y="15"/>
                </a:lnTo>
                <a:lnTo>
                  <a:pt x="33" y="16"/>
                </a:lnTo>
                <a:lnTo>
                  <a:pt x="32" y="18"/>
                </a:lnTo>
                <a:lnTo>
                  <a:pt x="32" y="19"/>
                </a:lnTo>
                <a:lnTo>
                  <a:pt x="33" y="20"/>
                </a:lnTo>
                <a:lnTo>
                  <a:pt x="34" y="20"/>
                </a:lnTo>
                <a:lnTo>
                  <a:pt x="35" y="21"/>
                </a:lnTo>
                <a:lnTo>
                  <a:pt x="35" y="22"/>
                </a:lnTo>
                <a:lnTo>
                  <a:pt x="36" y="22"/>
                </a:lnTo>
                <a:lnTo>
                  <a:pt x="36" y="22"/>
                </a:lnTo>
                <a:lnTo>
                  <a:pt x="37" y="22"/>
                </a:lnTo>
                <a:lnTo>
                  <a:pt x="38" y="22"/>
                </a:lnTo>
                <a:lnTo>
                  <a:pt x="38" y="22"/>
                </a:lnTo>
                <a:lnTo>
                  <a:pt x="38" y="23"/>
                </a:lnTo>
                <a:lnTo>
                  <a:pt x="38" y="24"/>
                </a:lnTo>
                <a:lnTo>
                  <a:pt x="38" y="26"/>
                </a:lnTo>
                <a:lnTo>
                  <a:pt x="37" y="26"/>
                </a:lnTo>
                <a:lnTo>
                  <a:pt x="38" y="27"/>
                </a:lnTo>
                <a:lnTo>
                  <a:pt x="38" y="27"/>
                </a:lnTo>
                <a:lnTo>
                  <a:pt x="38" y="27"/>
                </a:lnTo>
                <a:lnTo>
                  <a:pt x="38" y="28"/>
                </a:lnTo>
                <a:lnTo>
                  <a:pt x="38" y="29"/>
                </a:lnTo>
                <a:lnTo>
                  <a:pt x="39" y="30"/>
                </a:lnTo>
                <a:lnTo>
                  <a:pt x="40" y="30"/>
                </a:lnTo>
                <a:lnTo>
                  <a:pt x="41" y="31"/>
                </a:lnTo>
                <a:lnTo>
                  <a:pt x="41" y="31"/>
                </a:lnTo>
                <a:lnTo>
                  <a:pt x="42" y="32"/>
                </a:lnTo>
                <a:lnTo>
                  <a:pt x="43" y="32"/>
                </a:lnTo>
                <a:lnTo>
                  <a:pt x="43" y="33"/>
                </a:lnTo>
                <a:lnTo>
                  <a:pt x="43" y="34"/>
                </a:lnTo>
                <a:lnTo>
                  <a:pt x="43" y="36"/>
                </a:lnTo>
                <a:lnTo>
                  <a:pt x="43" y="36"/>
                </a:lnTo>
                <a:lnTo>
                  <a:pt x="42" y="37"/>
                </a:lnTo>
                <a:lnTo>
                  <a:pt x="42" y="37"/>
                </a:lnTo>
                <a:lnTo>
                  <a:pt x="43" y="38"/>
                </a:lnTo>
                <a:lnTo>
                  <a:pt x="43" y="38"/>
                </a:lnTo>
                <a:lnTo>
                  <a:pt x="44" y="39"/>
                </a:lnTo>
                <a:lnTo>
                  <a:pt x="45" y="39"/>
                </a:lnTo>
                <a:lnTo>
                  <a:pt x="45" y="40"/>
                </a:lnTo>
                <a:lnTo>
                  <a:pt x="44" y="40"/>
                </a:lnTo>
                <a:lnTo>
                  <a:pt x="43" y="40"/>
                </a:lnTo>
                <a:lnTo>
                  <a:pt x="42" y="40"/>
                </a:lnTo>
                <a:lnTo>
                  <a:pt x="42" y="40"/>
                </a:lnTo>
                <a:lnTo>
                  <a:pt x="42" y="41"/>
                </a:lnTo>
                <a:lnTo>
                  <a:pt x="41" y="40"/>
                </a:lnTo>
                <a:lnTo>
                  <a:pt x="41" y="39"/>
                </a:lnTo>
                <a:lnTo>
                  <a:pt x="40" y="39"/>
                </a:lnTo>
                <a:lnTo>
                  <a:pt x="39" y="39"/>
                </a:lnTo>
                <a:lnTo>
                  <a:pt x="39" y="40"/>
                </a:lnTo>
                <a:lnTo>
                  <a:pt x="39" y="40"/>
                </a:lnTo>
                <a:lnTo>
                  <a:pt x="38" y="41"/>
                </a:lnTo>
                <a:lnTo>
                  <a:pt x="38" y="39"/>
                </a:lnTo>
                <a:lnTo>
                  <a:pt x="37" y="39"/>
                </a:lnTo>
                <a:lnTo>
                  <a:pt x="36" y="39"/>
                </a:lnTo>
                <a:lnTo>
                  <a:pt x="36" y="38"/>
                </a:lnTo>
                <a:lnTo>
                  <a:pt x="36" y="38"/>
                </a:lnTo>
                <a:lnTo>
                  <a:pt x="35" y="39"/>
                </a:lnTo>
                <a:lnTo>
                  <a:pt x="35" y="39"/>
                </a:lnTo>
                <a:lnTo>
                  <a:pt x="35" y="39"/>
                </a:lnTo>
                <a:lnTo>
                  <a:pt x="34" y="39"/>
                </a:lnTo>
                <a:lnTo>
                  <a:pt x="34" y="39"/>
                </a:lnTo>
                <a:lnTo>
                  <a:pt x="34" y="40"/>
                </a:lnTo>
                <a:lnTo>
                  <a:pt x="34" y="40"/>
                </a:lnTo>
                <a:lnTo>
                  <a:pt x="33" y="40"/>
                </a:lnTo>
                <a:lnTo>
                  <a:pt x="33" y="38"/>
                </a:lnTo>
                <a:lnTo>
                  <a:pt x="33" y="37"/>
                </a:lnTo>
                <a:lnTo>
                  <a:pt x="33" y="37"/>
                </a:lnTo>
                <a:lnTo>
                  <a:pt x="32" y="38"/>
                </a:lnTo>
                <a:lnTo>
                  <a:pt x="30" y="38"/>
                </a:lnTo>
                <a:lnTo>
                  <a:pt x="29" y="39"/>
                </a:lnTo>
                <a:lnTo>
                  <a:pt x="30" y="40"/>
                </a:lnTo>
                <a:lnTo>
                  <a:pt x="30" y="41"/>
                </a:lnTo>
                <a:lnTo>
                  <a:pt x="30" y="42"/>
                </a:lnTo>
                <a:lnTo>
                  <a:pt x="30" y="43"/>
                </a:lnTo>
                <a:lnTo>
                  <a:pt x="30" y="44"/>
                </a:lnTo>
                <a:lnTo>
                  <a:pt x="30" y="45"/>
                </a:lnTo>
                <a:lnTo>
                  <a:pt x="30" y="45"/>
                </a:lnTo>
                <a:lnTo>
                  <a:pt x="30" y="46"/>
                </a:lnTo>
                <a:lnTo>
                  <a:pt x="30" y="47"/>
                </a:lnTo>
                <a:lnTo>
                  <a:pt x="30" y="48"/>
                </a:lnTo>
                <a:lnTo>
                  <a:pt x="28" y="48"/>
                </a:lnTo>
                <a:lnTo>
                  <a:pt x="27" y="48"/>
                </a:lnTo>
                <a:lnTo>
                  <a:pt x="27" y="49"/>
                </a:lnTo>
                <a:lnTo>
                  <a:pt x="27" y="50"/>
                </a:lnTo>
                <a:lnTo>
                  <a:pt x="27" y="51"/>
                </a:lnTo>
                <a:lnTo>
                  <a:pt x="26" y="51"/>
                </a:lnTo>
                <a:lnTo>
                  <a:pt x="26" y="52"/>
                </a:lnTo>
                <a:lnTo>
                  <a:pt x="25" y="52"/>
                </a:lnTo>
                <a:lnTo>
                  <a:pt x="25" y="52"/>
                </a:lnTo>
                <a:lnTo>
                  <a:pt x="24" y="53"/>
                </a:lnTo>
                <a:lnTo>
                  <a:pt x="24" y="54"/>
                </a:lnTo>
                <a:lnTo>
                  <a:pt x="24" y="55"/>
                </a:lnTo>
                <a:lnTo>
                  <a:pt x="24" y="55"/>
                </a:lnTo>
                <a:lnTo>
                  <a:pt x="24" y="57"/>
                </a:lnTo>
                <a:lnTo>
                  <a:pt x="23" y="57"/>
                </a:lnTo>
                <a:lnTo>
                  <a:pt x="22" y="56"/>
                </a:lnTo>
                <a:lnTo>
                  <a:pt x="21" y="56"/>
                </a:lnTo>
                <a:lnTo>
                  <a:pt x="21" y="57"/>
                </a:lnTo>
                <a:lnTo>
                  <a:pt x="20" y="57"/>
                </a:lnTo>
                <a:lnTo>
                  <a:pt x="20" y="57"/>
                </a:lnTo>
                <a:lnTo>
                  <a:pt x="20" y="55"/>
                </a:lnTo>
                <a:lnTo>
                  <a:pt x="18" y="54"/>
                </a:lnTo>
                <a:lnTo>
                  <a:pt x="20" y="54"/>
                </a:lnTo>
                <a:lnTo>
                  <a:pt x="19" y="51"/>
                </a:lnTo>
                <a:lnTo>
                  <a:pt x="19" y="47"/>
                </a:lnTo>
                <a:lnTo>
                  <a:pt x="21" y="38"/>
                </a:lnTo>
                <a:lnTo>
                  <a:pt x="21" y="35"/>
                </a:lnTo>
                <a:lnTo>
                  <a:pt x="19" y="28"/>
                </a:lnTo>
                <a:lnTo>
                  <a:pt x="15" y="25"/>
                </a:lnTo>
                <a:lnTo>
                  <a:pt x="9" y="15"/>
                </a:lnTo>
                <a:lnTo>
                  <a:pt x="5" y="5"/>
                </a:lnTo>
                <a:lnTo>
                  <a:pt x="1" y="3"/>
                </a:lnTo>
                <a:lnTo>
                  <a:pt x="0" y="4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8" name="Freeform 87">
            <a:extLst>
              <a:ext uri="{FF2B5EF4-FFF2-40B4-BE49-F238E27FC236}">
                <a16:creationId xmlns:a16="http://schemas.microsoft.com/office/drawing/2014/main" id="{683C7EFB-CEA9-C919-A4D9-2A9066000114}"/>
              </a:ext>
            </a:extLst>
          </p:cNvPr>
          <p:cNvSpPr>
            <a:spLocks noEditPoints="1"/>
          </p:cNvSpPr>
          <p:nvPr/>
        </p:nvSpPr>
        <p:spPr bwMode="auto">
          <a:xfrm>
            <a:off x="6107382" y="5199435"/>
            <a:ext cx="363864" cy="479820"/>
          </a:xfrm>
          <a:custGeom>
            <a:avLst/>
            <a:gdLst/>
            <a:ahLst/>
            <a:cxnLst>
              <a:cxn ang="0">
                <a:pos x="55" y="108"/>
              </a:cxn>
              <a:cxn ang="0">
                <a:pos x="44" y="106"/>
              </a:cxn>
              <a:cxn ang="0">
                <a:pos x="46" y="101"/>
              </a:cxn>
              <a:cxn ang="0">
                <a:pos x="47" y="102"/>
              </a:cxn>
              <a:cxn ang="0">
                <a:pos x="51" y="101"/>
              </a:cxn>
              <a:cxn ang="0">
                <a:pos x="52" y="103"/>
              </a:cxn>
              <a:cxn ang="0">
                <a:pos x="53" y="104"/>
              </a:cxn>
              <a:cxn ang="0">
                <a:pos x="63" y="104"/>
              </a:cxn>
              <a:cxn ang="0">
                <a:pos x="70" y="106"/>
              </a:cxn>
              <a:cxn ang="0">
                <a:pos x="73" y="109"/>
              </a:cxn>
              <a:cxn ang="0">
                <a:pos x="78" y="108"/>
              </a:cxn>
              <a:cxn ang="0">
                <a:pos x="80" y="109"/>
              </a:cxn>
              <a:cxn ang="0">
                <a:pos x="71" y="111"/>
              </a:cxn>
              <a:cxn ang="0">
                <a:pos x="6" y="26"/>
              </a:cxn>
              <a:cxn ang="0">
                <a:pos x="16" y="15"/>
              </a:cxn>
              <a:cxn ang="0">
                <a:pos x="27" y="10"/>
              </a:cxn>
              <a:cxn ang="0">
                <a:pos x="37" y="7"/>
              </a:cxn>
              <a:cxn ang="0">
                <a:pos x="64" y="7"/>
              </a:cxn>
              <a:cxn ang="0">
                <a:pos x="78" y="4"/>
              </a:cxn>
              <a:cxn ang="0">
                <a:pos x="82" y="0"/>
              </a:cxn>
              <a:cxn ang="0">
                <a:pos x="79" y="13"/>
              </a:cxn>
              <a:cxn ang="0">
                <a:pos x="67" y="13"/>
              </a:cxn>
              <a:cxn ang="0">
                <a:pos x="60" y="13"/>
              </a:cxn>
              <a:cxn ang="0">
                <a:pos x="53" y="14"/>
              </a:cxn>
              <a:cxn ang="0">
                <a:pos x="46" y="15"/>
              </a:cxn>
              <a:cxn ang="0">
                <a:pos x="49" y="21"/>
              </a:cxn>
              <a:cxn ang="0">
                <a:pos x="51" y="23"/>
              </a:cxn>
              <a:cxn ang="0">
                <a:pos x="46" y="22"/>
              </a:cxn>
              <a:cxn ang="0">
                <a:pos x="49" y="26"/>
              </a:cxn>
              <a:cxn ang="0">
                <a:pos x="45" y="25"/>
              </a:cxn>
              <a:cxn ang="0">
                <a:pos x="41" y="24"/>
              </a:cxn>
              <a:cxn ang="0">
                <a:pos x="43" y="28"/>
              </a:cxn>
              <a:cxn ang="0">
                <a:pos x="45" y="30"/>
              </a:cxn>
              <a:cxn ang="0">
                <a:pos x="40" y="25"/>
              </a:cxn>
              <a:cxn ang="0">
                <a:pos x="36" y="19"/>
              </a:cxn>
              <a:cxn ang="0">
                <a:pos x="33" y="19"/>
              </a:cxn>
              <a:cxn ang="0">
                <a:pos x="30" y="27"/>
              </a:cxn>
              <a:cxn ang="0">
                <a:pos x="34" y="31"/>
              </a:cxn>
              <a:cxn ang="0">
                <a:pos x="39" y="43"/>
              </a:cxn>
              <a:cxn ang="0">
                <a:pos x="37" y="40"/>
              </a:cxn>
              <a:cxn ang="0">
                <a:pos x="34" y="42"/>
              </a:cxn>
              <a:cxn ang="0">
                <a:pos x="31" y="48"/>
              </a:cxn>
              <a:cxn ang="0">
                <a:pos x="37" y="51"/>
              </a:cxn>
              <a:cxn ang="0">
                <a:pos x="42" y="54"/>
              </a:cxn>
              <a:cxn ang="0">
                <a:pos x="48" y="56"/>
              </a:cxn>
              <a:cxn ang="0">
                <a:pos x="50" y="66"/>
              </a:cxn>
              <a:cxn ang="0">
                <a:pos x="46" y="64"/>
              </a:cxn>
              <a:cxn ang="0">
                <a:pos x="40" y="62"/>
              </a:cxn>
              <a:cxn ang="0">
                <a:pos x="38" y="66"/>
              </a:cxn>
              <a:cxn ang="0">
                <a:pos x="42" y="68"/>
              </a:cxn>
              <a:cxn ang="0">
                <a:pos x="40" y="72"/>
              </a:cxn>
              <a:cxn ang="0">
                <a:pos x="37" y="70"/>
              </a:cxn>
              <a:cxn ang="0">
                <a:pos x="34" y="74"/>
              </a:cxn>
              <a:cxn ang="0">
                <a:pos x="37" y="85"/>
              </a:cxn>
              <a:cxn ang="0">
                <a:pos x="27" y="81"/>
              </a:cxn>
              <a:cxn ang="0">
                <a:pos x="18" y="77"/>
              </a:cxn>
              <a:cxn ang="0">
                <a:pos x="15" y="67"/>
              </a:cxn>
              <a:cxn ang="0">
                <a:pos x="21" y="60"/>
              </a:cxn>
              <a:cxn ang="0">
                <a:pos x="36" y="62"/>
              </a:cxn>
              <a:cxn ang="0">
                <a:pos x="29" y="55"/>
              </a:cxn>
              <a:cxn ang="0">
                <a:pos x="13" y="56"/>
              </a:cxn>
              <a:cxn ang="0">
                <a:pos x="13" y="47"/>
              </a:cxn>
              <a:cxn ang="0">
                <a:pos x="7" y="44"/>
              </a:cxn>
            </a:cxnLst>
            <a:rect l="0" t="0" r="r" b="b"/>
            <a:pathLst>
              <a:path w="85" h="112">
                <a:moveTo>
                  <a:pt x="60" y="112"/>
                </a:moveTo>
                <a:lnTo>
                  <a:pt x="60" y="110"/>
                </a:lnTo>
                <a:lnTo>
                  <a:pt x="60" y="109"/>
                </a:lnTo>
                <a:lnTo>
                  <a:pt x="55" y="108"/>
                </a:lnTo>
                <a:lnTo>
                  <a:pt x="51" y="108"/>
                </a:lnTo>
                <a:lnTo>
                  <a:pt x="48" y="107"/>
                </a:lnTo>
                <a:lnTo>
                  <a:pt x="45" y="107"/>
                </a:lnTo>
                <a:lnTo>
                  <a:pt x="44" y="106"/>
                </a:lnTo>
                <a:lnTo>
                  <a:pt x="43" y="106"/>
                </a:lnTo>
                <a:lnTo>
                  <a:pt x="44" y="102"/>
                </a:lnTo>
                <a:lnTo>
                  <a:pt x="46" y="102"/>
                </a:lnTo>
                <a:lnTo>
                  <a:pt x="46" y="101"/>
                </a:lnTo>
                <a:lnTo>
                  <a:pt x="46" y="100"/>
                </a:lnTo>
                <a:lnTo>
                  <a:pt x="46" y="100"/>
                </a:lnTo>
                <a:lnTo>
                  <a:pt x="47" y="101"/>
                </a:lnTo>
                <a:lnTo>
                  <a:pt x="47" y="102"/>
                </a:lnTo>
                <a:lnTo>
                  <a:pt x="49" y="102"/>
                </a:lnTo>
                <a:lnTo>
                  <a:pt x="50" y="102"/>
                </a:lnTo>
                <a:lnTo>
                  <a:pt x="51" y="102"/>
                </a:lnTo>
                <a:lnTo>
                  <a:pt x="51" y="101"/>
                </a:lnTo>
                <a:lnTo>
                  <a:pt x="52" y="101"/>
                </a:lnTo>
                <a:lnTo>
                  <a:pt x="52" y="102"/>
                </a:lnTo>
                <a:lnTo>
                  <a:pt x="52" y="103"/>
                </a:lnTo>
                <a:lnTo>
                  <a:pt x="52" y="103"/>
                </a:lnTo>
                <a:lnTo>
                  <a:pt x="51" y="103"/>
                </a:lnTo>
                <a:lnTo>
                  <a:pt x="52" y="103"/>
                </a:lnTo>
                <a:lnTo>
                  <a:pt x="53" y="103"/>
                </a:lnTo>
                <a:lnTo>
                  <a:pt x="53" y="104"/>
                </a:lnTo>
                <a:lnTo>
                  <a:pt x="54" y="105"/>
                </a:lnTo>
                <a:lnTo>
                  <a:pt x="55" y="105"/>
                </a:lnTo>
                <a:lnTo>
                  <a:pt x="60" y="104"/>
                </a:lnTo>
                <a:lnTo>
                  <a:pt x="63" y="104"/>
                </a:lnTo>
                <a:lnTo>
                  <a:pt x="64" y="105"/>
                </a:lnTo>
                <a:lnTo>
                  <a:pt x="65" y="105"/>
                </a:lnTo>
                <a:lnTo>
                  <a:pt x="69" y="106"/>
                </a:lnTo>
                <a:lnTo>
                  <a:pt x="70" y="106"/>
                </a:lnTo>
                <a:lnTo>
                  <a:pt x="72" y="105"/>
                </a:lnTo>
                <a:lnTo>
                  <a:pt x="73" y="106"/>
                </a:lnTo>
                <a:lnTo>
                  <a:pt x="72" y="108"/>
                </a:lnTo>
                <a:lnTo>
                  <a:pt x="73" y="109"/>
                </a:lnTo>
                <a:lnTo>
                  <a:pt x="74" y="109"/>
                </a:lnTo>
                <a:lnTo>
                  <a:pt x="76" y="108"/>
                </a:lnTo>
                <a:lnTo>
                  <a:pt x="78" y="107"/>
                </a:lnTo>
                <a:lnTo>
                  <a:pt x="78" y="108"/>
                </a:lnTo>
                <a:lnTo>
                  <a:pt x="79" y="107"/>
                </a:lnTo>
                <a:lnTo>
                  <a:pt x="80" y="106"/>
                </a:lnTo>
                <a:lnTo>
                  <a:pt x="80" y="107"/>
                </a:lnTo>
                <a:lnTo>
                  <a:pt x="80" y="109"/>
                </a:lnTo>
                <a:lnTo>
                  <a:pt x="79" y="111"/>
                </a:lnTo>
                <a:lnTo>
                  <a:pt x="75" y="110"/>
                </a:lnTo>
                <a:lnTo>
                  <a:pt x="73" y="111"/>
                </a:lnTo>
                <a:lnTo>
                  <a:pt x="71" y="111"/>
                </a:lnTo>
                <a:lnTo>
                  <a:pt x="60" y="112"/>
                </a:lnTo>
                <a:close/>
                <a:moveTo>
                  <a:pt x="0" y="36"/>
                </a:moveTo>
                <a:lnTo>
                  <a:pt x="3" y="29"/>
                </a:lnTo>
                <a:lnTo>
                  <a:pt x="6" y="26"/>
                </a:lnTo>
                <a:lnTo>
                  <a:pt x="9" y="23"/>
                </a:lnTo>
                <a:lnTo>
                  <a:pt x="11" y="16"/>
                </a:lnTo>
                <a:lnTo>
                  <a:pt x="12" y="16"/>
                </a:lnTo>
                <a:lnTo>
                  <a:pt x="16" y="15"/>
                </a:lnTo>
                <a:lnTo>
                  <a:pt x="20" y="14"/>
                </a:lnTo>
                <a:lnTo>
                  <a:pt x="22" y="11"/>
                </a:lnTo>
                <a:lnTo>
                  <a:pt x="24" y="10"/>
                </a:lnTo>
                <a:lnTo>
                  <a:pt x="27" y="10"/>
                </a:lnTo>
                <a:lnTo>
                  <a:pt x="30" y="10"/>
                </a:lnTo>
                <a:lnTo>
                  <a:pt x="33" y="9"/>
                </a:lnTo>
                <a:lnTo>
                  <a:pt x="36" y="7"/>
                </a:lnTo>
                <a:lnTo>
                  <a:pt x="37" y="7"/>
                </a:lnTo>
                <a:lnTo>
                  <a:pt x="48" y="6"/>
                </a:lnTo>
                <a:lnTo>
                  <a:pt x="52" y="3"/>
                </a:lnTo>
                <a:lnTo>
                  <a:pt x="56" y="3"/>
                </a:lnTo>
                <a:lnTo>
                  <a:pt x="64" y="7"/>
                </a:lnTo>
                <a:lnTo>
                  <a:pt x="68" y="9"/>
                </a:lnTo>
                <a:lnTo>
                  <a:pt x="70" y="8"/>
                </a:lnTo>
                <a:lnTo>
                  <a:pt x="77" y="6"/>
                </a:lnTo>
                <a:lnTo>
                  <a:pt x="78" y="4"/>
                </a:lnTo>
                <a:lnTo>
                  <a:pt x="77" y="1"/>
                </a:lnTo>
                <a:lnTo>
                  <a:pt x="79" y="0"/>
                </a:lnTo>
                <a:lnTo>
                  <a:pt x="81" y="0"/>
                </a:lnTo>
                <a:lnTo>
                  <a:pt x="82" y="0"/>
                </a:lnTo>
                <a:lnTo>
                  <a:pt x="84" y="2"/>
                </a:lnTo>
                <a:lnTo>
                  <a:pt x="85" y="3"/>
                </a:lnTo>
                <a:lnTo>
                  <a:pt x="81" y="9"/>
                </a:lnTo>
                <a:lnTo>
                  <a:pt x="79" y="13"/>
                </a:lnTo>
                <a:lnTo>
                  <a:pt x="77" y="17"/>
                </a:lnTo>
                <a:lnTo>
                  <a:pt x="76" y="14"/>
                </a:lnTo>
                <a:lnTo>
                  <a:pt x="72" y="13"/>
                </a:lnTo>
                <a:lnTo>
                  <a:pt x="67" y="13"/>
                </a:lnTo>
                <a:lnTo>
                  <a:pt x="64" y="12"/>
                </a:lnTo>
                <a:lnTo>
                  <a:pt x="64" y="11"/>
                </a:lnTo>
                <a:lnTo>
                  <a:pt x="61" y="12"/>
                </a:lnTo>
                <a:lnTo>
                  <a:pt x="60" y="13"/>
                </a:lnTo>
                <a:lnTo>
                  <a:pt x="57" y="13"/>
                </a:lnTo>
                <a:lnTo>
                  <a:pt x="57" y="12"/>
                </a:lnTo>
                <a:lnTo>
                  <a:pt x="55" y="12"/>
                </a:lnTo>
                <a:lnTo>
                  <a:pt x="53" y="14"/>
                </a:lnTo>
                <a:lnTo>
                  <a:pt x="51" y="16"/>
                </a:lnTo>
                <a:lnTo>
                  <a:pt x="49" y="16"/>
                </a:lnTo>
                <a:lnTo>
                  <a:pt x="47" y="15"/>
                </a:lnTo>
                <a:lnTo>
                  <a:pt x="46" y="15"/>
                </a:lnTo>
                <a:lnTo>
                  <a:pt x="46" y="16"/>
                </a:lnTo>
                <a:lnTo>
                  <a:pt x="47" y="18"/>
                </a:lnTo>
                <a:lnTo>
                  <a:pt x="48" y="20"/>
                </a:lnTo>
                <a:lnTo>
                  <a:pt x="49" y="21"/>
                </a:lnTo>
                <a:lnTo>
                  <a:pt x="54" y="25"/>
                </a:lnTo>
                <a:lnTo>
                  <a:pt x="53" y="26"/>
                </a:lnTo>
                <a:lnTo>
                  <a:pt x="51" y="24"/>
                </a:lnTo>
                <a:lnTo>
                  <a:pt x="51" y="23"/>
                </a:lnTo>
                <a:lnTo>
                  <a:pt x="49" y="22"/>
                </a:lnTo>
                <a:lnTo>
                  <a:pt x="48" y="22"/>
                </a:lnTo>
                <a:lnTo>
                  <a:pt x="47" y="22"/>
                </a:lnTo>
                <a:lnTo>
                  <a:pt x="46" y="22"/>
                </a:lnTo>
                <a:lnTo>
                  <a:pt x="46" y="24"/>
                </a:lnTo>
                <a:lnTo>
                  <a:pt x="46" y="25"/>
                </a:lnTo>
                <a:lnTo>
                  <a:pt x="48" y="26"/>
                </a:lnTo>
                <a:lnTo>
                  <a:pt x="49" y="26"/>
                </a:lnTo>
                <a:lnTo>
                  <a:pt x="49" y="28"/>
                </a:lnTo>
                <a:lnTo>
                  <a:pt x="49" y="28"/>
                </a:lnTo>
                <a:lnTo>
                  <a:pt x="48" y="29"/>
                </a:lnTo>
                <a:lnTo>
                  <a:pt x="45" y="25"/>
                </a:lnTo>
                <a:lnTo>
                  <a:pt x="43" y="24"/>
                </a:lnTo>
                <a:lnTo>
                  <a:pt x="42" y="24"/>
                </a:lnTo>
                <a:lnTo>
                  <a:pt x="41" y="24"/>
                </a:lnTo>
                <a:lnTo>
                  <a:pt x="41" y="24"/>
                </a:lnTo>
                <a:lnTo>
                  <a:pt x="41" y="25"/>
                </a:lnTo>
                <a:lnTo>
                  <a:pt x="42" y="26"/>
                </a:lnTo>
                <a:lnTo>
                  <a:pt x="42" y="27"/>
                </a:lnTo>
                <a:lnTo>
                  <a:pt x="43" y="28"/>
                </a:lnTo>
                <a:lnTo>
                  <a:pt x="44" y="28"/>
                </a:lnTo>
                <a:lnTo>
                  <a:pt x="45" y="28"/>
                </a:lnTo>
                <a:lnTo>
                  <a:pt x="46" y="29"/>
                </a:lnTo>
                <a:lnTo>
                  <a:pt x="45" y="30"/>
                </a:lnTo>
                <a:lnTo>
                  <a:pt x="42" y="29"/>
                </a:lnTo>
                <a:lnTo>
                  <a:pt x="41" y="29"/>
                </a:lnTo>
                <a:lnTo>
                  <a:pt x="41" y="28"/>
                </a:lnTo>
                <a:lnTo>
                  <a:pt x="40" y="25"/>
                </a:lnTo>
                <a:lnTo>
                  <a:pt x="39" y="24"/>
                </a:lnTo>
                <a:lnTo>
                  <a:pt x="37" y="23"/>
                </a:lnTo>
                <a:lnTo>
                  <a:pt x="34" y="20"/>
                </a:lnTo>
                <a:lnTo>
                  <a:pt x="36" y="19"/>
                </a:lnTo>
                <a:lnTo>
                  <a:pt x="36" y="18"/>
                </a:lnTo>
                <a:lnTo>
                  <a:pt x="36" y="17"/>
                </a:lnTo>
                <a:lnTo>
                  <a:pt x="34" y="17"/>
                </a:lnTo>
                <a:lnTo>
                  <a:pt x="33" y="19"/>
                </a:lnTo>
                <a:lnTo>
                  <a:pt x="31" y="20"/>
                </a:lnTo>
                <a:lnTo>
                  <a:pt x="32" y="22"/>
                </a:lnTo>
                <a:lnTo>
                  <a:pt x="31" y="25"/>
                </a:lnTo>
                <a:lnTo>
                  <a:pt x="30" y="27"/>
                </a:lnTo>
                <a:lnTo>
                  <a:pt x="31" y="27"/>
                </a:lnTo>
                <a:lnTo>
                  <a:pt x="31" y="29"/>
                </a:lnTo>
                <a:lnTo>
                  <a:pt x="33" y="31"/>
                </a:lnTo>
                <a:lnTo>
                  <a:pt x="34" y="31"/>
                </a:lnTo>
                <a:lnTo>
                  <a:pt x="35" y="35"/>
                </a:lnTo>
                <a:lnTo>
                  <a:pt x="38" y="39"/>
                </a:lnTo>
                <a:lnTo>
                  <a:pt x="40" y="42"/>
                </a:lnTo>
                <a:lnTo>
                  <a:pt x="39" y="43"/>
                </a:lnTo>
                <a:lnTo>
                  <a:pt x="38" y="44"/>
                </a:lnTo>
                <a:lnTo>
                  <a:pt x="39" y="42"/>
                </a:lnTo>
                <a:lnTo>
                  <a:pt x="38" y="41"/>
                </a:lnTo>
                <a:lnTo>
                  <a:pt x="37" y="40"/>
                </a:lnTo>
                <a:lnTo>
                  <a:pt x="36" y="40"/>
                </a:lnTo>
                <a:lnTo>
                  <a:pt x="36" y="39"/>
                </a:lnTo>
                <a:lnTo>
                  <a:pt x="34" y="40"/>
                </a:lnTo>
                <a:lnTo>
                  <a:pt x="34" y="42"/>
                </a:lnTo>
                <a:lnTo>
                  <a:pt x="35" y="43"/>
                </a:lnTo>
                <a:lnTo>
                  <a:pt x="36" y="45"/>
                </a:lnTo>
                <a:lnTo>
                  <a:pt x="34" y="46"/>
                </a:lnTo>
                <a:lnTo>
                  <a:pt x="31" y="48"/>
                </a:lnTo>
                <a:lnTo>
                  <a:pt x="32" y="48"/>
                </a:lnTo>
                <a:lnTo>
                  <a:pt x="34" y="49"/>
                </a:lnTo>
                <a:lnTo>
                  <a:pt x="36" y="49"/>
                </a:lnTo>
                <a:lnTo>
                  <a:pt x="37" y="51"/>
                </a:lnTo>
                <a:lnTo>
                  <a:pt x="39" y="51"/>
                </a:lnTo>
                <a:lnTo>
                  <a:pt x="40" y="51"/>
                </a:lnTo>
                <a:lnTo>
                  <a:pt x="40" y="52"/>
                </a:lnTo>
                <a:lnTo>
                  <a:pt x="42" y="54"/>
                </a:lnTo>
                <a:lnTo>
                  <a:pt x="44" y="54"/>
                </a:lnTo>
                <a:lnTo>
                  <a:pt x="45" y="56"/>
                </a:lnTo>
                <a:lnTo>
                  <a:pt x="46" y="56"/>
                </a:lnTo>
                <a:lnTo>
                  <a:pt x="48" y="56"/>
                </a:lnTo>
                <a:lnTo>
                  <a:pt x="50" y="58"/>
                </a:lnTo>
                <a:lnTo>
                  <a:pt x="50" y="60"/>
                </a:lnTo>
                <a:lnTo>
                  <a:pt x="49" y="60"/>
                </a:lnTo>
                <a:lnTo>
                  <a:pt x="50" y="66"/>
                </a:lnTo>
                <a:lnTo>
                  <a:pt x="49" y="67"/>
                </a:lnTo>
                <a:lnTo>
                  <a:pt x="48" y="67"/>
                </a:lnTo>
                <a:lnTo>
                  <a:pt x="47" y="64"/>
                </a:lnTo>
                <a:lnTo>
                  <a:pt x="46" y="64"/>
                </a:lnTo>
                <a:lnTo>
                  <a:pt x="45" y="62"/>
                </a:lnTo>
                <a:lnTo>
                  <a:pt x="44" y="61"/>
                </a:lnTo>
                <a:lnTo>
                  <a:pt x="43" y="61"/>
                </a:lnTo>
                <a:lnTo>
                  <a:pt x="40" y="62"/>
                </a:lnTo>
                <a:lnTo>
                  <a:pt x="37" y="63"/>
                </a:lnTo>
                <a:lnTo>
                  <a:pt x="36" y="64"/>
                </a:lnTo>
                <a:lnTo>
                  <a:pt x="38" y="64"/>
                </a:lnTo>
                <a:lnTo>
                  <a:pt x="38" y="66"/>
                </a:lnTo>
                <a:lnTo>
                  <a:pt x="38" y="68"/>
                </a:lnTo>
                <a:lnTo>
                  <a:pt x="39" y="69"/>
                </a:lnTo>
                <a:lnTo>
                  <a:pt x="40" y="69"/>
                </a:lnTo>
                <a:lnTo>
                  <a:pt x="42" y="68"/>
                </a:lnTo>
                <a:lnTo>
                  <a:pt x="42" y="70"/>
                </a:lnTo>
                <a:lnTo>
                  <a:pt x="43" y="71"/>
                </a:lnTo>
                <a:lnTo>
                  <a:pt x="40" y="72"/>
                </a:lnTo>
                <a:lnTo>
                  <a:pt x="40" y="72"/>
                </a:lnTo>
                <a:lnTo>
                  <a:pt x="39" y="73"/>
                </a:lnTo>
                <a:lnTo>
                  <a:pt x="37" y="72"/>
                </a:lnTo>
                <a:lnTo>
                  <a:pt x="38" y="71"/>
                </a:lnTo>
                <a:lnTo>
                  <a:pt x="37" y="70"/>
                </a:lnTo>
                <a:lnTo>
                  <a:pt x="34" y="70"/>
                </a:lnTo>
                <a:lnTo>
                  <a:pt x="33" y="69"/>
                </a:lnTo>
                <a:lnTo>
                  <a:pt x="33" y="70"/>
                </a:lnTo>
                <a:lnTo>
                  <a:pt x="34" y="74"/>
                </a:lnTo>
                <a:lnTo>
                  <a:pt x="35" y="75"/>
                </a:lnTo>
                <a:lnTo>
                  <a:pt x="35" y="76"/>
                </a:lnTo>
                <a:lnTo>
                  <a:pt x="36" y="78"/>
                </a:lnTo>
                <a:lnTo>
                  <a:pt x="37" y="85"/>
                </a:lnTo>
                <a:lnTo>
                  <a:pt x="33" y="82"/>
                </a:lnTo>
                <a:lnTo>
                  <a:pt x="31" y="83"/>
                </a:lnTo>
                <a:lnTo>
                  <a:pt x="30" y="86"/>
                </a:lnTo>
                <a:lnTo>
                  <a:pt x="27" y="81"/>
                </a:lnTo>
                <a:lnTo>
                  <a:pt x="24" y="78"/>
                </a:lnTo>
                <a:lnTo>
                  <a:pt x="21" y="81"/>
                </a:lnTo>
                <a:lnTo>
                  <a:pt x="19" y="79"/>
                </a:lnTo>
                <a:lnTo>
                  <a:pt x="18" y="77"/>
                </a:lnTo>
                <a:lnTo>
                  <a:pt x="19" y="73"/>
                </a:lnTo>
                <a:lnTo>
                  <a:pt x="19" y="72"/>
                </a:lnTo>
                <a:lnTo>
                  <a:pt x="18" y="70"/>
                </a:lnTo>
                <a:lnTo>
                  <a:pt x="15" y="67"/>
                </a:lnTo>
                <a:lnTo>
                  <a:pt x="14" y="65"/>
                </a:lnTo>
                <a:lnTo>
                  <a:pt x="14" y="64"/>
                </a:lnTo>
                <a:lnTo>
                  <a:pt x="17" y="59"/>
                </a:lnTo>
                <a:lnTo>
                  <a:pt x="21" y="60"/>
                </a:lnTo>
                <a:lnTo>
                  <a:pt x="23" y="58"/>
                </a:lnTo>
                <a:lnTo>
                  <a:pt x="24" y="58"/>
                </a:lnTo>
                <a:lnTo>
                  <a:pt x="34" y="63"/>
                </a:lnTo>
                <a:lnTo>
                  <a:pt x="36" y="62"/>
                </a:lnTo>
                <a:lnTo>
                  <a:pt x="39" y="60"/>
                </a:lnTo>
                <a:lnTo>
                  <a:pt x="37" y="59"/>
                </a:lnTo>
                <a:lnTo>
                  <a:pt x="36" y="59"/>
                </a:lnTo>
                <a:lnTo>
                  <a:pt x="29" y="55"/>
                </a:lnTo>
                <a:lnTo>
                  <a:pt x="22" y="54"/>
                </a:lnTo>
                <a:lnTo>
                  <a:pt x="20" y="55"/>
                </a:lnTo>
                <a:lnTo>
                  <a:pt x="16" y="55"/>
                </a:lnTo>
                <a:lnTo>
                  <a:pt x="13" y="56"/>
                </a:lnTo>
                <a:lnTo>
                  <a:pt x="8" y="48"/>
                </a:lnTo>
                <a:lnTo>
                  <a:pt x="10" y="47"/>
                </a:lnTo>
                <a:lnTo>
                  <a:pt x="11" y="48"/>
                </a:lnTo>
                <a:lnTo>
                  <a:pt x="13" y="47"/>
                </a:lnTo>
                <a:lnTo>
                  <a:pt x="13" y="45"/>
                </a:lnTo>
                <a:lnTo>
                  <a:pt x="11" y="43"/>
                </a:lnTo>
                <a:lnTo>
                  <a:pt x="10" y="44"/>
                </a:lnTo>
                <a:lnTo>
                  <a:pt x="7" y="44"/>
                </a:lnTo>
                <a:lnTo>
                  <a:pt x="1" y="39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9" name="Freeform 92">
            <a:extLst>
              <a:ext uri="{FF2B5EF4-FFF2-40B4-BE49-F238E27FC236}">
                <a16:creationId xmlns:a16="http://schemas.microsoft.com/office/drawing/2014/main" id="{F6DD9843-AC4E-0A82-376B-4386BC4BBAAA}"/>
              </a:ext>
            </a:extLst>
          </p:cNvPr>
          <p:cNvSpPr>
            <a:spLocks noEditPoints="1"/>
          </p:cNvSpPr>
          <p:nvPr/>
        </p:nvSpPr>
        <p:spPr bwMode="auto">
          <a:xfrm>
            <a:off x="6436995" y="5169449"/>
            <a:ext cx="1048780" cy="445547"/>
          </a:xfrm>
          <a:custGeom>
            <a:avLst/>
            <a:gdLst/>
            <a:ahLst/>
            <a:cxnLst>
              <a:cxn ang="0">
                <a:pos x="237" y="86"/>
              </a:cxn>
              <a:cxn ang="0">
                <a:pos x="232" y="82"/>
              </a:cxn>
              <a:cxn ang="0">
                <a:pos x="218" y="81"/>
              </a:cxn>
              <a:cxn ang="0">
                <a:pos x="212" y="82"/>
              </a:cxn>
              <a:cxn ang="0">
                <a:pos x="190" y="86"/>
              </a:cxn>
              <a:cxn ang="0">
                <a:pos x="160" y="88"/>
              </a:cxn>
              <a:cxn ang="0">
                <a:pos x="140" y="91"/>
              </a:cxn>
              <a:cxn ang="0">
                <a:pos x="140" y="99"/>
              </a:cxn>
              <a:cxn ang="0">
                <a:pos x="132" y="104"/>
              </a:cxn>
              <a:cxn ang="0">
                <a:pos x="127" y="98"/>
              </a:cxn>
              <a:cxn ang="0">
                <a:pos x="130" y="90"/>
              </a:cxn>
              <a:cxn ang="0">
                <a:pos x="124" y="93"/>
              </a:cxn>
              <a:cxn ang="0">
                <a:pos x="120" y="95"/>
              </a:cxn>
              <a:cxn ang="0">
                <a:pos x="106" y="96"/>
              </a:cxn>
              <a:cxn ang="0">
                <a:pos x="102" y="101"/>
              </a:cxn>
              <a:cxn ang="0">
                <a:pos x="86" y="102"/>
              </a:cxn>
              <a:cxn ang="0">
                <a:pos x="59" y="89"/>
              </a:cxn>
              <a:cxn ang="0">
                <a:pos x="55" y="100"/>
              </a:cxn>
              <a:cxn ang="0">
                <a:pos x="39" y="91"/>
              </a:cxn>
              <a:cxn ang="0">
                <a:pos x="25" y="91"/>
              </a:cxn>
              <a:cxn ang="0">
                <a:pos x="17" y="87"/>
              </a:cxn>
              <a:cxn ang="0">
                <a:pos x="15" y="80"/>
              </a:cxn>
              <a:cxn ang="0">
                <a:pos x="12" y="70"/>
              </a:cxn>
              <a:cxn ang="0">
                <a:pos x="6" y="62"/>
              </a:cxn>
              <a:cxn ang="0">
                <a:pos x="10" y="59"/>
              </a:cxn>
              <a:cxn ang="0">
                <a:pos x="13" y="54"/>
              </a:cxn>
              <a:cxn ang="0">
                <a:pos x="10" y="50"/>
              </a:cxn>
              <a:cxn ang="0">
                <a:pos x="11" y="45"/>
              </a:cxn>
              <a:cxn ang="0">
                <a:pos x="1" y="45"/>
              </a:cxn>
              <a:cxn ang="0">
                <a:pos x="1" y="38"/>
              </a:cxn>
              <a:cxn ang="0">
                <a:pos x="10" y="29"/>
              </a:cxn>
              <a:cxn ang="0">
                <a:pos x="19" y="30"/>
              </a:cxn>
              <a:cxn ang="0">
                <a:pos x="22" y="28"/>
              </a:cxn>
              <a:cxn ang="0">
                <a:pos x="26" y="29"/>
              </a:cxn>
              <a:cxn ang="0">
                <a:pos x="40" y="28"/>
              </a:cxn>
              <a:cxn ang="0">
                <a:pos x="46" y="24"/>
              </a:cxn>
              <a:cxn ang="0">
                <a:pos x="43" y="23"/>
              </a:cxn>
              <a:cxn ang="0">
                <a:pos x="54" y="16"/>
              </a:cxn>
              <a:cxn ang="0">
                <a:pos x="70" y="13"/>
              </a:cxn>
              <a:cxn ang="0">
                <a:pos x="93" y="2"/>
              </a:cxn>
              <a:cxn ang="0">
                <a:pos x="117" y="0"/>
              </a:cxn>
              <a:cxn ang="0">
                <a:pos x="130" y="6"/>
              </a:cxn>
              <a:cxn ang="0">
                <a:pos x="146" y="18"/>
              </a:cxn>
              <a:cxn ang="0">
                <a:pos x="174" y="17"/>
              </a:cxn>
              <a:cxn ang="0">
                <a:pos x="199" y="13"/>
              </a:cxn>
              <a:cxn ang="0">
                <a:pos x="218" y="8"/>
              </a:cxn>
              <a:cxn ang="0">
                <a:pos x="233" y="24"/>
              </a:cxn>
              <a:cxn ang="0">
                <a:pos x="244" y="40"/>
              </a:cxn>
              <a:cxn ang="0">
                <a:pos x="236" y="47"/>
              </a:cxn>
              <a:cxn ang="0">
                <a:pos x="238" y="62"/>
              </a:cxn>
              <a:cxn ang="0">
                <a:pos x="238" y="70"/>
              </a:cxn>
              <a:cxn ang="0">
                <a:pos x="241" y="78"/>
              </a:cxn>
              <a:cxn ang="0">
                <a:pos x="26" y="3"/>
              </a:cxn>
              <a:cxn ang="0">
                <a:pos x="35" y="13"/>
              </a:cxn>
              <a:cxn ang="0">
                <a:pos x="34" y="19"/>
              </a:cxn>
              <a:cxn ang="0">
                <a:pos x="17" y="22"/>
              </a:cxn>
              <a:cxn ang="0">
                <a:pos x="4" y="32"/>
              </a:cxn>
              <a:cxn ang="0">
                <a:pos x="2" y="30"/>
              </a:cxn>
              <a:cxn ang="0">
                <a:pos x="1" y="25"/>
              </a:cxn>
              <a:cxn ang="0">
                <a:pos x="7" y="9"/>
              </a:cxn>
              <a:cxn ang="0">
                <a:pos x="14" y="0"/>
              </a:cxn>
            </a:cxnLst>
            <a:rect l="0" t="0" r="r" b="b"/>
            <a:pathLst>
              <a:path w="245" h="104">
                <a:moveTo>
                  <a:pt x="245" y="83"/>
                </a:moveTo>
                <a:lnTo>
                  <a:pt x="243" y="83"/>
                </a:lnTo>
                <a:lnTo>
                  <a:pt x="240" y="86"/>
                </a:lnTo>
                <a:lnTo>
                  <a:pt x="239" y="87"/>
                </a:lnTo>
                <a:lnTo>
                  <a:pt x="237" y="86"/>
                </a:lnTo>
                <a:lnTo>
                  <a:pt x="237" y="84"/>
                </a:lnTo>
                <a:lnTo>
                  <a:pt x="237" y="82"/>
                </a:lnTo>
                <a:lnTo>
                  <a:pt x="235" y="81"/>
                </a:lnTo>
                <a:lnTo>
                  <a:pt x="233" y="81"/>
                </a:lnTo>
                <a:lnTo>
                  <a:pt x="232" y="82"/>
                </a:lnTo>
                <a:lnTo>
                  <a:pt x="230" y="82"/>
                </a:lnTo>
                <a:lnTo>
                  <a:pt x="225" y="81"/>
                </a:lnTo>
                <a:lnTo>
                  <a:pt x="223" y="82"/>
                </a:lnTo>
                <a:lnTo>
                  <a:pt x="221" y="80"/>
                </a:lnTo>
                <a:lnTo>
                  <a:pt x="218" y="81"/>
                </a:lnTo>
                <a:lnTo>
                  <a:pt x="217" y="82"/>
                </a:lnTo>
                <a:lnTo>
                  <a:pt x="215" y="82"/>
                </a:lnTo>
                <a:lnTo>
                  <a:pt x="215" y="80"/>
                </a:lnTo>
                <a:lnTo>
                  <a:pt x="214" y="80"/>
                </a:lnTo>
                <a:lnTo>
                  <a:pt x="212" y="82"/>
                </a:lnTo>
                <a:lnTo>
                  <a:pt x="208" y="85"/>
                </a:lnTo>
                <a:lnTo>
                  <a:pt x="202" y="86"/>
                </a:lnTo>
                <a:lnTo>
                  <a:pt x="197" y="86"/>
                </a:lnTo>
                <a:lnTo>
                  <a:pt x="193" y="85"/>
                </a:lnTo>
                <a:lnTo>
                  <a:pt x="190" y="86"/>
                </a:lnTo>
                <a:lnTo>
                  <a:pt x="182" y="91"/>
                </a:lnTo>
                <a:lnTo>
                  <a:pt x="178" y="92"/>
                </a:lnTo>
                <a:lnTo>
                  <a:pt x="172" y="93"/>
                </a:lnTo>
                <a:lnTo>
                  <a:pt x="169" y="92"/>
                </a:lnTo>
                <a:lnTo>
                  <a:pt x="160" y="88"/>
                </a:lnTo>
                <a:lnTo>
                  <a:pt x="158" y="89"/>
                </a:lnTo>
                <a:lnTo>
                  <a:pt x="152" y="91"/>
                </a:lnTo>
                <a:lnTo>
                  <a:pt x="148" y="92"/>
                </a:lnTo>
                <a:lnTo>
                  <a:pt x="145" y="92"/>
                </a:lnTo>
                <a:lnTo>
                  <a:pt x="140" y="91"/>
                </a:lnTo>
                <a:lnTo>
                  <a:pt x="139" y="91"/>
                </a:lnTo>
                <a:lnTo>
                  <a:pt x="138" y="90"/>
                </a:lnTo>
                <a:lnTo>
                  <a:pt x="137" y="93"/>
                </a:lnTo>
                <a:lnTo>
                  <a:pt x="138" y="96"/>
                </a:lnTo>
                <a:lnTo>
                  <a:pt x="140" y="99"/>
                </a:lnTo>
                <a:lnTo>
                  <a:pt x="136" y="100"/>
                </a:lnTo>
                <a:lnTo>
                  <a:pt x="135" y="103"/>
                </a:lnTo>
                <a:lnTo>
                  <a:pt x="134" y="104"/>
                </a:lnTo>
                <a:lnTo>
                  <a:pt x="133" y="104"/>
                </a:lnTo>
                <a:lnTo>
                  <a:pt x="132" y="104"/>
                </a:lnTo>
                <a:lnTo>
                  <a:pt x="130" y="104"/>
                </a:lnTo>
                <a:lnTo>
                  <a:pt x="128" y="104"/>
                </a:lnTo>
                <a:lnTo>
                  <a:pt x="127" y="100"/>
                </a:lnTo>
                <a:lnTo>
                  <a:pt x="126" y="100"/>
                </a:lnTo>
                <a:lnTo>
                  <a:pt x="127" y="98"/>
                </a:lnTo>
                <a:lnTo>
                  <a:pt x="128" y="97"/>
                </a:lnTo>
                <a:lnTo>
                  <a:pt x="131" y="94"/>
                </a:lnTo>
                <a:lnTo>
                  <a:pt x="131" y="93"/>
                </a:lnTo>
                <a:lnTo>
                  <a:pt x="131" y="92"/>
                </a:lnTo>
                <a:lnTo>
                  <a:pt x="130" y="90"/>
                </a:lnTo>
                <a:lnTo>
                  <a:pt x="129" y="89"/>
                </a:lnTo>
                <a:lnTo>
                  <a:pt x="126" y="92"/>
                </a:lnTo>
                <a:lnTo>
                  <a:pt x="125" y="92"/>
                </a:lnTo>
                <a:lnTo>
                  <a:pt x="124" y="93"/>
                </a:lnTo>
                <a:lnTo>
                  <a:pt x="124" y="93"/>
                </a:lnTo>
                <a:lnTo>
                  <a:pt x="124" y="95"/>
                </a:lnTo>
                <a:lnTo>
                  <a:pt x="122" y="95"/>
                </a:lnTo>
                <a:lnTo>
                  <a:pt x="122" y="94"/>
                </a:lnTo>
                <a:lnTo>
                  <a:pt x="122" y="95"/>
                </a:lnTo>
                <a:lnTo>
                  <a:pt x="120" y="95"/>
                </a:lnTo>
                <a:lnTo>
                  <a:pt x="118" y="94"/>
                </a:lnTo>
                <a:lnTo>
                  <a:pt x="115" y="92"/>
                </a:lnTo>
                <a:lnTo>
                  <a:pt x="113" y="91"/>
                </a:lnTo>
                <a:lnTo>
                  <a:pt x="110" y="92"/>
                </a:lnTo>
                <a:lnTo>
                  <a:pt x="106" y="96"/>
                </a:lnTo>
                <a:lnTo>
                  <a:pt x="103" y="98"/>
                </a:lnTo>
                <a:lnTo>
                  <a:pt x="103" y="99"/>
                </a:lnTo>
                <a:lnTo>
                  <a:pt x="103" y="100"/>
                </a:lnTo>
                <a:lnTo>
                  <a:pt x="102" y="100"/>
                </a:lnTo>
                <a:lnTo>
                  <a:pt x="102" y="101"/>
                </a:lnTo>
                <a:lnTo>
                  <a:pt x="101" y="100"/>
                </a:lnTo>
                <a:lnTo>
                  <a:pt x="97" y="101"/>
                </a:lnTo>
                <a:lnTo>
                  <a:pt x="93" y="102"/>
                </a:lnTo>
                <a:lnTo>
                  <a:pt x="90" y="102"/>
                </a:lnTo>
                <a:lnTo>
                  <a:pt x="86" y="102"/>
                </a:lnTo>
                <a:lnTo>
                  <a:pt x="82" y="100"/>
                </a:lnTo>
                <a:lnTo>
                  <a:pt x="77" y="94"/>
                </a:lnTo>
                <a:lnTo>
                  <a:pt x="70" y="90"/>
                </a:lnTo>
                <a:lnTo>
                  <a:pt x="64" y="89"/>
                </a:lnTo>
                <a:lnTo>
                  <a:pt x="59" y="89"/>
                </a:lnTo>
                <a:lnTo>
                  <a:pt x="59" y="91"/>
                </a:lnTo>
                <a:lnTo>
                  <a:pt x="58" y="96"/>
                </a:lnTo>
                <a:lnTo>
                  <a:pt x="58" y="99"/>
                </a:lnTo>
                <a:lnTo>
                  <a:pt x="57" y="100"/>
                </a:lnTo>
                <a:lnTo>
                  <a:pt x="55" y="100"/>
                </a:lnTo>
                <a:lnTo>
                  <a:pt x="54" y="99"/>
                </a:lnTo>
                <a:lnTo>
                  <a:pt x="47" y="101"/>
                </a:lnTo>
                <a:lnTo>
                  <a:pt x="45" y="100"/>
                </a:lnTo>
                <a:lnTo>
                  <a:pt x="43" y="99"/>
                </a:lnTo>
                <a:lnTo>
                  <a:pt x="39" y="91"/>
                </a:lnTo>
                <a:lnTo>
                  <a:pt x="36" y="93"/>
                </a:lnTo>
                <a:lnTo>
                  <a:pt x="32" y="90"/>
                </a:lnTo>
                <a:lnTo>
                  <a:pt x="29" y="90"/>
                </a:lnTo>
                <a:lnTo>
                  <a:pt x="26" y="93"/>
                </a:lnTo>
                <a:lnTo>
                  <a:pt x="25" y="91"/>
                </a:lnTo>
                <a:lnTo>
                  <a:pt x="25" y="89"/>
                </a:lnTo>
                <a:lnTo>
                  <a:pt x="26" y="88"/>
                </a:lnTo>
                <a:lnTo>
                  <a:pt x="26" y="87"/>
                </a:lnTo>
                <a:lnTo>
                  <a:pt x="20" y="87"/>
                </a:lnTo>
                <a:lnTo>
                  <a:pt x="17" y="87"/>
                </a:lnTo>
                <a:lnTo>
                  <a:pt x="16" y="85"/>
                </a:lnTo>
                <a:lnTo>
                  <a:pt x="20" y="83"/>
                </a:lnTo>
                <a:lnTo>
                  <a:pt x="19" y="82"/>
                </a:lnTo>
                <a:lnTo>
                  <a:pt x="17" y="80"/>
                </a:lnTo>
                <a:lnTo>
                  <a:pt x="15" y="80"/>
                </a:lnTo>
                <a:lnTo>
                  <a:pt x="14" y="77"/>
                </a:lnTo>
                <a:lnTo>
                  <a:pt x="14" y="75"/>
                </a:lnTo>
                <a:lnTo>
                  <a:pt x="15" y="73"/>
                </a:lnTo>
                <a:lnTo>
                  <a:pt x="14" y="71"/>
                </a:lnTo>
                <a:lnTo>
                  <a:pt x="12" y="70"/>
                </a:lnTo>
                <a:lnTo>
                  <a:pt x="8" y="67"/>
                </a:lnTo>
                <a:lnTo>
                  <a:pt x="6" y="68"/>
                </a:lnTo>
                <a:lnTo>
                  <a:pt x="5" y="67"/>
                </a:lnTo>
                <a:lnTo>
                  <a:pt x="5" y="65"/>
                </a:lnTo>
                <a:lnTo>
                  <a:pt x="6" y="62"/>
                </a:lnTo>
                <a:lnTo>
                  <a:pt x="7" y="62"/>
                </a:lnTo>
                <a:lnTo>
                  <a:pt x="9" y="64"/>
                </a:lnTo>
                <a:lnTo>
                  <a:pt x="13" y="62"/>
                </a:lnTo>
                <a:lnTo>
                  <a:pt x="10" y="60"/>
                </a:lnTo>
                <a:lnTo>
                  <a:pt x="10" y="59"/>
                </a:lnTo>
                <a:lnTo>
                  <a:pt x="9" y="58"/>
                </a:lnTo>
                <a:lnTo>
                  <a:pt x="9" y="58"/>
                </a:lnTo>
                <a:lnTo>
                  <a:pt x="12" y="56"/>
                </a:lnTo>
                <a:lnTo>
                  <a:pt x="13" y="55"/>
                </a:lnTo>
                <a:lnTo>
                  <a:pt x="13" y="54"/>
                </a:lnTo>
                <a:lnTo>
                  <a:pt x="12" y="54"/>
                </a:lnTo>
                <a:lnTo>
                  <a:pt x="10" y="53"/>
                </a:lnTo>
                <a:lnTo>
                  <a:pt x="10" y="52"/>
                </a:lnTo>
                <a:lnTo>
                  <a:pt x="11" y="52"/>
                </a:lnTo>
                <a:lnTo>
                  <a:pt x="10" y="50"/>
                </a:lnTo>
                <a:lnTo>
                  <a:pt x="9" y="49"/>
                </a:lnTo>
                <a:lnTo>
                  <a:pt x="9" y="48"/>
                </a:lnTo>
                <a:lnTo>
                  <a:pt x="7" y="48"/>
                </a:lnTo>
                <a:lnTo>
                  <a:pt x="9" y="47"/>
                </a:lnTo>
                <a:lnTo>
                  <a:pt x="11" y="45"/>
                </a:lnTo>
                <a:lnTo>
                  <a:pt x="12" y="44"/>
                </a:lnTo>
                <a:lnTo>
                  <a:pt x="12" y="43"/>
                </a:lnTo>
                <a:lnTo>
                  <a:pt x="10" y="43"/>
                </a:lnTo>
                <a:lnTo>
                  <a:pt x="7" y="44"/>
                </a:lnTo>
                <a:lnTo>
                  <a:pt x="1" y="45"/>
                </a:lnTo>
                <a:lnTo>
                  <a:pt x="1" y="45"/>
                </a:lnTo>
                <a:lnTo>
                  <a:pt x="1" y="42"/>
                </a:lnTo>
                <a:lnTo>
                  <a:pt x="1" y="41"/>
                </a:lnTo>
                <a:lnTo>
                  <a:pt x="1" y="40"/>
                </a:lnTo>
                <a:lnTo>
                  <a:pt x="1" y="38"/>
                </a:lnTo>
                <a:lnTo>
                  <a:pt x="2" y="35"/>
                </a:lnTo>
                <a:lnTo>
                  <a:pt x="4" y="35"/>
                </a:lnTo>
                <a:lnTo>
                  <a:pt x="5" y="32"/>
                </a:lnTo>
                <a:lnTo>
                  <a:pt x="6" y="32"/>
                </a:lnTo>
                <a:lnTo>
                  <a:pt x="10" y="29"/>
                </a:lnTo>
                <a:lnTo>
                  <a:pt x="13" y="29"/>
                </a:lnTo>
                <a:lnTo>
                  <a:pt x="13" y="28"/>
                </a:lnTo>
                <a:lnTo>
                  <a:pt x="16" y="28"/>
                </a:lnTo>
                <a:lnTo>
                  <a:pt x="17" y="29"/>
                </a:lnTo>
                <a:lnTo>
                  <a:pt x="19" y="30"/>
                </a:lnTo>
                <a:lnTo>
                  <a:pt x="20" y="31"/>
                </a:lnTo>
                <a:lnTo>
                  <a:pt x="23" y="31"/>
                </a:lnTo>
                <a:lnTo>
                  <a:pt x="23" y="29"/>
                </a:lnTo>
                <a:lnTo>
                  <a:pt x="23" y="29"/>
                </a:lnTo>
                <a:lnTo>
                  <a:pt x="22" y="28"/>
                </a:lnTo>
                <a:lnTo>
                  <a:pt x="23" y="27"/>
                </a:lnTo>
                <a:lnTo>
                  <a:pt x="25" y="27"/>
                </a:lnTo>
                <a:lnTo>
                  <a:pt x="26" y="28"/>
                </a:lnTo>
                <a:lnTo>
                  <a:pt x="25" y="29"/>
                </a:lnTo>
                <a:lnTo>
                  <a:pt x="26" y="29"/>
                </a:lnTo>
                <a:lnTo>
                  <a:pt x="32" y="29"/>
                </a:lnTo>
                <a:lnTo>
                  <a:pt x="35" y="29"/>
                </a:lnTo>
                <a:lnTo>
                  <a:pt x="38" y="29"/>
                </a:lnTo>
                <a:lnTo>
                  <a:pt x="40" y="30"/>
                </a:lnTo>
                <a:lnTo>
                  <a:pt x="40" y="28"/>
                </a:lnTo>
                <a:lnTo>
                  <a:pt x="40" y="28"/>
                </a:lnTo>
                <a:lnTo>
                  <a:pt x="37" y="28"/>
                </a:lnTo>
                <a:lnTo>
                  <a:pt x="36" y="26"/>
                </a:lnTo>
                <a:lnTo>
                  <a:pt x="37" y="25"/>
                </a:lnTo>
                <a:lnTo>
                  <a:pt x="46" y="24"/>
                </a:lnTo>
                <a:lnTo>
                  <a:pt x="48" y="23"/>
                </a:lnTo>
                <a:lnTo>
                  <a:pt x="50" y="23"/>
                </a:lnTo>
                <a:lnTo>
                  <a:pt x="48" y="23"/>
                </a:lnTo>
                <a:lnTo>
                  <a:pt x="44" y="23"/>
                </a:lnTo>
                <a:lnTo>
                  <a:pt x="43" y="23"/>
                </a:lnTo>
                <a:lnTo>
                  <a:pt x="43" y="22"/>
                </a:lnTo>
                <a:lnTo>
                  <a:pt x="39" y="19"/>
                </a:lnTo>
                <a:lnTo>
                  <a:pt x="41" y="14"/>
                </a:lnTo>
                <a:lnTo>
                  <a:pt x="46" y="16"/>
                </a:lnTo>
                <a:lnTo>
                  <a:pt x="54" y="16"/>
                </a:lnTo>
                <a:lnTo>
                  <a:pt x="55" y="15"/>
                </a:lnTo>
                <a:lnTo>
                  <a:pt x="62" y="17"/>
                </a:lnTo>
                <a:lnTo>
                  <a:pt x="68" y="17"/>
                </a:lnTo>
                <a:lnTo>
                  <a:pt x="70" y="16"/>
                </a:lnTo>
                <a:lnTo>
                  <a:pt x="70" y="13"/>
                </a:lnTo>
                <a:lnTo>
                  <a:pt x="74" y="11"/>
                </a:lnTo>
                <a:lnTo>
                  <a:pt x="76" y="10"/>
                </a:lnTo>
                <a:lnTo>
                  <a:pt x="83" y="5"/>
                </a:lnTo>
                <a:lnTo>
                  <a:pt x="87" y="4"/>
                </a:lnTo>
                <a:lnTo>
                  <a:pt x="93" y="2"/>
                </a:lnTo>
                <a:lnTo>
                  <a:pt x="98" y="1"/>
                </a:lnTo>
                <a:lnTo>
                  <a:pt x="103" y="2"/>
                </a:lnTo>
                <a:lnTo>
                  <a:pt x="108" y="3"/>
                </a:lnTo>
                <a:lnTo>
                  <a:pt x="113" y="3"/>
                </a:lnTo>
                <a:lnTo>
                  <a:pt x="117" y="0"/>
                </a:lnTo>
                <a:lnTo>
                  <a:pt x="118" y="4"/>
                </a:lnTo>
                <a:lnTo>
                  <a:pt x="121" y="7"/>
                </a:lnTo>
                <a:lnTo>
                  <a:pt x="122" y="7"/>
                </a:lnTo>
                <a:lnTo>
                  <a:pt x="126" y="7"/>
                </a:lnTo>
                <a:lnTo>
                  <a:pt x="130" y="6"/>
                </a:lnTo>
                <a:lnTo>
                  <a:pt x="132" y="12"/>
                </a:lnTo>
                <a:lnTo>
                  <a:pt x="135" y="14"/>
                </a:lnTo>
                <a:lnTo>
                  <a:pt x="139" y="13"/>
                </a:lnTo>
                <a:lnTo>
                  <a:pt x="141" y="13"/>
                </a:lnTo>
                <a:lnTo>
                  <a:pt x="146" y="18"/>
                </a:lnTo>
                <a:lnTo>
                  <a:pt x="154" y="18"/>
                </a:lnTo>
                <a:lnTo>
                  <a:pt x="160" y="20"/>
                </a:lnTo>
                <a:lnTo>
                  <a:pt x="165" y="20"/>
                </a:lnTo>
                <a:lnTo>
                  <a:pt x="171" y="17"/>
                </a:lnTo>
                <a:lnTo>
                  <a:pt x="174" y="17"/>
                </a:lnTo>
                <a:lnTo>
                  <a:pt x="178" y="18"/>
                </a:lnTo>
                <a:lnTo>
                  <a:pt x="182" y="19"/>
                </a:lnTo>
                <a:lnTo>
                  <a:pt x="187" y="19"/>
                </a:lnTo>
                <a:lnTo>
                  <a:pt x="190" y="18"/>
                </a:lnTo>
                <a:lnTo>
                  <a:pt x="199" y="13"/>
                </a:lnTo>
                <a:lnTo>
                  <a:pt x="202" y="11"/>
                </a:lnTo>
                <a:lnTo>
                  <a:pt x="209" y="11"/>
                </a:lnTo>
                <a:lnTo>
                  <a:pt x="212" y="12"/>
                </a:lnTo>
                <a:lnTo>
                  <a:pt x="213" y="11"/>
                </a:lnTo>
                <a:lnTo>
                  <a:pt x="218" y="8"/>
                </a:lnTo>
                <a:lnTo>
                  <a:pt x="220" y="9"/>
                </a:lnTo>
                <a:lnTo>
                  <a:pt x="228" y="17"/>
                </a:lnTo>
                <a:lnTo>
                  <a:pt x="228" y="17"/>
                </a:lnTo>
                <a:lnTo>
                  <a:pt x="233" y="23"/>
                </a:lnTo>
                <a:lnTo>
                  <a:pt x="233" y="24"/>
                </a:lnTo>
                <a:lnTo>
                  <a:pt x="230" y="31"/>
                </a:lnTo>
                <a:lnTo>
                  <a:pt x="231" y="34"/>
                </a:lnTo>
                <a:lnTo>
                  <a:pt x="232" y="35"/>
                </a:lnTo>
                <a:lnTo>
                  <a:pt x="241" y="36"/>
                </a:lnTo>
                <a:lnTo>
                  <a:pt x="244" y="40"/>
                </a:lnTo>
                <a:lnTo>
                  <a:pt x="243" y="41"/>
                </a:lnTo>
                <a:lnTo>
                  <a:pt x="241" y="41"/>
                </a:lnTo>
                <a:lnTo>
                  <a:pt x="239" y="42"/>
                </a:lnTo>
                <a:lnTo>
                  <a:pt x="239" y="46"/>
                </a:lnTo>
                <a:lnTo>
                  <a:pt x="236" y="47"/>
                </a:lnTo>
                <a:lnTo>
                  <a:pt x="236" y="49"/>
                </a:lnTo>
                <a:lnTo>
                  <a:pt x="237" y="55"/>
                </a:lnTo>
                <a:lnTo>
                  <a:pt x="236" y="58"/>
                </a:lnTo>
                <a:lnTo>
                  <a:pt x="238" y="61"/>
                </a:lnTo>
                <a:lnTo>
                  <a:pt x="238" y="62"/>
                </a:lnTo>
                <a:lnTo>
                  <a:pt x="239" y="61"/>
                </a:lnTo>
                <a:lnTo>
                  <a:pt x="241" y="63"/>
                </a:lnTo>
                <a:lnTo>
                  <a:pt x="241" y="64"/>
                </a:lnTo>
                <a:lnTo>
                  <a:pt x="239" y="66"/>
                </a:lnTo>
                <a:lnTo>
                  <a:pt x="238" y="70"/>
                </a:lnTo>
                <a:lnTo>
                  <a:pt x="238" y="71"/>
                </a:lnTo>
                <a:lnTo>
                  <a:pt x="239" y="72"/>
                </a:lnTo>
                <a:lnTo>
                  <a:pt x="241" y="73"/>
                </a:lnTo>
                <a:lnTo>
                  <a:pt x="240" y="75"/>
                </a:lnTo>
                <a:lnTo>
                  <a:pt x="241" y="78"/>
                </a:lnTo>
                <a:lnTo>
                  <a:pt x="244" y="81"/>
                </a:lnTo>
                <a:lnTo>
                  <a:pt x="245" y="81"/>
                </a:lnTo>
                <a:lnTo>
                  <a:pt x="245" y="83"/>
                </a:lnTo>
                <a:close/>
                <a:moveTo>
                  <a:pt x="25" y="1"/>
                </a:moveTo>
                <a:lnTo>
                  <a:pt x="26" y="3"/>
                </a:lnTo>
                <a:lnTo>
                  <a:pt x="26" y="5"/>
                </a:lnTo>
                <a:lnTo>
                  <a:pt x="26" y="7"/>
                </a:lnTo>
                <a:lnTo>
                  <a:pt x="27" y="8"/>
                </a:lnTo>
                <a:lnTo>
                  <a:pt x="31" y="11"/>
                </a:lnTo>
                <a:lnTo>
                  <a:pt x="35" y="13"/>
                </a:lnTo>
                <a:lnTo>
                  <a:pt x="39" y="14"/>
                </a:lnTo>
                <a:lnTo>
                  <a:pt x="40" y="15"/>
                </a:lnTo>
                <a:lnTo>
                  <a:pt x="38" y="19"/>
                </a:lnTo>
                <a:lnTo>
                  <a:pt x="37" y="20"/>
                </a:lnTo>
                <a:lnTo>
                  <a:pt x="34" y="19"/>
                </a:lnTo>
                <a:lnTo>
                  <a:pt x="28" y="17"/>
                </a:lnTo>
                <a:lnTo>
                  <a:pt x="26" y="18"/>
                </a:lnTo>
                <a:lnTo>
                  <a:pt x="25" y="19"/>
                </a:lnTo>
                <a:lnTo>
                  <a:pt x="19" y="19"/>
                </a:lnTo>
                <a:lnTo>
                  <a:pt x="17" y="22"/>
                </a:lnTo>
                <a:lnTo>
                  <a:pt x="16" y="24"/>
                </a:lnTo>
                <a:lnTo>
                  <a:pt x="11" y="26"/>
                </a:lnTo>
                <a:lnTo>
                  <a:pt x="8" y="29"/>
                </a:lnTo>
                <a:lnTo>
                  <a:pt x="6" y="31"/>
                </a:lnTo>
                <a:lnTo>
                  <a:pt x="4" y="32"/>
                </a:lnTo>
                <a:lnTo>
                  <a:pt x="3" y="34"/>
                </a:lnTo>
                <a:lnTo>
                  <a:pt x="1" y="35"/>
                </a:lnTo>
                <a:lnTo>
                  <a:pt x="2" y="33"/>
                </a:lnTo>
                <a:lnTo>
                  <a:pt x="2" y="32"/>
                </a:lnTo>
                <a:lnTo>
                  <a:pt x="2" y="30"/>
                </a:lnTo>
                <a:lnTo>
                  <a:pt x="5" y="28"/>
                </a:lnTo>
                <a:lnTo>
                  <a:pt x="7" y="27"/>
                </a:lnTo>
                <a:lnTo>
                  <a:pt x="5" y="25"/>
                </a:lnTo>
                <a:lnTo>
                  <a:pt x="5" y="26"/>
                </a:lnTo>
                <a:lnTo>
                  <a:pt x="1" y="25"/>
                </a:lnTo>
                <a:lnTo>
                  <a:pt x="0" y="24"/>
                </a:lnTo>
                <a:lnTo>
                  <a:pt x="2" y="20"/>
                </a:lnTo>
                <a:lnTo>
                  <a:pt x="4" y="16"/>
                </a:lnTo>
                <a:lnTo>
                  <a:pt x="8" y="10"/>
                </a:lnTo>
                <a:lnTo>
                  <a:pt x="7" y="9"/>
                </a:lnTo>
                <a:lnTo>
                  <a:pt x="5" y="7"/>
                </a:lnTo>
                <a:lnTo>
                  <a:pt x="4" y="7"/>
                </a:lnTo>
                <a:lnTo>
                  <a:pt x="7" y="4"/>
                </a:lnTo>
                <a:lnTo>
                  <a:pt x="11" y="1"/>
                </a:lnTo>
                <a:lnTo>
                  <a:pt x="14" y="0"/>
                </a:lnTo>
                <a:lnTo>
                  <a:pt x="17" y="1"/>
                </a:lnTo>
                <a:lnTo>
                  <a:pt x="25" y="1"/>
                </a:lnTo>
                <a:close/>
              </a:path>
            </a:pathLst>
          </a:custGeom>
          <a:solidFill>
            <a:srgbClr val="75C10F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50" name="Freeform 170">
            <a:extLst>
              <a:ext uri="{FF2B5EF4-FFF2-40B4-BE49-F238E27FC236}">
                <a16:creationId xmlns:a16="http://schemas.microsoft.com/office/drawing/2014/main" id="{8BE754FA-8299-34DE-4612-1EFFF94530F7}"/>
              </a:ext>
            </a:extLst>
          </p:cNvPr>
          <p:cNvSpPr>
            <a:spLocks noEditPoints="1"/>
          </p:cNvSpPr>
          <p:nvPr/>
        </p:nvSpPr>
        <p:spPr bwMode="auto">
          <a:xfrm>
            <a:off x="6436998" y="5169449"/>
            <a:ext cx="1048780" cy="445547"/>
          </a:xfrm>
          <a:custGeom>
            <a:avLst/>
            <a:gdLst/>
            <a:ahLst/>
            <a:cxnLst>
              <a:cxn ang="0">
                <a:pos x="237" y="86"/>
              </a:cxn>
              <a:cxn ang="0">
                <a:pos x="232" y="82"/>
              </a:cxn>
              <a:cxn ang="0">
                <a:pos x="218" y="81"/>
              </a:cxn>
              <a:cxn ang="0">
                <a:pos x="212" y="82"/>
              </a:cxn>
              <a:cxn ang="0">
                <a:pos x="190" y="86"/>
              </a:cxn>
              <a:cxn ang="0">
                <a:pos x="160" y="88"/>
              </a:cxn>
              <a:cxn ang="0">
                <a:pos x="140" y="91"/>
              </a:cxn>
              <a:cxn ang="0">
                <a:pos x="140" y="99"/>
              </a:cxn>
              <a:cxn ang="0">
                <a:pos x="132" y="104"/>
              </a:cxn>
              <a:cxn ang="0">
                <a:pos x="127" y="98"/>
              </a:cxn>
              <a:cxn ang="0">
                <a:pos x="130" y="90"/>
              </a:cxn>
              <a:cxn ang="0">
                <a:pos x="124" y="93"/>
              </a:cxn>
              <a:cxn ang="0">
                <a:pos x="120" y="95"/>
              </a:cxn>
              <a:cxn ang="0">
                <a:pos x="106" y="96"/>
              </a:cxn>
              <a:cxn ang="0">
                <a:pos x="102" y="101"/>
              </a:cxn>
              <a:cxn ang="0">
                <a:pos x="86" y="102"/>
              </a:cxn>
              <a:cxn ang="0">
                <a:pos x="59" y="89"/>
              </a:cxn>
              <a:cxn ang="0">
                <a:pos x="55" y="100"/>
              </a:cxn>
              <a:cxn ang="0">
                <a:pos x="39" y="91"/>
              </a:cxn>
              <a:cxn ang="0">
                <a:pos x="25" y="91"/>
              </a:cxn>
              <a:cxn ang="0">
                <a:pos x="17" y="87"/>
              </a:cxn>
              <a:cxn ang="0">
                <a:pos x="15" y="80"/>
              </a:cxn>
              <a:cxn ang="0">
                <a:pos x="12" y="70"/>
              </a:cxn>
              <a:cxn ang="0">
                <a:pos x="6" y="62"/>
              </a:cxn>
              <a:cxn ang="0">
                <a:pos x="10" y="59"/>
              </a:cxn>
              <a:cxn ang="0">
                <a:pos x="13" y="54"/>
              </a:cxn>
              <a:cxn ang="0">
                <a:pos x="10" y="50"/>
              </a:cxn>
              <a:cxn ang="0">
                <a:pos x="11" y="45"/>
              </a:cxn>
              <a:cxn ang="0">
                <a:pos x="1" y="45"/>
              </a:cxn>
              <a:cxn ang="0">
                <a:pos x="1" y="38"/>
              </a:cxn>
              <a:cxn ang="0">
                <a:pos x="10" y="29"/>
              </a:cxn>
              <a:cxn ang="0">
                <a:pos x="19" y="30"/>
              </a:cxn>
              <a:cxn ang="0">
                <a:pos x="22" y="28"/>
              </a:cxn>
              <a:cxn ang="0">
                <a:pos x="26" y="29"/>
              </a:cxn>
              <a:cxn ang="0">
                <a:pos x="40" y="28"/>
              </a:cxn>
              <a:cxn ang="0">
                <a:pos x="46" y="24"/>
              </a:cxn>
              <a:cxn ang="0">
                <a:pos x="43" y="23"/>
              </a:cxn>
              <a:cxn ang="0">
                <a:pos x="54" y="16"/>
              </a:cxn>
              <a:cxn ang="0">
                <a:pos x="70" y="13"/>
              </a:cxn>
              <a:cxn ang="0">
                <a:pos x="93" y="2"/>
              </a:cxn>
              <a:cxn ang="0">
                <a:pos x="117" y="0"/>
              </a:cxn>
              <a:cxn ang="0">
                <a:pos x="130" y="6"/>
              </a:cxn>
              <a:cxn ang="0">
                <a:pos x="146" y="18"/>
              </a:cxn>
              <a:cxn ang="0">
                <a:pos x="174" y="17"/>
              </a:cxn>
              <a:cxn ang="0">
                <a:pos x="199" y="13"/>
              </a:cxn>
              <a:cxn ang="0">
                <a:pos x="218" y="8"/>
              </a:cxn>
              <a:cxn ang="0">
                <a:pos x="233" y="24"/>
              </a:cxn>
              <a:cxn ang="0">
                <a:pos x="244" y="40"/>
              </a:cxn>
              <a:cxn ang="0">
                <a:pos x="236" y="47"/>
              </a:cxn>
              <a:cxn ang="0">
                <a:pos x="238" y="62"/>
              </a:cxn>
              <a:cxn ang="0">
                <a:pos x="238" y="70"/>
              </a:cxn>
              <a:cxn ang="0">
                <a:pos x="241" y="78"/>
              </a:cxn>
              <a:cxn ang="0">
                <a:pos x="26" y="3"/>
              </a:cxn>
              <a:cxn ang="0">
                <a:pos x="35" y="13"/>
              </a:cxn>
              <a:cxn ang="0">
                <a:pos x="34" y="19"/>
              </a:cxn>
              <a:cxn ang="0">
                <a:pos x="17" y="22"/>
              </a:cxn>
              <a:cxn ang="0">
                <a:pos x="4" y="32"/>
              </a:cxn>
              <a:cxn ang="0">
                <a:pos x="2" y="30"/>
              </a:cxn>
              <a:cxn ang="0">
                <a:pos x="1" y="25"/>
              </a:cxn>
              <a:cxn ang="0">
                <a:pos x="7" y="9"/>
              </a:cxn>
              <a:cxn ang="0">
                <a:pos x="14" y="0"/>
              </a:cxn>
            </a:cxnLst>
            <a:rect l="0" t="0" r="r" b="b"/>
            <a:pathLst>
              <a:path w="245" h="104">
                <a:moveTo>
                  <a:pt x="245" y="83"/>
                </a:moveTo>
                <a:lnTo>
                  <a:pt x="243" y="83"/>
                </a:lnTo>
                <a:lnTo>
                  <a:pt x="240" y="86"/>
                </a:lnTo>
                <a:lnTo>
                  <a:pt x="239" y="87"/>
                </a:lnTo>
                <a:lnTo>
                  <a:pt x="237" y="86"/>
                </a:lnTo>
                <a:lnTo>
                  <a:pt x="237" y="84"/>
                </a:lnTo>
                <a:lnTo>
                  <a:pt x="237" y="82"/>
                </a:lnTo>
                <a:lnTo>
                  <a:pt x="235" y="81"/>
                </a:lnTo>
                <a:lnTo>
                  <a:pt x="233" y="81"/>
                </a:lnTo>
                <a:lnTo>
                  <a:pt x="232" y="82"/>
                </a:lnTo>
                <a:lnTo>
                  <a:pt x="230" y="82"/>
                </a:lnTo>
                <a:lnTo>
                  <a:pt x="225" y="81"/>
                </a:lnTo>
                <a:lnTo>
                  <a:pt x="223" y="82"/>
                </a:lnTo>
                <a:lnTo>
                  <a:pt x="221" y="80"/>
                </a:lnTo>
                <a:lnTo>
                  <a:pt x="218" y="81"/>
                </a:lnTo>
                <a:lnTo>
                  <a:pt x="217" y="82"/>
                </a:lnTo>
                <a:lnTo>
                  <a:pt x="215" y="82"/>
                </a:lnTo>
                <a:lnTo>
                  <a:pt x="215" y="80"/>
                </a:lnTo>
                <a:lnTo>
                  <a:pt x="214" y="80"/>
                </a:lnTo>
                <a:lnTo>
                  <a:pt x="212" y="82"/>
                </a:lnTo>
                <a:lnTo>
                  <a:pt x="208" y="85"/>
                </a:lnTo>
                <a:lnTo>
                  <a:pt x="202" y="86"/>
                </a:lnTo>
                <a:lnTo>
                  <a:pt x="197" y="86"/>
                </a:lnTo>
                <a:lnTo>
                  <a:pt x="193" y="85"/>
                </a:lnTo>
                <a:lnTo>
                  <a:pt x="190" y="86"/>
                </a:lnTo>
                <a:lnTo>
                  <a:pt x="182" y="91"/>
                </a:lnTo>
                <a:lnTo>
                  <a:pt x="178" y="92"/>
                </a:lnTo>
                <a:lnTo>
                  <a:pt x="172" y="93"/>
                </a:lnTo>
                <a:lnTo>
                  <a:pt x="169" y="92"/>
                </a:lnTo>
                <a:lnTo>
                  <a:pt x="160" y="88"/>
                </a:lnTo>
                <a:lnTo>
                  <a:pt x="158" y="89"/>
                </a:lnTo>
                <a:lnTo>
                  <a:pt x="152" y="91"/>
                </a:lnTo>
                <a:lnTo>
                  <a:pt x="148" y="92"/>
                </a:lnTo>
                <a:lnTo>
                  <a:pt x="145" y="92"/>
                </a:lnTo>
                <a:lnTo>
                  <a:pt x="140" y="91"/>
                </a:lnTo>
                <a:lnTo>
                  <a:pt x="139" y="91"/>
                </a:lnTo>
                <a:lnTo>
                  <a:pt x="138" y="90"/>
                </a:lnTo>
                <a:lnTo>
                  <a:pt x="137" y="93"/>
                </a:lnTo>
                <a:lnTo>
                  <a:pt x="138" y="96"/>
                </a:lnTo>
                <a:lnTo>
                  <a:pt x="140" y="99"/>
                </a:lnTo>
                <a:lnTo>
                  <a:pt x="136" y="100"/>
                </a:lnTo>
                <a:lnTo>
                  <a:pt x="135" y="103"/>
                </a:lnTo>
                <a:lnTo>
                  <a:pt x="134" y="104"/>
                </a:lnTo>
                <a:lnTo>
                  <a:pt x="133" y="104"/>
                </a:lnTo>
                <a:lnTo>
                  <a:pt x="132" y="104"/>
                </a:lnTo>
                <a:lnTo>
                  <a:pt x="130" y="104"/>
                </a:lnTo>
                <a:lnTo>
                  <a:pt x="128" y="104"/>
                </a:lnTo>
                <a:lnTo>
                  <a:pt x="127" y="100"/>
                </a:lnTo>
                <a:lnTo>
                  <a:pt x="126" y="100"/>
                </a:lnTo>
                <a:lnTo>
                  <a:pt x="127" y="98"/>
                </a:lnTo>
                <a:lnTo>
                  <a:pt x="128" y="97"/>
                </a:lnTo>
                <a:lnTo>
                  <a:pt x="131" y="94"/>
                </a:lnTo>
                <a:lnTo>
                  <a:pt x="131" y="93"/>
                </a:lnTo>
                <a:lnTo>
                  <a:pt x="131" y="92"/>
                </a:lnTo>
                <a:lnTo>
                  <a:pt x="130" y="90"/>
                </a:lnTo>
                <a:lnTo>
                  <a:pt x="129" y="89"/>
                </a:lnTo>
                <a:lnTo>
                  <a:pt x="126" y="92"/>
                </a:lnTo>
                <a:lnTo>
                  <a:pt x="125" y="92"/>
                </a:lnTo>
                <a:lnTo>
                  <a:pt x="124" y="93"/>
                </a:lnTo>
                <a:lnTo>
                  <a:pt x="124" y="93"/>
                </a:lnTo>
                <a:lnTo>
                  <a:pt x="124" y="95"/>
                </a:lnTo>
                <a:lnTo>
                  <a:pt x="122" y="95"/>
                </a:lnTo>
                <a:lnTo>
                  <a:pt x="122" y="94"/>
                </a:lnTo>
                <a:lnTo>
                  <a:pt x="122" y="95"/>
                </a:lnTo>
                <a:lnTo>
                  <a:pt x="120" y="95"/>
                </a:lnTo>
                <a:lnTo>
                  <a:pt x="118" y="94"/>
                </a:lnTo>
                <a:lnTo>
                  <a:pt x="115" y="92"/>
                </a:lnTo>
                <a:lnTo>
                  <a:pt x="113" y="91"/>
                </a:lnTo>
                <a:lnTo>
                  <a:pt x="110" y="92"/>
                </a:lnTo>
                <a:lnTo>
                  <a:pt x="106" y="96"/>
                </a:lnTo>
                <a:lnTo>
                  <a:pt x="103" y="98"/>
                </a:lnTo>
                <a:lnTo>
                  <a:pt x="103" y="99"/>
                </a:lnTo>
                <a:lnTo>
                  <a:pt x="103" y="100"/>
                </a:lnTo>
                <a:lnTo>
                  <a:pt x="102" y="100"/>
                </a:lnTo>
                <a:lnTo>
                  <a:pt x="102" y="101"/>
                </a:lnTo>
                <a:lnTo>
                  <a:pt x="101" y="100"/>
                </a:lnTo>
                <a:lnTo>
                  <a:pt x="97" y="101"/>
                </a:lnTo>
                <a:lnTo>
                  <a:pt x="93" y="102"/>
                </a:lnTo>
                <a:lnTo>
                  <a:pt x="90" y="102"/>
                </a:lnTo>
                <a:lnTo>
                  <a:pt x="86" y="102"/>
                </a:lnTo>
                <a:lnTo>
                  <a:pt x="82" y="100"/>
                </a:lnTo>
                <a:lnTo>
                  <a:pt x="77" y="94"/>
                </a:lnTo>
                <a:lnTo>
                  <a:pt x="70" y="90"/>
                </a:lnTo>
                <a:lnTo>
                  <a:pt x="64" y="89"/>
                </a:lnTo>
                <a:lnTo>
                  <a:pt x="59" y="89"/>
                </a:lnTo>
                <a:lnTo>
                  <a:pt x="59" y="91"/>
                </a:lnTo>
                <a:lnTo>
                  <a:pt x="58" y="96"/>
                </a:lnTo>
                <a:lnTo>
                  <a:pt x="58" y="99"/>
                </a:lnTo>
                <a:lnTo>
                  <a:pt x="57" y="100"/>
                </a:lnTo>
                <a:lnTo>
                  <a:pt x="55" y="100"/>
                </a:lnTo>
                <a:lnTo>
                  <a:pt x="54" y="99"/>
                </a:lnTo>
                <a:lnTo>
                  <a:pt x="47" y="101"/>
                </a:lnTo>
                <a:lnTo>
                  <a:pt x="45" y="100"/>
                </a:lnTo>
                <a:lnTo>
                  <a:pt x="43" y="99"/>
                </a:lnTo>
                <a:lnTo>
                  <a:pt x="39" y="91"/>
                </a:lnTo>
                <a:lnTo>
                  <a:pt x="36" y="93"/>
                </a:lnTo>
                <a:lnTo>
                  <a:pt x="32" y="90"/>
                </a:lnTo>
                <a:lnTo>
                  <a:pt x="29" y="90"/>
                </a:lnTo>
                <a:lnTo>
                  <a:pt x="26" y="93"/>
                </a:lnTo>
                <a:lnTo>
                  <a:pt x="25" y="91"/>
                </a:lnTo>
                <a:lnTo>
                  <a:pt x="25" y="89"/>
                </a:lnTo>
                <a:lnTo>
                  <a:pt x="26" y="88"/>
                </a:lnTo>
                <a:lnTo>
                  <a:pt x="26" y="87"/>
                </a:lnTo>
                <a:lnTo>
                  <a:pt x="20" y="87"/>
                </a:lnTo>
                <a:lnTo>
                  <a:pt x="17" y="87"/>
                </a:lnTo>
                <a:lnTo>
                  <a:pt x="16" y="85"/>
                </a:lnTo>
                <a:lnTo>
                  <a:pt x="20" y="83"/>
                </a:lnTo>
                <a:lnTo>
                  <a:pt x="19" y="82"/>
                </a:lnTo>
                <a:lnTo>
                  <a:pt x="17" y="80"/>
                </a:lnTo>
                <a:lnTo>
                  <a:pt x="15" y="80"/>
                </a:lnTo>
                <a:lnTo>
                  <a:pt x="14" y="77"/>
                </a:lnTo>
                <a:lnTo>
                  <a:pt x="14" y="75"/>
                </a:lnTo>
                <a:lnTo>
                  <a:pt x="15" y="73"/>
                </a:lnTo>
                <a:lnTo>
                  <a:pt x="14" y="71"/>
                </a:lnTo>
                <a:lnTo>
                  <a:pt x="12" y="70"/>
                </a:lnTo>
                <a:lnTo>
                  <a:pt x="8" y="67"/>
                </a:lnTo>
                <a:lnTo>
                  <a:pt x="6" y="68"/>
                </a:lnTo>
                <a:lnTo>
                  <a:pt x="5" y="67"/>
                </a:lnTo>
                <a:lnTo>
                  <a:pt x="5" y="65"/>
                </a:lnTo>
                <a:lnTo>
                  <a:pt x="6" y="62"/>
                </a:lnTo>
                <a:lnTo>
                  <a:pt x="7" y="62"/>
                </a:lnTo>
                <a:lnTo>
                  <a:pt x="9" y="64"/>
                </a:lnTo>
                <a:lnTo>
                  <a:pt x="13" y="62"/>
                </a:lnTo>
                <a:lnTo>
                  <a:pt x="10" y="60"/>
                </a:lnTo>
                <a:lnTo>
                  <a:pt x="10" y="59"/>
                </a:lnTo>
                <a:lnTo>
                  <a:pt x="9" y="58"/>
                </a:lnTo>
                <a:lnTo>
                  <a:pt x="9" y="58"/>
                </a:lnTo>
                <a:lnTo>
                  <a:pt x="12" y="56"/>
                </a:lnTo>
                <a:lnTo>
                  <a:pt x="13" y="55"/>
                </a:lnTo>
                <a:lnTo>
                  <a:pt x="13" y="54"/>
                </a:lnTo>
                <a:lnTo>
                  <a:pt x="12" y="54"/>
                </a:lnTo>
                <a:lnTo>
                  <a:pt x="10" y="53"/>
                </a:lnTo>
                <a:lnTo>
                  <a:pt x="10" y="52"/>
                </a:lnTo>
                <a:lnTo>
                  <a:pt x="11" y="52"/>
                </a:lnTo>
                <a:lnTo>
                  <a:pt x="10" y="50"/>
                </a:lnTo>
                <a:lnTo>
                  <a:pt x="9" y="49"/>
                </a:lnTo>
                <a:lnTo>
                  <a:pt x="9" y="48"/>
                </a:lnTo>
                <a:lnTo>
                  <a:pt x="7" y="48"/>
                </a:lnTo>
                <a:lnTo>
                  <a:pt x="9" y="47"/>
                </a:lnTo>
                <a:lnTo>
                  <a:pt x="11" y="45"/>
                </a:lnTo>
                <a:lnTo>
                  <a:pt x="12" y="44"/>
                </a:lnTo>
                <a:lnTo>
                  <a:pt x="12" y="43"/>
                </a:lnTo>
                <a:lnTo>
                  <a:pt x="10" y="43"/>
                </a:lnTo>
                <a:lnTo>
                  <a:pt x="7" y="44"/>
                </a:lnTo>
                <a:lnTo>
                  <a:pt x="1" y="45"/>
                </a:lnTo>
                <a:lnTo>
                  <a:pt x="1" y="45"/>
                </a:lnTo>
                <a:lnTo>
                  <a:pt x="1" y="42"/>
                </a:lnTo>
                <a:lnTo>
                  <a:pt x="1" y="41"/>
                </a:lnTo>
                <a:lnTo>
                  <a:pt x="1" y="40"/>
                </a:lnTo>
                <a:lnTo>
                  <a:pt x="1" y="38"/>
                </a:lnTo>
                <a:lnTo>
                  <a:pt x="2" y="35"/>
                </a:lnTo>
                <a:lnTo>
                  <a:pt x="4" y="35"/>
                </a:lnTo>
                <a:lnTo>
                  <a:pt x="5" y="32"/>
                </a:lnTo>
                <a:lnTo>
                  <a:pt x="6" y="32"/>
                </a:lnTo>
                <a:lnTo>
                  <a:pt x="10" y="29"/>
                </a:lnTo>
                <a:lnTo>
                  <a:pt x="13" y="29"/>
                </a:lnTo>
                <a:lnTo>
                  <a:pt x="13" y="28"/>
                </a:lnTo>
                <a:lnTo>
                  <a:pt x="16" y="28"/>
                </a:lnTo>
                <a:lnTo>
                  <a:pt x="17" y="29"/>
                </a:lnTo>
                <a:lnTo>
                  <a:pt x="19" y="30"/>
                </a:lnTo>
                <a:lnTo>
                  <a:pt x="20" y="31"/>
                </a:lnTo>
                <a:lnTo>
                  <a:pt x="23" y="31"/>
                </a:lnTo>
                <a:lnTo>
                  <a:pt x="23" y="29"/>
                </a:lnTo>
                <a:lnTo>
                  <a:pt x="23" y="29"/>
                </a:lnTo>
                <a:lnTo>
                  <a:pt x="22" y="28"/>
                </a:lnTo>
                <a:lnTo>
                  <a:pt x="23" y="27"/>
                </a:lnTo>
                <a:lnTo>
                  <a:pt x="25" y="27"/>
                </a:lnTo>
                <a:lnTo>
                  <a:pt x="26" y="28"/>
                </a:lnTo>
                <a:lnTo>
                  <a:pt x="25" y="29"/>
                </a:lnTo>
                <a:lnTo>
                  <a:pt x="26" y="29"/>
                </a:lnTo>
                <a:lnTo>
                  <a:pt x="32" y="29"/>
                </a:lnTo>
                <a:lnTo>
                  <a:pt x="35" y="29"/>
                </a:lnTo>
                <a:lnTo>
                  <a:pt x="38" y="29"/>
                </a:lnTo>
                <a:lnTo>
                  <a:pt x="40" y="30"/>
                </a:lnTo>
                <a:lnTo>
                  <a:pt x="40" y="28"/>
                </a:lnTo>
                <a:lnTo>
                  <a:pt x="40" y="28"/>
                </a:lnTo>
                <a:lnTo>
                  <a:pt x="37" y="28"/>
                </a:lnTo>
                <a:lnTo>
                  <a:pt x="36" y="26"/>
                </a:lnTo>
                <a:lnTo>
                  <a:pt x="37" y="25"/>
                </a:lnTo>
                <a:lnTo>
                  <a:pt x="46" y="24"/>
                </a:lnTo>
                <a:lnTo>
                  <a:pt x="48" y="23"/>
                </a:lnTo>
                <a:lnTo>
                  <a:pt x="50" y="23"/>
                </a:lnTo>
                <a:lnTo>
                  <a:pt x="48" y="23"/>
                </a:lnTo>
                <a:lnTo>
                  <a:pt x="44" y="23"/>
                </a:lnTo>
                <a:lnTo>
                  <a:pt x="43" y="23"/>
                </a:lnTo>
                <a:lnTo>
                  <a:pt x="43" y="22"/>
                </a:lnTo>
                <a:lnTo>
                  <a:pt x="39" y="19"/>
                </a:lnTo>
                <a:lnTo>
                  <a:pt x="41" y="14"/>
                </a:lnTo>
                <a:lnTo>
                  <a:pt x="46" y="16"/>
                </a:lnTo>
                <a:lnTo>
                  <a:pt x="54" y="16"/>
                </a:lnTo>
                <a:lnTo>
                  <a:pt x="55" y="15"/>
                </a:lnTo>
                <a:lnTo>
                  <a:pt x="62" y="17"/>
                </a:lnTo>
                <a:lnTo>
                  <a:pt x="68" y="17"/>
                </a:lnTo>
                <a:lnTo>
                  <a:pt x="70" y="16"/>
                </a:lnTo>
                <a:lnTo>
                  <a:pt x="70" y="13"/>
                </a:lnTo>
                <a:lnTo>
                  <a:pt x="74" y="11"/>
                </a:lnTo>
                <a:lnTo>
                  <a:pt x="76" y="10"/>
                </a:lnTo>
                <a:lnTo>
                  <a:pt x="83" y="5"/>
                </a:lnTo>
                <a:lnTo>
                  <a:pt x="87" y="4"/>
                </a:lnTo>
                <a:lnTo>
                  <a:pt x="93" y="2"/>
                </a:lnTo>
                <a:lnTo>
                  <a:pt x="98" y="1"/>
                </a:lnTo>
                <a:lnTo>
                  <a:pt x="103" y="2"/>
                </a:lnTo>
                <a:lnTo>
                  <a:pt x="108" y="3"/>
                </a:lnTo>
                <a:lnTo>
                  <a:pt x="113" y="3"/>
                </a:lnTo>
                <a:lnTo>
                  <a:pt x="117" y="0"/>
                </a:lnTo>
                <a:lnTo>
                  <a:pt x="118" y="4"/>
                </a:lnTo>
                <a:lnTo>
                  <a:pt x="121" y="7"/>
                </a:lnTo>
                <a:lnTo>
                  <a:pt x="122" y="7"/>
                </a:lnTo>
                <a:lnTo>
                  <a:pt x="126" y="7"/>
                </a:lnTo>
                <a:lnTo>
                  <a:pt x="130" y="6"/>
                </a:lnTo>
                <a:lnTo>
                  <a:pt x="132" y="12"/>
                </a:lnTo>
                <a:lnTo>
                  <a:pt x="135" y="14"/>
                </a:lnTo>
                <a:lnTo>
                  <a:pt x="139" y="13"/>
                </a:lnTo>
                <a:lnTo>
                  <a:pt x="141" y="13"/>
                </a:lnTo>
                <a:lnTo>
                  <a:pt x="146" y="18"/>
                </a:lnTo>
                <a:lnTo>
                  <a:pt x="154" y="18"/>
                </a:lnTo>
                <a:lnTo>
                  <a:pt x="160" y="20"/>
                </a:lnTo>
                <a:lnTo>
                  <a:pt x="165" y="20"/>
                </a:lnTo>
                <a:lnTo>
                  <a:pt x="171" y="17"/>
                </a:lnTo>
                <a:lnTo>
                  <a:pt x="174" y="17"/>
                </a:lnTo>
                <a:lnTo>
                  <a:pt x="178" y="18"/>
                </a:lnTo>
                <a:lnTo>
                  <a:pt x="182" y="19"/>
                </a:lnTo>
                <a:lnTo>
                  <a:pt x="187" y="19"/>
                </a:lnTo>
                <a:lnTo>
                  <a:pt x="190" y="18"/>
                </a:lnTo>
                <a:lnTo>
                  <a:pt x="199" y="13"/>
                </a:lnTo>
                <a:lnTo>
                  <a:pt x="202" y="11"/>
                </a:lnTo>
                <a:lnTo>
                  <a:pt x="209" y="11"/>
                </a:lnTo>
                <a:lnTo>
                  <a:pt x="212" y="12"/>
                </a:lnTo>
                <a:lnTo>
                  <a:pt x="213" y="11"/>
                </a:lnTo>
                <a:lnTo>
                  <a:pt x="218" y="8"/>
                </a:lnTo>
                <a:lnTo>
                  <a:pt x="220" y="9"/>
                </a:lnTo>
                <a:lnTo>
                  <a:pt x="228" y="17"/>
                </a:lnTo>
                <a:lnTo>
                  <a:pt x="228" y="17"/>
                </a:lnTo>
                <a:lnTo>
                  <a:pt x="233" y="23"/>
                </a:lnTo>
                <a:lnTo>
                  <a:pt x="233" y="24"/>
                </a:lnTo>
                <a:lnTo>
                  <a:pt x="230" y="31"/>
                </a:lnTo>
                <a:lnTo>
                  <a:pt x="231" y="34"/>
                </a:lnTo>
                <a:lnTo>
                  <a:pt x="232" y="35"/>
                </a:lnTo>
                <a:lnTo>
                  <a:pt x="241" y="36"/>
                </a:lnTo>
                <a:lnTo>
                  <a:pt x="244" y="40"/>
                </a:lnTo>
                <a:lnTo>
                  <a:pt x="243" y="41"/>
                </a:lnTo>
                <a:lnTo>
                  <a:pt x="241" y="41"/>
                </a:lnTo>
                <a:lnTo>
                  <a:pt x="239" y="42"/>
                </a:lnTo>
                <a:lnTo>
                  <a:pt x="239" y="46"/>
                </a:lnTo>
                <a:lnTo>
                  <a:pt x="236" y="47"/>
                </a:lnTo>
                <a:lnTo>
                  <a:pt x="236" y="49"/>
                </a:lnTo>
                <a:lnTo>
                  <a:pt x="237" y="55"/>
                </a:lnTo>
                <a:lnTo>
                  <a:pt x="236" y="58"/>
                </a:lnTo>
                <a:lnTo>
                  <a:pt x="238" y="61"/>
                </a:lnTo>
                <a:lnTo>
                  <a:pt x="238" y="62"/>
                </a:lnTo>
                <a:lnTo>
                  <a:pt x="239" y="61"/>
                </a:lnTo>
                <a:lnTo>
                  <a:pt x="241" y="63"/>
                </a:lnTo>
                <a:lnTo>
                  <a:pt x="241" y="64"/>
                </a:lnTo>
                <a:lnTo>
                  <a:pt x="239" y="66"/>
                </a:lnTo>
                <a:lnTo>
                  <a:pt x="238" y="70"/>
                </a:lnTo>
                <a:lnTo>
                  <a:pt x="238" y="71"/>
                </a:lnTo>
                <a:lnTo>
                  <a:pt x="239" y="72"/>
                </a:lnTo>
                <a:lnTo>
                  <a:pt x="241" y="73"/>
                </a:lnTo>
                <a:lnTo>
                  <a:pt x="240" y="75"/>
                </a:lnTo>
                <a:lnTo>
                  <a:pt x="241" y="78"/>
                </a:lnTo>
                <a:lnTo>
                  <a:pt x="244" y="81"/>
                </a:lnTo>
                <a:lnTo>
                  <a:pt x="245" y="81"/>
                </a:lnTo>
                <a:lnTo>
                  <a:pt x="245" y="83"/>
                </a:lnTo>
                <a:close/>
                <a:moveTo>
                  <a:pt x="25" y="1"/>
                </a:moveTo>
                <a:lnTo>
                  <a:pt x="26" y="3"/>
                </a:lnTo>
                <a:lnTo>
                  <a:pt x="26" y="5"/>
                </a:lnTo>
                <a:lnTo>
                  <a:pt x="26" y="7"/>
                </a:lnTo>
                <a:lnTo>
                  <a:pt x="27" y="8"/>
                </a:lnTo>
                <a:lnTo>
                  <a:pt x="31" y="11"/>
                </a:lnTo>
                <a:lnTo>
                  <a:pt x="35" y="13"/>
                </a:lnTo>
                <a:lnTo>
                  <a:pt x="39" y="14"/>
                </a:lnTo>
                <a:lnTo>
                  <a:pt x="40" y="15"/>
                </a:lnTo>
                <a:lnTo>
                  <a:pt x="38" y="19"/>
                </a:lnTo>
                <a:lnTo>
                  <a:pt x="37" y="20"/>
                </a:lnTo>
                <a:lnTo>
                  <a:pt x="34" y="19"/>
                </a:lnTo>
                <a:lnTo>
                  <a:pt x="28" y="17"/>
                </a:lnTo>
                <a:lnTo>
                  <a:pt x="26" y="18"/>
                </a:lnTo>
                <a:lnTo>
                  <a:pt x="25" y="19"/>
                </a:lnTo>
                <a:lnTo>
                  <a:pt x="19" y="19"/>
                </a:lnTo>
                <a:lnTo>
                  <a:pt x="17" y="22"/>
                </a:lnTo>
                <a:lnTo>
                  <a:pt x="16" y="24"/>
                </a:lnTo>
                <a:lnTo>
                  <a:pt x="11" y="26"/>
                </a:lnTo>
                <a:lnTo>
                  <a:pt x="8" y="29"/>
                </a:lnTo>
                <a:lnTo>
                  <a:pt x="6" y="31"/>
                </a:lnTo>
                <a:lnTo>
                  <a:pt x="4" y="32"/>
                </a:lnTo>
                <a:lnTo>
                  <a:pt x="3" y="34"/>
                </a:lnTo>
                <a:lnTo>
                  <a:pt x="1" y="35"/>
                </a:lnTo>
                <a:lnTo>
                  <a:pt x="2" y="33"/>
                </a:lnTo>
                <a:lnTo>
                  <a:pt x="2" y="32"/>
                </a:lnTo>
                <a:lnTo>
                  <a:pt x="2" y="30"/>
                </a:lnTo>
                <a:lnTo>
                  <a:pt x="5" y="28"/>
                </a:lnTo>
                <a:lnTo>
                  <a:pt x="7" y="27"/>
                </a:lnTo>
                <a:lnTo>
                  <a:pt x="5" y="25"/>
                </a:lnTo>
                <a:lnTo>
                  <a:pt x="5" y="26"/>
                </a:lnTo>
                <a:lnTo>
                  <a:pt x="1" y="25"/>
                </a:lnTo>
                <a:lnTo>
                  <a:pt x="0" y="24"/>
                </a:lnTo>
                <a:lnTo>
                  <a:pt x="2" y="20"/>
                </a:lnTo>
                <a:lnTo>
                  <a:pt x="4" y="16"/>
                </a:lnTo>
                <a:lnTo>
                  <a:pt x="8" y="10"/>
                </a:lnTo>
                <a:lnTo>
                  <a:pt x="7" y="9"/>
                </a:lnTo>
                <a:lnTo>
                  <a:pt x="5" y="7"/>
                </a:lnTo>
                <a:lnTo>
                  <a:pt x="4" y="7"/>
                </a:lnTo>
                <a:lnTo>
                  <a:pt x="7" y="4"/>
                </a:lnTo>
                <a:lnTo>
                  <a:pt x="11" y="1"/>
                </a:lnTo>
                <a:lnTo>
                  <a:pt x="14" y="0"/>
                </a:lnTo>
                <a:lnTo>
                  <a:pt x="17" y="1"/>
                </a:lnTo>
                <a:lnTo>
                  <a:pt x="25" y="1"/>
                </a:lnTo>
                <a:close/>
              </a:path>
            </a:pathLst>
          </a:custGeom>
          <a:solidFill>
            <a:srgbClr val="73D600"/>
          </a:solidFill>
          <a:ln w="3175">
            <a:solidFill>
              <a:srgbClr val="FFFFFF"/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51" name="Freeform 14">
            <a:extLst>
              <a:ext uri="{FF2B5EF4-FFF2-40B4-BE49-F238E27FC236}">
                <a16:creationId xmlns:a16="http://schemas.microsoft.com/office/drawing/2014/main" id="{D68452D2-6575-2E49-46D3-37561B621C95}"/>
              </a:ext>
            </a:extLst>
          </p:cNvPr>
          <p:cNvSpPr>
            <a:spLocks/>
          </p:cNvSpPr>
          <p:nvPr/>
        </p:nvSpPr>
        <p:spPr bwMode="auto">
          <a:xfrm>
            <a:off x="5258418" y="2029858"/>
            <a:ext cx="1456896" cy="1735642"/>
          </a:xfrm>
          <a:custGeom>
            <a:avLst/>
            <a:gdLst>
              <a:gd name="T0" fmla="*/ 233 w 1082"/>
              <a:gd name="T1" fmla="*/ 1174 h 1288"/>
              <a:gd name="T2" fmla="*/ 223 w 1082"/>
              <a:gd name="T3" fmla="*/ 1190 h 1288"/>
              <a:gd name="T4" fmla="*/ 182 w 1082"/>
              <a:gd name="T5" fmla="*/ 1225 h 1288"/>
              <a:gd name="T6" fmla="*/ 121 w 1082"/>
              <a:gd name="T7" fmla="*/ 1282 h 1288"/>
              <a:gd name="T8" fmla="*/ 70 w 1082"/>
              <a:gd name="T9" fmla="*/ 1272 h 1288"/>
              <a:gd name="T10" fmla="*/ 19 w 1082"/>
              <a:gd name="T11" fmla="*/ 1209 h 1288"/>
              <a:gd name="T12" fmla="*/ 45 w 1082"/>
              <a:gd name="T13" fmla="*/ 1212 h 1288"/>
              <a:gd name="T14" fmla="*/ 45 w 1082"/>
              <a:gd name="T15" fmla="*/ 1190 h 1288"/>
              <a:gd name="T16" fmla="*/ 35 w 1082"/>
              <a:gd name="T17" fmla="*/ 1180 h 1288"/>
              <a:gd name="T18" fmla="*/ 16 w 1082"/>
              <a:gd name="T19" fmla="*/ 1183 h 1288"/>
              <a:gd name="T20" fmla="*/ 19 w 1082"/>
              <a:gd name="T21" fmla="*/ 1164 h 1288"/>
              <a:gd name="T22" fmla="*/ 51 w 1082"/>
              <a:gd name="T23" fmla="*/ 1139 h 1288"/>
              <a:gd name="T24" fmla="*/ 38 w 1082"/>
              <a:gd name="T25" fmla="*/ 1110 h 1288"/>
              <a:gd name="T26" fmla="*/ 19 w 1082"/>
              <a:gd name="T27" fmla="*/ 1075 h 1288"/>
              <a:gd name="T28" fmla="*/ 7 w 1082"/>
              <a:gd name="T29" fmla="*/ 1027 h 1288"/>
              <a:gd name="T30" fmla="*/ 26 w 1082"/>
              <a:gd name="T31" fmla="*/ 970 h 1288"/>
              <a:gd name="T32" fmla="*/ 19 w 1082"/>
              <a:gd name="T33" fmla="*/ 945 h 1288"/>
              <a:gd name="T34" fmla="*/ 67 w 1082"/>
              <a:gd name="T35" fmla="*/ 900 h 1288"/>
              <a:gd name="T36" fmla="*/ 86 w 1082"/>
              <a:gd name="T37" fmla="*/ 872 h 1288"/>
              <a:gd name="T38" fmla="*/ 150 w 1082"/>
              <a:gd name="T39" fmla="*/ 833 h 1288"/>
              <a:gd name="T40" fmla="*/ 204 w 1082"/>
              <a:gd name="T41" fmla="*/ 783 h 1288"/>
              <a:gd name="T42" fmla="*/ 264 w 1082"/>
              <a:gd name="T43" fmla="*/ 732 h 1288"/>
              <a:gd name="T44" fmla="*/ 296 w 1082"/>
              <a:gd name="T45" fmla="*/ 659 h 1288"/>
              <a:gd name="T46" fmla="*/ 322 w 1082"/>
              <a:gd name="T47" fmla="*/ 582 h 1288"/>
              <a:gd name="T48" fmla="*/ 344 w 1082"/>
              <a:gd name="T49" fmla="*/ 531 h 1288"/>
              <a:gd name="T50" fmla="*/ 363 w 1082"/>
              <a:gd name="T51" fmla="*/ 477 h 1288"/>
              <a:gd name="T52" fmla="*/ 401 w 1082"/>
              <a:gd name="T53" fmla="*/ 442 h 1288"/>
              <a:gd name="T54" fmla="*/ 439 w 1082"/>
              <a:gd name="T55" fmla="*/ 407 h 1288"/>
              <a:gd name="T56" fmla="*/ 462 w 1082"/>
              <a:gd name="T57" fmla="*/ 353 h 1288"/>
              <a:gd name="T58" fmla="*/ 500 w 1082"/>
              <a:gd name="T59" fmla="*/ 321 h 1288"/>
              <a:gd name="T60" fmla="*/ 522 w 1082"/>
              <a:gd name="T61" fmla="*/ 248 h 1288"/>
              <a:gd name="T62" fmla="*/ 564 w 1082"/>
              <a:gd name="T63" fmla="*/ 216 h 1288"/>
              <a:gd name="T64" fmla="*/ 630 w 1082"/>
              <a:gd name="T65" fmla="*/ 159 h 1288"/>
              <a:gd name="T66" fmla="*/ 656 w 1082"/>
              <a:gd name="T67" fmla="*/ 153 h 1288"/>
              <a:gd name="T68" fmla="*/ 719 w 1082"/>
              <a:gd name="T69" fmla="*/ 102 h 1288"/>
              <a:gd name="T70" fmla="*/ 789 w 1082"/>
              <a:gd name="T71" fmla="*/ 67 h 1288"/>
              <a:gd name="T72" fmla="*/ 866 w 1082"/>
              <a:gd name="T73" fmla="*/ 16 h 1288"/>
              <a:gd name="T74" fmla="*/ 885 w 1082"/>
              <a:gd name="T75" fmla="*/ 29 h 1288"/>
              <a:gd name="T76" fmla="*/ 936 w 1082"/>
              <a:gd name="T77" fmla="*/ 6 h 1288"/>
              <a:gd name="T78" fmla="*/ 958 w 1082"/>
              <a:gd name="T79" fmla="*/ 54 h 1288"/>
              <a:gd name="T80" fmla="*/ 1031 w 1082"/>
              <a:gd name="T81" fmla="*/ 54 h 1288"/>
              <a:gd name="T82" fmla="*/ 1028 w 1082"/>
              <a:gd name="T83" fmla="*/ 115 h 1288"/>
              <a:gd name="T84" fmla="*/ 1044 w 1082"/>
              <a:gd name="T85" fmla="*/ 162 h 1288"/>
              <a:gd name="T86" fmla="*/ 1050 w 1082"/>
              <a:gd name="T87" fmla="*/ 197 h 1288"/>
              <a:gd name="T88" fmla="*/ 987 w 1082"/>
              <a:gd name="T89" fmla="*/ 251 h 1288"/>
              <a:gd name="T90" fmla="*/ 942 w 1082"/>
              <a:gd name="T91" fmla="*/ 140 h 1288"/>
              <a:gd name="T92" fmla="*/ 863 w 1082"/>
              <a:gd name="T93" fmla="*/ 242 h 1288"/>
              <a:gd name="T94" fmla="*/ 764 w 1082"/>
              <a:gd name="T95" fmla="*/ 289 h 1288"/>
              <a:gd name="T96" fmla="*/ 678 w 1082"/>
              <a:gd name="T97" fmla="*/ 220 h 1288"/>
              <a:gd name="T98" fmla="*/ 624 w 1082"/>
              <a:gd name="T99" fmla="*/ 328 h 1288"/>
              <a:gd name="T100" fmla="*/ 544 w 1082"/>
              <a:gd name="T101" fmla="*/ 315 h 1288"/>
              <a:gd name="T102" fmla="*/ 503 w 1082"/>
              <a:gd name="T103" fmla="*/ 369 h 1288"/>
              <a:gd name="T104" fmla="*/ 455 w 1082"/>
              <a:gd name="T105" fmla="*/ 503 h 1288"/>
              <a:gd name="T106" fmla="*/ 392 w 1082"/>
              <a:gd name="T107" fmla="*/ 649 h 1288"/>
              <a:gd name="T108" fmla="*/ 382 w 1082"/>
              <a:gd name="T109" fmla="*/ 760 h 1288"/>
              <a:gd name="T110" fmla="*/ 315 w 1082"/>
              <a:gd name="T111" fmla="*/ 789 h 1288"/>
              <a:gd name="T112" fmla="*/ 296 w 1082"/>
              <a:gd name="T113" fmla="*/ 980 h 1288"/>
              <a:gd name="T114" fmla="*/ 309 w 1082"/>
              <a:gd name="T115" fmla="*/ 1072 h 1288"/>
              <a:gd name="T116" fmla="*/ 287 w 1082"/>
              <a:gd name="T117" fmla="*/ 1152 h 1288"/>
              <a:gd name="T118" fmla="*/ 258 w 1082"/>
              <a:gd name="T119" fmla="*/ 1199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2" h="1288">
                <a:moveTo>
                  <a:pt x="258" y="1199"/>
                </a:moveTo>
                <a:lnTo>
                  <a:pt x="255" y="1193"/>
                </a:lnTo>
                <a:lnTo>
                  <a:pt x="242" y="1199"/>
                </a:lnTo>
                <a:lnTo>
                  <a:pt x="242" y="1196"/>
                </a:lnTo>
                <a:lnTo>
                  <a:pt x="236" y="1190"/>
                </a:lnTo>
                <a:lnTo>
                  <a:pt x="233" y="1174"/>
                </a:lnTo>
                <a:lnTo>
                  <a:pt x="236" y="1171"/>
                </a:lnTo>
                <a:lnTo>
                  <a:pt x="233" y="1161"/>
                </a:lnTo>
                <a:lnTo>
                  <a:pt x="226" y="1164"/>
                </a:lnTo>
                <a:lnTo>
                  <a:pt x="223" y="1177"/>
                </a:lnTo>
                <a:lnTo>
                  <a:pt x="226" y="1187"/>
                </a:lnTo>
                <a:lnTo>
                  <a:pt x="223" y="1190"/>
                </a:lnTo>
                <a:lnTo>
                  <a:pt x="217" y="1199"/>
                </a:lnTo>
                <a:lnTo>
                  <a:pt x="217" y="1209"/>
                </a:lnTo>
                <a:lnTo>
                  <a:pt x="207" y="1212"/>
                </a:lnTo>
                <a:lnTo>
                  <a:pt x="194" y="1206"/>
                </a:lnTo>
                <a:lnTo>
                  <a:pt x="182" y="1218"/>
                </a:lnTo>
                <a:lnTo>
                  <a:pt x="182" y="1225"/>
                </a:lnTo>
                <a:lnTo>
                  <a:pt x="172" y="1234"/>
                </a:lnTo>
                <a:lnTo>
                  <a:pt x="163" y="1244"/>
                </a:lnTo>
                <a:lnTo>
                  <a:pt x="134" y="1272"/>
                </a:lnTo>
                <a:lnTo>
                  <a:pt x="134" y="1279"/>
                </a:lnTo>
                <a:lnTo>
                  <a:pt x="128" y="1282"/>
                </a:lnTo>
                <a:lnTo>
                  <a:pt x="121" y="1282"/>
                </a:lnTo>
                <a:lnTo>
                  <a:pt x="83" y="1288"/>
                </a:lnTo>
                <a:lnTo>
                  <a:pt x="80" y="1279"/>
                </a:lnTo>
                <a:lnTo>
                  <a:pt x="73" y="1276"/>
                </a:lnTo>
                <a:lnTo>
                  <a:pt x="70" y="1282"/>
                </a:lnTo>
                <a:lnTo>
                  <a:pt x="61" y="1279"/>
                </a:lnTo>
                <a:lnTo>
                  <a:pt x="70" y="1272"/>
                </a:lnTo>
                <a:lnTo>
                  <a:pt x="51" y="1266"/>
                </a:lnTo>
                <a:lnTo>
                  <a:pt x="38" y="1250"/>
                </a:lnTo>
                <a:lnTo>
                  <a:pt x="26" y="1250"/>
                </a:lnTo>
                <a:lnTo>
                  <a:pt x="19" y="1228"/>
                </a:lnTo>
                <a:lnTo>
                  <a:pt x="23" y="1215"/>
                </a:lnTo>
                <a:lnTo>
                  <a:pt x="19" y="1209"/>
                </a:lnTo>
                <a:lnTo>
                  <a:pt x="26" y="1209"/>
                </a:lnTo>
                <a:lnTo>
                  <a:pt x="29" y="1222"/>
                </a:lnTo>
                <a:lnTo>
                  <a:pt x="32" y="1212"/>
                </a:lnTo>
                <a:lnTo>
                  <a:pt x="48" y="1222"/>
                </a:lnTo>
                <a:lnTo>
                  <a:pt x="42" y="1215"/>
                </a:lnTo>
                <a:lnTo>
                  <a:pt x="45" y="1212"/>
                </a:lnTo>
                <a:lnTo>
                  <a:pt x="54" y="1209"/>
                </a:lnTo>
                <a:lnTo>
                  <a:pt x="45" y="1209"/>
                </a:lnTo>
                <a:lnTo>
                  <a:pt x="38" y="1212"/>
                </a:lnTo>
                <a:lnTo>
                  <a:pt x="35" y="1206"/>
                </a:lnTo>
                <a:lnTo>
                  <a:pt x="32" y="1199"/>
                </a:lnTo>
                <a:lnTo>
                  <a:pt x="45" y="1190"/>
                </a:lnTo>
                <a:lnTo>
                  <a:pt x="51" y="1183"/>
                </a:lnTo>
                <a:lnTo>
                  <a:pt x="42" y="1187"/>
                </a:lnTo>
                <a:lnTo>
                  <a:pt x="38" y="1180"/>
                </a:lnTo>
                <a:lnTo>
                  <a:pt x="45" y="1174"/>
                </a:lnTo>
                <a:lnTo>
                  <a:pt x="48" y="1164"/>
                </a:lnTo>
                <a:lnTo>
                  <a:pt x="35" y="1180"/>
                </a:lnTo>
                <a:lnTo>
                  <a:pt x="32" y="1171"/>
                </a:lnTo>
                <a:lnTo>
                  <a:pt x="29" y="1164"/>
                </a:lnTo>
                <a:lnTo>
                  <a:pt x="29" y="1174"/>
                </a:lnTo>
                <a:lnTo>
                  <a:pt x="32" y="1180"/>
                </a:lnTo>
                <a:lnTo>
                  <a:pt x="23" y="1183"/>
                </a:lnTo>
                <a:lnTo>
                  <a:pt x="16" y="1183"/>
                </a:lnTo>
                <a:lnTo>
                  <a:pt x="16" y="1174"/>
                </a:lnTo>
                <a:lnTo>
                  <a:pt x="13" y="1183"/>
                </a:lnTo>
                <a:lnTo>
                  <a:pt x="10" y="1180"/>
                </a:lnTo>
                <a:lnTo>
                  <a:pt x="3" y="1164"/>
                </a:lnTo>
                <a:lnTo>
                  <a:pt x="16" y="1148"/>
                </a:lnTo>
                <a:lnTo>
                  <a:pt x="19" y="1164"/>
                </a:lnTo>
                <a:lnTo>
                  <a:pt x="19" y="1152"/>
                </a:lnTo>
                <a:lnTo>
                  <a:pt x="29" y="1158"/>
                </a:lnTo>
                <a:lnTo>
                  <a:pt x="32" y="1155"/>
                </a:lnTo>
                <a:lnTo>
                  <a:pt x="29" y="1152"/>
                </a:lnTo>
                <a:lnTo>
                  <a:pt x="42" y="1148"/>
                </a:lnTo>
                <a:lnTo>
                  <a:pt x="51" y="1139"/>
                </a:lnTo>
                <a:lnTo>
                  <a:pt x="38" y="1145"/>
                </a:lnTo>
                <a:lnTo>
                  <a:pt x="29" y="1145"/>
                </a:lnTo>
                <a:lnTo>
                  <a:pt x="23" y="1139"/>
                </a:lnTo>
                <a:lnTo>
                  <a:pt x="29" y="1136"/>
                </a:lnTo>
                <a:lnTo>
                  <a:pt x="35" y="1129"/>
                </a:lnTo>
                <a:lnTo>
                  <a:pt x="38" y="1110"/>
                </a:lnTo>
                <a:lnTo>
                  <a:pt x="23" y="1110"/>
                </a:lnTo>
                <a:lnTo>
                  <a:pt x="13" y="1113"/>
                </a:lnTo>
                <a:lnTo>
                  <a:pt x="3" y="1104"/>
                </a:lnTo>
                <a:lnTo>
                  <a:pt x="13" y="1097"/>
                </a:lnTo>
                <a:lnTo>
                  <a:pt x="23" y="1082"/>
                </a:lnTo>
                <a:lnTo>
                  <a:pt x="19" y="1075"/>
                </a:lnTo>
                <a:lnTo>
                  <a:pt x="13" y="1078"/>
                </a:lnTo>
                <a:lnTo>
                  <a:pt x="3" y="1075"/>
                </a:lnTo>
                <a:lnTo>
                  <a:pt x="0" y="1066"/>
                </a:lnTo>
                <a:lnTo>
                  <a:pt x="3" y="1050"/>
                </a:lnTo>
                <a:lnTo>
                  <a:pt x="16" y="1037"/>
                </a:lnTo>
                <a:lnTo>
                  <a:pt x="7" y="1027"/>
                </a:lnTo>
                <a:lnTo>
                  <a:pt x="0" y="1015"/>
                </a:lnTo>
                <a:lnTo>
                  <a:pt x="7" y="1008"/>
                </a:lnTo>
                <a:lnTo>
                  <a:pt x="3" y="980"/>
                </a:lnTo>
                <a:lnTo>
                  <a:pt x="7" y="977"/>
                </a:lnTo>
                <a:lnTo>
                  <a:pt x="19" y="973"/>
                </a:lnTo>
                <a:lnTo>
                  <a:pt x="26" y="970"/>
                </a:lnTo>
                <a:lnTo>
                  <a:pt x="32" y="973"/>
                </a:lnTo>
                <a:lnTo>
                  <a:pt x="35" y="970"/>
                </a:lnTo>
                <a:lnTo>
                  <a:pt x="32" y="964"/>
                </a:lnTo>
                <a:lnTo>
                  <a:pt x="23" y="961"/>
                </a:lnTo>
                <a:lnTo>
                  <a:pt x="19" y="951"/>
                </a:lnTo>
                <a:lnTo>
                  <a:pt x="19" y="945"/>
                </a:lnTo>
                <a:lnTo>
                  <a:pt x="23" y="942"/>
                </a:lnTo>
                <a:lnTo>
                  <a:pt x="35" y="935"/>
                </a:lnTo>
                <a:lnTo>
                  <a:pt x="45" y="923"/>
                </a:lnTo>
                <a:lnTo>
                  <a:pt x="54" y="926"/>
                </a:lnTo>
                <a:lnTo>
                  <a:pt x="64" y="923"/>
                </a:lnTo>
                <a:lnTo>
                  <a:pt x="67" y="900"/>
                </a:lnTo>
                <a:lnTo>
                  <a:pt x="83" y="903"/>
                </a:lnTo>
                <a:lnTo>
                  <a:pt x="96" y="910"/>
                </a:lnTo>
                <a:lnTo>
                  <a:pt x="105" y="900"/>
                </a:lnTo>
                <a:lnTo>
                  <a:pt x="89" y="891"/>
                </a:lnTo>
                <a:lnTo>
                  <a:pt x="83" y="878"/>
                </a:lnTo>
                <a:lnTo>
                  <a:pt x="86" y="872"/>
                </a:lnTo>
                <a:lnTo>
                  <a:pt x="108" y="872"/>
                </a:lnTo>
                <a:lnTo>
                  <a:pt x="124" y="868"/>
                </a:lnTo>
                <a:lnTo>
                  <a:pt x="134" y="878"/>
                </a:lnTo>
                <a:lnTo>
                  <a:pt x="137" y="859"/>
                </a:lnTo>
                <a:lnTo>
                  <a:pt x="147" y="846"/>
                </a:lnTo>
                <a:lnTo>
                  <a:pt x="150" y="833"/>
                </a:lnTo>
                <a:lnTo>
                  <a:pt x="166" y="827"/>
                </a:lnTo>
                <a:lnTo>
                  <a:pt x="172" y="833"/>
                </a:lnTo>
                <a:lnTo>
                  <a:pt x="175" y="837"/>
                </a:lnTo>
                <a:lnTo>
                  <a:pt x="185" y="817"/>
                </a:lnTo>
                <a:lnTo>
                  <a:pt x="201" y="798"/>
                </a:lnTo>
                <a:lnTo>
                  <a:pt x="204" y="783"/>
                </a:lnTo>
                <a:lnTo>
                  <a:pt x="210" y="763"/>
                </a:lnTo>
                <a:lnTo>
                  <a:pt x="239" y="732"/>
                </a:lnTo>
                <a:lnTo>
                  <a:pt x="245" y="725"/>
                </a:lnTo>
                <a:lnTo>
                  <a:pt x="252" y="722"/>
                </a:lnTo>
                <a:lnTo>
                  <a:pt x="258" y="732"/>
                </a:lnTo>
                <a:lnTo>
                  <a:pt x="264" y="732"/>
                </a:lnTo>
                <a:lnTo>
                  <a:pt x="271" y="722"/>
                </a:lnTo>
                <a:lnTo>
                  <a:pt x="268" y="709"/>
                </a:lnTo>
                <a:lnTo>
                  <a:pt x="271" y="706"/>
                </a:lnTo>
                <a:lnTo>
                  <a:pt x="280" y="693"/>
                </a:lnTo>
                <a:lnTo>
                  <a:pt x="287" y="681"/>
                </a:lnTo>
                <a:lnTo>
                  <a:pt x="296" y="659"/>
                </a:lnTo>
                <a:lnTo>
                  <a:pt x="299" y="665"/>
                </a:lnTo>
                <a:lnTo>
                  <a:pt x="315" y="662"/>
                </a:lnTo>
                <a:lnTo>
                  <a:pt x="312" y="636"/>
                </a:lnTo>
                <a:lnTo>
                  <a:pt x="303" y="630"/>
                </a:lnTo>
                <a:lnTo>
                  <a:pt x="312" y="611"/>
                </a:lnTo>
                <a:lnTo>
                  <a:pt x="322" y="582"/>
                </a:lnTo>
                <a:lnTo>
                  <a:pt x="338" y="585"/>
                </a:lnTo>
                <a:lnTo>
                  <a:pt x="338" y="569"/>
                </a:lnTo>
                <a:lnTo>
                  <a:pt x="341" y="560"/>
                </a:lnTo>
                <a:lnTo>
                  <a:pt x="357" y="553"/>
                </a:lnTo>
                <a:lnTo>
                  <a:pt x="350" y="538"/>
                </a:lnTo>
                <a:lnTo>
                  <a:pt x="344" y="531"/>
                </a:lnTo>
                <a:lnTo>
                  <a:pt x="341" y="525"/>
                </a:lnTo>
                <a:lnTo>
                  <a:pt x="344" y="515"/>
                </a:lnTo>
                <a:lnTo>
                  <a:pt x="350" y="503"/>
                </a:lnTo>
                <a:lnTo>
                  <a:pt x="357" y="506"/>
                </a:lnTo>
                <a:lnTo>
                  <a:pt x="376" y="503"/>
                </a:lnTo>
                <a:lnTo>
                  <a:pt x="363" y="477"/>
                </a:lnTo>
                <a:lnTo>
                  <a:pt x="369" y="474"/>
                </a:lnTo>
                <a:lnTo>
                  <a:pt x="376" y="471"/>
                </a:lnTo>
                <a:lnTo>
                  <a:pt x="392" y="458"/>
                </a:lnTo>
                <a:lnTo>
                  <a:pt x="401" y="455"/>
                </a:lnTo>
                <a:lnTo>
                  <a:pt x="408" y="445"/>
                </a:lnTo>
                <a:lnTo>
                  <a:pt x="401" y="442"/>
                </a:lnTo>
                <a:lnTo>
                  <a:pt x="398" y="433"/>
                </a:lnTo>
                <a:lnTo>
                  <a:pt x="404" y="429"/>
                </a:lnTo>
                <a:lnTo>
                  <a:pt x="414" y="410"/>
                </a:lnTo>
                <a:lnTo>
                  <a:pt x="427" y="414"/>
                </a:lnTo>
                <a:lnTo>
                  <a:pt x="433" y="420"/>
                </a:lnTo>
                <a:lnTo>
                  <a:pt x="439" y="407"/>
                </a:lnTo>
                <a:lnTo>
                  <a:pt x="449" y="404"/>
                </a:lnTo>
                <a:lnTo>
                  <a:pt x="449" y="395"/>
                </a:lnTo>
                <a:lnTo>
                  <a:pt x="439" y="379"/>
                </a:lnTo>
                <a:lnTo>
                  <a:pt x="452" y="369"/>
                </a:lnTo>
                <a:lnTo>
                  <a:pt x="455" y="353"/>
                </a:lnTo>
                <a:lnTo>
                  <a:pt x="462" y="353"/>
                </a:lnTo>
                <a:lnTo>
                  <a:pt x="468" y="369"/>
                </a:lnTo>
                <a:lnTo>
                  <a:pt x="474" y="372"/>
                </a:lnTo>
                <a:lnTo>
                  <a:pt x="487" y="353"/>
                </a:lnTo>
                <a:lnTo>
                  <a:pt x="481" y="321"/>
                </a:lnTo>
                <a:lnTo>
                  <a:pt x="487" y="325"/>
                </a:lnTo>
                <a:lnTo>
                  <a:pt x="500" y="321"/>
                </a:lnTo>
                <a:lnTo>
                  <a:pt x="506" y="312"/>
                </a:lnTo>
                <a:lnTo>
                  <a:pt x="493" y="296"/>
                </a:lnTo>
                <a:lnTo>
                  <a:pt x="500" y="286"/>
                </a:lnTo>
                <a:lnTo>
                  <a:pt x="516" y="274"/>
                </a:lnTo>
                <a:lnTo>
                  <a:pt x="519" y="258"/>
                </a:lnTo>
                <a:lnTo>
                  <a:pt x="522" y="248"/>
                </a:lnTo>
                <a:lnTo>
                  <a:pt x="538" y="242"/>
                </a:lnTo>
                <a:lnTo>
                  <a:pt x="538" y="245"/>
                </a:lnTo>
                <a:lnTo>
                  <a:pt x="544" y="242"/>
                </a:lnTo>
                <a:lnTo>
                  <a:pt x="544" y="239"/>
                </a:lnTo>
                <a:lnTo>
                  <a:pt x="554" y="204"/>
                </a:lnTo>
                <a:lnTo>
                  <a:pt x="564" y="216"/>
                </a:lnTo>
                <a:lnTo>
                  <a:pt x="583" y="210"/>
                </a:lnTo>
                <a:lnTo>
                  <a:pt x="589" y="216"/>
                </a:lnTo>
                <a:lnTo>
                  <a:pt x="595" y="223"/>
                </a:lnTo>
                <a:lnTo>
                  <a:pt x="608" y="226"/>
                </a:lnTo>
                <a:lnTo>
                  <a:pt x="618" y="204"/>
                </a:lnTo>
                <a:lnTo>
                  <a:pt x="630" y="159"/>
                </a:lnTo>
                <a:lnTo>
                  <a:pt x="637" y="153"/>
                </a:lnTo>
                <a:lnTo>
                  <a:pt x="640" y="162"/>
                </a:lnTo>
                <a:lnTo>
                  <a:pt x="637" y="178"/>
                </a:lnTo>
                <a:lnTo>
                  <a:pt x="634" y="210"/>
                </a:lnTo>
                <a:lnTo>
                  <a:pt x="649" y="185"/>
                </a:lnTo>
                <a:lnTo>
                  <a:pt x="656" y="153"/>
                </a:lnTo>
                <a:lnTo>
                  <a:pt x="672" y="150"/>
                </a:lnTo>
                <a:lnTo>
                  <a:pt x="681" y="124"/>
                </a:lnTo>
                <a:lnTo>
                  <a:pt x="691" y="130"/>
                </a:lnTo>
                <a:lnTo>
                  <a:pt x="704" y="150"/>
                </a:lnTo>
                <a:lnTo>
                  <a:pt x="716" y="115"/>
                </a:lnTo>
                <a:lnTo>
                  <a:pt x="719" y="102"/>
                </a:lnTo>
                <a:lnTo>
                  <a:pt x="739" y="105"/>
                </a:lnTo>
                <a:lnTo>
                  <a:pt x="758" y="134"/>
                </a:lnTo>
                <a:lnTo>
                  <a:pt x="761" y="124"/>
                </a:lnTo>
                <a:lnTo>
                  <a:pt x="770" y="92"/>
                </a:lnTo>
                <a:lnTo>
                  <a:pt x="783" y="67"/>
                </a:lnTo>
                <a:lnTo>
                  <a:pt x="789" y="67"/>
                </a:lnTo>
                <a:lnTo>
                  <a:pt x="799" y="70"/>
                </a:lnTo>
                <a:lnTo>
                  <a:pt x="805" y="51"/>
                </a:lnTo>
                <a:lnTo>
                  <a:pt x="815" y="35"/>
                </a:lnTo>
                <a:lnTo>
                  <a:pt x="824" y="26"/>
                </a:lnTo>
                <a:lnTo>
                  <a:pt x="850" y="16"/>
                </a:lnTo>
                <a:lnTo>
                  <a:pt x="866" y="16"/>
                </a:lnTo>
                <a:lnTo>
                  <a:pt x="843" y="57"/>
                </a:lnTo>
                <a:lnTo>
                  <a:pt x="837" y="73"/>
                </a:lnTo>
                <a:lnTo>
                  <a:pt x="834" y="111"/>
                </a:lnTo>
                <a:lnTo>
                  <a:pt x="843" y="115"/>
                </a:lnTo>
                <a:lnTo>
                  <a:pt x="856" y="83"/>
                </a:lnTo>
                <a:lnTo>
                  <a:pt x="885" y="29"/>
                </a:lnTo>
                <a:lnTo>
                  <a:pt x="898" y="13"/>
                </a:lnTo>
                <a:lnTo>
                  <a:pt x="901" y="29"/>
                </a:lnTo>
                <a:lnTo>
                  <a:pt x="901" y="80"/>
                </a:lnTo>
                <a:lnTo>
                  <a:pt x="914" y="70"/>
                </a:lnTo>
                <a:lnTo>
                  <a:pt x="920" y="57"/>
                </a:lnTo>
                <a:lnTo>
                  <a:pt x="936" y="6"/>
                </a:lnTo>
                <a:lnTo>
                  <a:pt x="955" y="0"/>
                </a:lnTo>
                <a:lnTo>
                  <a:pt x="964" y="0"/>
                </a:lnTo>
                <a:lnTo>
                  <a:pt x="971" y="10"/>
                </a:lnTo>
                <a:lnTo>
                  <a:pt x="964" y="26"/>
                </a:lnTo>
                <a:lnTo>
                  <a:pt x="958" y="38"/>
                </a:lnTo>
                <a:lnTo>
                  <a:pt x="958" y="54"/>
                </a:lnTo>
                <a:lnTo>
                  <a:pt x="952" y="76"/>
                </a:lnTo>
                <a:lnTo>
                  <a:pt x="968" y="83"/>
                </a:lnTo>
                <a:lnTo>
                  <a:pt x="974" y="57"/>
                </a:lnTo>
                <a:lnTo>
                  <a:pt x="990" y="19"/>
                </a:lnTo>
                <a:lnTo>
                  <a:pt x="996" y="19"/>
                </a:lnTo>
                <a:lnTo>
                  <a:pt x="1031" y="54"/>
                </a:lnTo>
                <a:lnTo>
                  <a:pt x="1041" y="60"/>
                </a:lnTo>
                <a:lnTo>
                  <a:pt x="1060" y="60"/>
                </a:lnTo>
                <a:lnTo>
                  <a:pt x="1073" y="73"/>
                </a:lnTo>
                <a:lnTo>
                  <a:pt x="1073" y="89"/>
                </a:lnTo>
                <a:lnTo>
                  <a:pt x="1050" y="111"/>
                </a:lnTo>
                <a:lnTo>
                  <a:pt x="1028" y="115"/>
                </a:lnTo>
                <a:lnTo>
                  <a:pt x="987" y="111"/>
                </a:lnTo>
                <a:lnTo>
                  <a:pt x="993" y="115"/>
                </a:lnTo>
                <a:lnTo>
                  <a:pt x="1003" y="134"/>
                </a:lnTo>
                <a:lnTo>
                  <a:pt x="1022" y="150"/>
                </a:lnTo>
                <a:lnTo>
                  <a:pt x="1028" y="162"/>
                </a:lnTo>
                <a:lnTo>
                  <a:pt x="1044" y="162"/>
                </a:lnTo>
                <a:lnTo>
                  <a:pt x="1054" y="156"/>
                </a:lnTo>
                <a:lnTo>
                  <a:pt x="1069" y="159"/>
                </a:lnTo>
                <a:lnTo>
                  <a:pt x="1082" y="172"/>
                </a:lnTo>
                <a:lnTo>
                  <a:pt x="1076" y="188"/>
                </a:lnTo>
                <a:lnTo>
                  <a:pt x="1066" y="197"/>
                </a:lnTo>
                <a:lnTo>
                  <a:pt x="1050" y="197"/>
                </a:lnTo>
                <a:lnTo>
                  <a:pt x="1038" y="204"/>
                </a:lnTo>
                <a:lnTo>
                  <a:pt x="1019" y="229"/>
                </a:lnTo>
                <a:lnTo>
                  <a:pt x="1000" y="267"/>
                </a:lnTo>
                <a:lnTo>
                  <a:pt x="987" y="283"/>
                </a:lnTo>
                <a:lnTo>
                  <a:pt x="987" y="270"/>
                </a:lnTo>
                <a:lnTo>
                  <a:pt x="987" y="251"/>
                </a:lnTo>
                <a:lnTo>
                  <a:pt x="1006" y="204"/>
                </a:lnTo>
                <a:lnTo>
                  <a:pt x="1003" y="188"/>
                </a:lnTo>
                <a:lnTo>
                  <a:pt x="987" y="172"/>
                </a:lnTo>
                <a:lnTo>
                  <a:pt x="974" y="165"/>
                </a:lnTo>
                <a:lnTo>
                  <a:pt x="955" y="140"/>
                </a:lnTo>
                <a:lnTo>
                  <a:pt x="942" y="140"/>
                </a:lnTo>
                <a:lnTo>
                  <a:pt x="933" y="143"/>
                </a:lnTo>
                <a:lnTo>
                  <a:pt x="894" y="150"/>
                </a:lnTo>
                <a:lnTo>
                  <a:pt x="879" y="172"/>
                </a:lnTo>
                <a:lnTo>
                  <a:pt x="869" y="194"/>
                </a:lnTo>
                <a:lnTo>
                  <a:pt x="863" y="216"/>
                </a:lnTo>
                <a:lnTo>
                  <a:pt x="863" y="242"/>
                </a:lnTo>
                <a:lnTo>
                  <a:pt x="859" y="267"/>
                </a:lnTo>
                <a:lnTo>
                  <a:pt x="834" y="293"/>
                </a:lnTo>
                <a:lnTo>
                  <a:pt x="824" y="312"/>
                </a:lnTo>
                <a:lnTo>
                  <a:pt x="818" y="305"/>
                </a:lnTo>
                <a:lnTo>
                  <a:pt x="796" y="280"/>
                </a:lnTo>
                <a:lnTo>
                  <a:pt x="764" y="289"/>
                </a:lnTo>
                <a:lnTo>
                  <a:pt x="735" y="286"/>
                </a:lnTo>
                <a:lnTo>
                  <a:pt x="726" y="283"/>
                </a:lnTo>
                <a:lnTo>
                  <a:pt x="710" y="251"/>
                </a:lnTo>
                <a:lnTo>
                  <a:pt x="691" y="220"/>
                </a:lnTo>
                <a:lnTo>
                  <a:pt x="681" y="213"/>
                </a:lnTo>
                <a:lnTo>
                  <a:pt x="678" y="220"/>
                </a:lnTo>
                <a:lnTo>
                  <a:pt x="659" y="255"/>
                </a:lnTo>
                <a:lnTo>
                  <a:pt x="656" y="251"/>
                </a:lnTo>
                <a:lnTo>
                  <a:pt x="649" y="248"/>
                </a:lnTo>
                <a:lnTo>
                  <a:pt x="630" y="251"/>
                </a:lnTo>
                <a:lnTo>
                  <a:pt x="627" y="305"/>
                </a:lnTo>
                <a:lnTo>
                  <a:pt x="624" y="328"/>
                </a:lnTo>
                <a:lnTo>
                  <a:pt x="618" y="340"/>
                </a:lnTo>
                <a:lnTo>
                  <a:pt x="611" y="340"/>
                </a:lnTo>
                <a:lnTo>
                  <a:pt x="598" y="334"/>
                </a:lnTo>
                <a:lnTo>
                  <a:pt x="583" y="328"/>
                </a:lnTo>
                <a:lnTo>
                  <a:pt x="548" y="305"/>
                </a:lnTo>
                <a:lnTo>
                  <a:pt x="544" y="315"/>
                </a:lnTo>
                <a:lnTo>
                  <a:pt x="544" y="350"/>
                </a:lnTo>
                <a:lnTo>
                  <a:pt x="544" y="359"/>
                </a:lnTo>
                <a:lnTo>
                  <a:pt x="538" y="375"/>
                </a:lnTo>
                <a:lnTo>
                  <a:pt x="525" y="375"/>
                </a:lnTo>
                <a:lnTo>
                  <a:pt x="509" y="369"/>
                </a:lnTo>
                <a:lnTo>
                  <a:pt x="503" y="369"/>
                </a:lnTo>
                <a:lnTo>
                  <a:pt x="493" y="379"/>
                </a:lnTo>
                <a:lnTo>
                  <a:pt x="468" y="436"/>
                </a:lnTo>
                <a:lnTo>
                  <a:pt x="468" y="445"/>
                </a:lnTo>
                <a:lnTo>
                  <a:pt x="471" y="471"/>
                </a:lnTo>
                <a:lnTo>
                  <a:pt x="468" y="487"/>
                </a:lnTo>
                <a:lnTo>
                  <a:pt x="455" y="503"/>
                </a:lnTo>
                <a:lnTo>
                  <a:pt x="430" y="547"/>
                </a:lnTo>
                <a:lnTo>
                  <a:pt x="417" y="566"/>
                </a:lnTo>
                <a:lnTo>
                  <a:pt x="401" y="569"/>
                </a:lnTo>
                <a:lnTo>
                  <a:pt x="398" y="579"/>
                </a:lnTo>
                <a:lnTo>
                  <a:pt x="395" y="623"/>
                </a:lnTo>
                <a:lnTo>
                  <a:pt x="392" y="649"/>
                </a:lnTo>
                <a:lnTo>
                  <a:pt x="382" y="671"/>
                </a:lnTo>
                <a:lnTo>
                  <a:pt x="373" y="693"/>
                </a:lnTo>
                <a:lnTo>
                  <a:pt x="363" y="716"/>
                </a:lnTo>
                <a:lnTo>
                  <a:pt x="369" y="722"/>
                </a:lnTo>
                <a:lnTo>
                  <a:pt x="376" y="735"/>
                </a:lnTo>
                <a:lnTo>
                  <a:pt x="382" y="760"/>
                </a:lnTo>
                <a:lnTo>
                  <a:pt x="379" y="767"/>
                </a:lnTo>
                <a:lnTo>
                  <a:pt x="369" y="773"/>
                </a:lnTo>
                <a:lnTo>
                  <a:pt x="357" y="776"/>
                </a:lnTo>
                <a:lnTo>
                  <a:pt x="338" y="773"/>
                </a:lnTo>
                <a:lnTo>
                  <a:pt x="328" y="779"/>
                </a:lnTo>
                <a:lnTo>
                  <a:pt x="315" y="789"/>
                </a:lnTo>
                <a:lnTo>
                  <a:pt x="306" y="811"/>
                </a:lnTo>
                <a:lnTo>
                  <a:pt x="296" y="830"/>
                </a:lnTo>
                <a:lnTo>
                  <a:pt x="296" y="859"/>
                </a:lnTo>
                <a:lnTo>
                  <a:pt x="290" y="903"/>
                </a:lnTo>
                <a:lnTo>
                  <a:pt x="299" y="932"/>
                </a:lnTo>
                <a:lnTo>
                  <a:pt x="296" y="980"/>
                </a:lnTo>
                <a:lnTo>
                  <a:pt x="306" y="996"/>
                </a:lnTo>
                <a:lnTo>
                  <a:pt x="318" y="1002"/>
                </a:lnTo>
                <a:lnTo>
                  <a:pt x="325" y="1012"/>
                </a:lnTo>
                <a:lnTo>
                  <a:pt x="315" y="1037"/>
                </a:lnTo>
                <a:lnTo>
                  <a:pt x="299" y="1043"/>
                </a:lnTo>
                <a:lnTo>
                  <a:pt x="309" y="1072"/>
                </a:lnTo>
                <a:lnTo>
                  <a:pt x="315" y="1088"/>
                </a:lnTo>
                <a:lnTo>
                  <a:pt x="309" y="1101"/>
                </a:lnTo>
                <a:lnTo>
                  <a:pt x="309" y="1123"/>
                </a:lnTo>
                <a:lnTo>
                  <a:pt x="296" y="1136"/>
                </a:lnTo>
                <a:lnTo>
                  <a:pt x="287" y="1136"/>
                </a:lnTo>
                <a:lnTo>
                  <a:pt x="287" y="1152"/>
                </a:lnTo>
                <a:lnTo>
                  <a:pt x="277" y="1161"/>
                </a:lnTo>
                <a:lnTo>
                  <a:pt x="280" y="1190"/>
                </a:lnTo>
                <a:lnTo>
                  <a:pt x="274" y="1218"/>
                </a:lnTo>
                <a:lnTo>
                  <a:pt x="268" y="1218"/>
                </a:lnTo>
                <a:lnTo>
                  <a:pt x="264" y="1206"/>
                </a:lnTo>
                <a:lnTo>
                  <a:pt x="258" y="1199"/>
                </a:lnTo>
              </a:path>
            </a:pathLst>
          </a:custGeom>
          <a:solidFill>
            <a:srgbClr val="73D600"/>
          </a:solidFill>
          <a:ln w="3175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52" name="Freeform 22">
            <a:extLst>
              <a:ext uri="{FF2B5EF4-FFF2-40B4-BE49-F238E27FC236}">
                <a16:creationId xmlns:a16="http://schemas.microsoft.com/office/drawing/2014/main" id="{3DC7E848-1A6D-1A54-EAF0-EFF5E3F6933D}"/>
              </a:ext>
            </a:extLst>
          </p:cNvPr>
          <p:cNvSpPr>
            <a:spLocks/>
          </p:cNvSpPr>
          <p:nvPr/>
        </p:nvSpPr>
        <p:spPr bwMode="auto">
          <a:xfrm>
            <a:off x="2660325" y="2975083"/>
            <a:ext cx="41958" cy="17680"/>
          </a:xfrm>
          <a:custGeom>
            <a:avLst/>
            <a:gdLst/>
            <a:ahLst/>
            <a:cxnLst>
              <a:cxn ang="0">
                <a:pos x="4" y="8"/>
              </a:cxn>
              <a:cxn ang="0">
                <a:pos x="1" y="8"/>
              </a:cxn>
              <a:cxn ang="0">
                <a:pos x="0" y="7"/>
              </a:cxn>
              <a:cxn ang="0">
                <a:pos x="0" y="3"/>
              </a:cxn>
              <a:cxn ang="0">
                <a:pos x="0" y="1"/>
              </a:cxn>
              <a:cxn ang="0">
                <a:pos x="0" y="1"/>
              </a:cxn>
              <a:cxn ang="0">
                <a:pos x="2" y="0"/>
              </a:cxn>
              <a:cxn ang="0">
                <a:pos x="5" y="1"/>
              </a:cxn>
              <a:cxn ang="0">
                <a:pos x="7" y="0"/>
              </a:cxn>
              <a:cxn ang="0">
                <a:pos x="16" y="1"/>
              </a:cxn>
              <a:cxn ang="0">
                <a:pos x="19" y="2"/>
              </a:cxn>
              <a:cxn ang="0">
                <a:pos x="19" y="3"/>
              </a:cxn>
              <a:cxn ang="0">
                <a:pos x="18" y="5"/>
              </a:cxn>
              <a:cxn ang="0">
                <a:pos x="17" y="6"/>
              </a:cxn>
              <a:cxn ang="0">
                <a:pos x="16" y="7"/>
              </a:cxn>
              <a:cxn ang="0">
                <a:pos x="14" y="7"/>
              </a:cxn>
              <a:cxn ang="0">
                <a:pos x="10" y="7"/>
              </a:cxn>
              <a:cxn ang="0">
                <a:pos x="6" y="7"/>
              </a:cxn>
              <a:cxn ang="0">
                <a:pos x="4" y="8"/>
              </a:cxn>
            </a:cxnLst>
            <a:rect l="0" t="0" r="r" b="b"/>
            <a:pathLst>
              <a:path w="19" h="8">
                <a:moveTo>
                  <a:pt x="4" y="8"/>
                </a:moveTo>
                <a:lnTo>
                  <a:pt x="1" y="8"/>
                </a:lnTo>
                <a:lnTo>
                  <a:pt x="0" y="7"/>
                </a:lnTo>
                <a:lnTo>
                  <a:pt x="0" y="3"/>
                </a:lnTo>
                <a:lnTo>
                  <a:pt x="0" y="1"/>
                </a:lnTo>
                <a:lnTo>
                  <a:pt x="0" y="1"/>
                </a:lnTo>
                <a:lnTo>
                  <a:pt x="2" y="0"/>
                </a:lnTo>
                <a:lnTo>
                  <a:pt x="5" y="1"/>
                </a:lnTo>
                <a:lnTo>
                  <a:pt x="7" y="0"/>
                </a:lnTo>
                <a:lnTo>
                  <a:pt x="16" y="1"/>
                </a:lnTo>
                <a:lnTo>
                  <a:pt x="19" y="2"/>
                </a:lnTo>
                <a:lnTo>
                  <a:pt x="19" y="3"/>
                </a:lnTo>
                <a:lnTo>
                  <a:pt x="18" y="5"/>
                </a:lnTo>
                <a:lnTo>
                  <a:pt x="17" y="6"/>
                </a:lnTo>
                <a:lnTo>
                  <a:pt x="16" y="7"/>
                </a:lnTo>
                <a:lnTo>
                  <a:pt x="14" y="7"/>
                </a:lnTo>
                <a:lnTo>
                  <a:pt x="10" y="7"/>
                </a:lnTo>
                <a:lnTo>
                  <a:pt x="6" y="7"/>
                </a:lnTo>
                <a:lnTo>
                  <a:pt x="4" y="8"/>
                </a:lnTo>
                <a:close/>
              </a:path>
            </a:pathLst>
          </a:custGeom>
          <a:solidFill>
            <a:srgbClr val="D7DCE1"/>
          </a:solidFill>
          <a:ln w="3175">
            <a:solidFill>
              <a:srgbClr val="444444">
                <a:lumMod val="50000"/>
                <a:lumOff val="50000"/>
              </a:srgbClr>
            </a:solidFill>
            <a:round/>
            <a:headEnd/>
            <a:tailEnd/>
          </a:ln>
        </p:spPr>
        <p:txBody>
          <a:bodyPr vert="horz" wrap="square" lIns="60512" tIns="30256" rIns="60512" bIns="302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86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53" name="Freeform: Shape 2206">
            <a:extLst>
              <a:ext uri="{FF2B5EF4-FFF2-40B4-BE49-F238E27FC236}">
                <a16:creationId xmlns:a16="http://schemas.microsoft.com/office/drawing/2014/main" id="{90E702AD-00AC-3A4A-DF7F-6ACEE7274997}"/>
              </a:ext>
            </a:extLst>
          </p:cNvPr>
          <p:cNvSpPr/>
          <p:nvPr/>
        </p:nvSpPr>
        <p:spPr bwMode="auto">
          <a:xfrm>
            <a:off x="2908768" y="1882386"/>
            <a:ext cx="6810" cy="7437"/>
          </a:xfrm>
          <a:custGeom>
            <a:avLst/>
            <a:gdLst>
              <a:gd name="connsiteX0" fmla="*/ 4185 w 6277"/>
              <a:gd name="connsiteY0" fmla="*/ 0 h 6850"/>
              <a:gd name="connsiteX1" fmla="*/ 6277 w 6277"/>
              <a:gd name="connsiteY1" fmla="*/ 0 h 6850"/>
              <a:gd name="connsiteX2" fmla="*/ 0 w 6277"/>
              <a:gd name="connsiteY2" fmla="*/ 6850 h 6850"/>
              <a:gd name="connsiteX3" fmla="*/ 4185 w 6277"/>
              <a:gd name="connsiteY3" fmla="*/ 0 h 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7" h="6850">
                <a:moveTo>
                  <a:pt x="4185" y="0"/>
                </a:moveTo>
                <a:lnTo>
                  <a:pt x="6277" y="0"/>
                </a:lnTo>
                <a:lnTo>
                  <a:pt x="0" y="6850"/>
                </a:lnTo>
                <a:lnTo>
                  <a:pt x="4185" y="0"/>
                </a:lnTo>
                <a:close/>
              </a:path>
            </a:pathLst>
          </a:custGeom>
          <a:solidFill>
            <a:srgbClr val="73D600"/>
          </a:solidFill>
          <a:ln w="9525" cap="flat" cmpd="sng" algn="ctr">
            <a:solidFill>
              <a:srgbClr val="73D6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68580" tIns="68580" rIns="68580" bIns="6858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254" name="Freeform: Shape 2207">
            <a:extLst>
              <a:ext uri="{FF2B5EF4-FFF2-40B4-BE49-F238E27FC236}">
                <a16:creationId xmlns:a16="http://schemas.microsoft.com/office/drawing/2014/main" id="{048B150F-78C0-569D-19C3-9CBEF51E52DD}"/>
              </a:ext>
            </a:extLst>
          </p:cNvPr>
          <p:cNvSpPr/>
          <p:nvPr/>
        </p:nvSpPr>
        <p:spPr bwMode="auto">
          <a:xfrm>
            <a:off x="792598" y="1882386"/>
            <a:ext cx="2237766" cy="589695"/>
          </a:xfrm>
          <a:custGeom>
            <a:avLst/>
            <a:gdLst>
              <a:gd name="connsiteX0" fmla="*/ 10846 w 2062693"/>
              <a:gd name="connsiteY0" fmla="*/ 0 h 543131"/>
              <a:gd name="connsiteX1" fmla="*/ 1238021 w 2062693"/>
              <a:gd name="connsiteY1" fmla="*/ 0 h 543131"/>
              <a:gd name="connsiteX2" fmla="*/ 1234723 w 2062693"/>
              <a:gd name="connsiteY2" fmla="*/ 10796 h 543131"/>
              <a:gd name="connsiteX3" fmla="*/ 1240659 w 2062693"/>
              <a:gd name="connsiteY3" fmla="*/ 0 h 543131"/>
              <a:gd name="connsiteX4" fmla="*/ 1325431 w 2062693"/>
              <a:gd name="connsiteY4" fmla="*/ 0 h 543131"/>
              <a:gd name="connsiteX5" fmla="*/ 1328729 w 2062693"/>
              <a:gd name="connsiteY5" fmla="*/ 10796 h 543131"/>
              <a:gd name="connsiteX6" fmla="*/ 1325113 w 2062693"/>
              <a:gd name="connsiteY6" fmla="*/ 42359 h 543131"/>
              <a:gd name="connsiteX7" fmla="*/ 1328729 w 2062693"/>
              <a:gd name="connsiteY7" fmla="*/ 54195 h 543131"/>
              <a:gd name="connsiteX8" fmla="*/ 1328729 w 2062693"/>
              <a:gd name="connsiteY8" fmla="*/ 81814 h 543131"/>
              <a:gd name="connsiteX9" fmla="*/ 1328729 w 2062693"/>
              <a:gd name="connsiteY9" fmla="*/ 85759 h 543131"/>
              <a:gd name="connsiteX10" fmla="*/ 1328729 w 2062693"/>
              <a:gd name="connsiteY10" fmla="*/ 97595 h 543131"/>
              <a:gd name="connsiteX11" fmla="*/ 1328729 w 2062693"/>
              <a:gd name="connsiteY11" fmla="*/ 101541 h 543131"/>
              <a:gd name="connsiteX12" fmla="*/ 1332344 w 2062693"/>
              <a:gd name="connsiteY12" fmla="*/ 101541 h 543131"/>
              <a:gd name="connsiteX13" fmla="*/ 1332344 w 2062693"/>
              <a:gd name="connsiteY13" fmla="*/ 105486 h 543131"/>
              <a:gd name="connsiteX14" fmla="*/ 1335960 w 2062693"/>
              <a:gd name="connsiteY14" fmla="*/ 109432 h 543131"/>
              <a:gd name="connsiteX15" fmla="*/ 1343191 w 2062693"/>
              <a:gd name="connsiteY15" fmla="*/ 109432 h 543131"/>
              <a:gd name="connsiteX16" fmla="*/ 1346807 w 2062693"/>
              <a:gd name="connsiteY16" fmla="*/ 113377 h 543131"/>
              <a:gd name="connsiteX17" fmla="*/ 1350422 w 2062693"/>
              <a:gd name="connsiteY17" fmla="*/ 125214 h 543131"/>
              <a:gd name="connsiteX18" fmla="*/ 1346807 w 2062693"/>
              <a:gd name="connsiteY18" fmla="*/ 129159 h 543131"/>
              <a:gd name="connsiteX19" fmla="*/ 1332344 w 2062693"/>
              <a:gd name="connsiteY19" fmla="*/ 137050 h 543131"/>
              <a:gd name="connsiteX20" fmla="*/ 1350422 w 2062693"/>
              <a:gd name="connsiteY20" fmla="*/ 133104 h 543131"/>
              <a:gd name="connsiteX21" fmla="*/ 1354038 w 2062693"/>
              <a:gd name="connsiteY21" fmla="*/ 133104 h 543131"/>
              <a:gd name="connsiteX22" fmla="*/ 1372116 w 2062693"/>
              <a:gd name="connsiteY22" fmla="*/ 148886 h 543131"/>
              <a:gd name="connsiteX23" fmla="*/ 1375732 w 2062693"/>
              <a:gd name="connsiteY23" fmla="*/ 160722 h 543131"/>
              <a:gd name="connsiteX24" fmla="*/ 1375732 w 2062693"/>
              <a:gd name="connsiteY24" fmla="*/ 164668 h 543131"/>
              <a:gd name="connsiteX25" fmla="*/ 1361269 w 2062693"/>
              <a:gd name="connsiteY25" fmla="*/ 180450 h 543131"/>
              <a:gd name="connsiteX26" fmla="*/ 1379347 w 2062693"/>
              <a:gd name="connsiteY26" fmla="*/ 168613 h 543131"/>
              <a:gd name="connsiteX27" fmla="*/ 1386578 w 2062693"/>
              <a:gd name="connsiteY27" fmla="*/ 172559 h 543131"/>
              <a:gd name="connsiteX28" fmla="*/ 1390194 w 2062693"/>
              <a:gd name="connsiteY28" fmla="*/ 172559 h 543131"/>
              <a:gd name="connsiteX29" fmla="*/ 1397425 w 2062693"/>
              <a:gd name="connsiteY29" fmla="*/ 180450 h 543131"/>
              <a:gd name="connsiteX30" fmla="*/ 1401040 w 2062693"/>
              <a:gd name="connsiteY30" fmla="*/ 176504 h 543131"/>
              <a:gd name="connsiteX31" fmla="*/ 1397425 w 2062693"/>
              <a:gd name="connsiteY31" fmla="*/ 164668 h 543131"/>
              <a:gd name="connsiteX32" fmla="*/ 1401040 w 2062693"/>
              <a:gd name="connsiteY32" fmla="*/ 160722 h 543131"/>
              <a:gd name="connsiteX33" fmla="*/ 1404656 w 2062693"/>
              <a:gd name="connsiteY33" fmla="*/ 160722 h 543131"/>
              <a:gd name="connsiteX34" fmla="*/ 1404656 w 2062693"/>
              <a:gd name="connsiteY34" fmla="*/ 156777 h 543131"/>
              <a:gd name="connsiteX35" fmla="*/ 1408272 w 2062693"/>
              <a:gd name="connsiteY35" fmla="*/ 152832 h 543131"/>
              <a:gd name="connsiteX36" fmla="*/ 1411887 w 2062693"/>
              <a:gd name="connsiteY36" fmla="*/ 152832 h 543131"/>
              <a:gd name="connsiteX37" fmla="*/ 1411887 w 2062693"/>
              <a:gd name="connsiteY37" fmla="*/ 156777 h 543131"/>
              <a:gd name="connsiteX38" fmla="*/ 1419118 w 2062693"/>
              <a:gd name="connsiteY38" fmla="*/ 160722 h 543131"/>
              <a:gd name="connsiteX39" fmla="*/ 1419118 w 2062693"/>
              <a:gd name="connsiteY39" fmla="*/ 168613 h 543131"/>
              <a:gd name="connsiteX40" fmla="*/ 1422734 w 2062693"/>
              <a:gd name="connsiteY40" fmla="*/ 168613 h 543131"/>
              <a:gd name="connsiteX41" fmla="*/ 1426349 w 2062693"/>
              <a:gd name="connsiteY41" fmla="*/ 168613 h 543131"/>
              <a:gd name="connsiteX42" fmla="*/ 1426349 w 2062693"/>
              <a:gd name="connsiteY42" fmla="*/ 164668 h 543131"/>
              <a:gd name="connsiteX43" fmla="*/ 1426349 w 2062693"/>
              <a:gd name="connsiteY43" fmla="*/ 160722 h 543131"/>
              <a:gd name="connsiteX44" fmla="*/ 1429965 w 2062693"/>
              <a:gd name="connsiteY44" fmla="*/ 160722 h 543131"/>
              <a:gd name="connsiteX45" fmla="*/ 1426349 w 2062693"/>
              <a:gd name="connsiteY45" fmla="*/ 156777 h 543131"/>
              <a:gd name="connsiteX46" fmla="*/ 1419118 w 2062693"/>
              <a:gd name="connsiteY46" fmla="*/ 148886 h 543131"/>
              <a:gd name="connsiteX47" fmla="*/ 1419118 w 2062693"/>
              <a:gd name="connsiteY47" fmla="*/ 144941 h 543131"/>
              <a:gd name="connsiteX48" fmla="*/ 1426349 w 2062693"/>
              <a:gd name="connsiteY48" fmla="*/ 144941 h 543131"/>
              <a:gd name="connsiteX49" fmla="*/ 1426349 w 2062693"/>
              <a:gd name="connsiteY49" fmla="*/ 140995 h 543131"/>
              <a:gd name="connsiteX50" fmla="*/ 1429965 w 2062693"/>
              <a:gd name="connsiteY50" fmla="*/ 140995 h 543131"/>
              <a:gd name="connsiteX51" fmla="*/ 1433581 w 2062693"/>
              <a:gd name="connsiteY51" fmla="*/ 133104 h 543131"/>
              <a:gd name="connsiteX52" fmla="*/ 1437196 w 2062693"/>
              <a:gd name="connsiteY52" fmla="*/ 129159 h 543131"/>
              <a:gd name="connsiteX53" fmla="*/ 1433581 w 2062693"/>
              <a:gd name="connsiteY53" fmla="*/ 125214 h 543131"/>
              <a:gd name="connsiteX54" fmla="*/ 1429965 w 2062693"/>
              <a:gd name="connsiteY54" fmla="*/ 117322 h 543131"/>
              <a:gd name="connsiteX55" fmla="*/ 1426349 w 2062693"/>
              <a:gd name="connsiteY55" fmla="*/ 117322 h 543131"/>
              <a:gd name="connsiteX56" fmla="*/ 1422734 w 2062693"/>
              <a:gd name="connsiteY56" fmla="*/ 109432 h 543131"/>
              <a:gd name="connsiteX57" fmla="*/ 1426349 w 2062693"/>
              <a:gd name="connsiteY57" fmla="*/ 105486 h 543131"/>
              <a:gd name="connsiteX58" fmla="*/ 1426349 w 2062693"/>
              <a:gd name="connsiteY58" fmla="*/ 101541 h 543131"/>
              <a:gd name="connsiteX59" fmla="*/ 1422734 w 2062693"/>
              <a:gd name="connsiteY59" fmla="*/ 101541 h 543131"/>
              <a:gd name="connsiteX60" fmla="*/ 1419118 w 2062693"/>
              <a:gd name="connsiteY60" fmla="*/ 58141 h 543131"/>
              <a:gd name="connsiteX61" fmla="*/ 1404656 w 2062693"/>
              <a:gd name="connsiteY61" fmla="*/ 26577 h 543131"/>
              <a:gd name="connsiteX62" fmla="*/ 1397425 w 2062693"/>
              <a:gd name="connsiteY62" fmla="*/ 22632 h 543131"/>
              <a:gd name="connsiteX63" fmla="*/ 1431363 w 2062693"/>
              <a:gd name="connsiteY63" fmla="*/ 0 h 543131"/>
              <a:gd name="connsiteX64" fmla="*/ 1954795 w 2062693"/>
              <a:gd name="connsiteY64" fmla="*/ 0 h 543131"/>
              <a:gd name="connsiteX65" fmla="*/ 1950610 w 2062693"/>
              <a:gd name="connsiteY65" fmla="*/ 6850 h 543131"/>
              <a:gd name="connsiteX66" fmla="*/ 1956887 w 2062693"/>
              <a:gd name="connsiteY66" fmla="*/ 0 h 543131"/>
              <a:gd name="connsiteX67" fmla="*/ 1972303 w 2062693"/>
              <a:gd name="connsiteY67" fmla="*/ 0 h 543131"/>
              <a:gd name="connsiteX68" fmla="*/ 1972303 w 2062693"/>
              <a:gd name="connsiteY68" fmla="*/ 6850 h 543131"/>
              <a:gd name="connsiteX69" fmla="*/ 1975919 w 2062693"/>
              <a:gd name="connsiteY69" fmla="*/ 10796 h 543131"/>
              <a:gd name="connsiteX70" fmla="*/ 1990381 w 2062693"/>
              <a:gd name="connsiteY70" fmla="*/ 14741 h 543131"/>
              <a:gd name="connsiteX71" fmla="*/ 1993997 w 2062693"/>
              <a:gd name="connsiteY71" fmla="*/ 10796 h 543131"/>
              <a:gd name="connsiteX72" fmla="*/ 1997612 w 2062693"/>
              <a:gd name="connsiteY72" fmla="*/ 6850 h 543131"/>
              <a:gd name="connsiteX73" fmla="*/ 2001228 w 2062693"/>
              <a:gd name="connsiteY73" fmla="*/ 10796 h 543131"/>
              <a:gd name="connsiteX74" fmla="*/ 2001228 w 2062693"/>
              <a:gd name="connsiteY74" fmla="*/ 14741 h 543131"/>
              <a:gd name="connsiteX75" fmla="*/ 2004844 w 2062693"/>
              <a:gd name="connsiteY75" fmla="*/ 14741 h 543131"/>
              <a:gd name="connsiteX76" fmla="*/ 2008459 w 2062693"/>
              <a:gd name="connsiteY76" fmla="*/ 18686 h 543131"/>
              <a:gd name="connsiteX77" fmla="*/ 2012075 w 2062693"/>
              <a:gd name="connsiteY77" fmla="*/ 18686 h 543131"/>
              <a:gd name="connsiteX78" fmla="*/ 2015691 w 2062693"/>
              <a:gd name="connsiteY78" fmla="*/ 22632 h 543131"/>
              <a:gd name="connsiteX79" fmla="*/ 2012075 w 2062693"/>
              <a:gd name="connsiteY79" fmla="*/ 26577 h 543131"/>
              <a:gd name="connsiteX80" fmla="*/ 2012075 w 2062693"/>
              <a:gd name="connsiteY80" fmla="*/ 30523 h 543131"/>
              <a:gd name="connsiteX81" fmla="*/ 2008459 w 2062693"/>
              <a:gd name="connsiteY81" fmla="*/ 30523 h 543131"/>
              <a:gd name="connsiteX82" fmla="*/ 2004844 w 2062693"/>
              <a:gd name="connsiteY82" fmla="*/ 30523 h 543131"/>
              <a:gd name="connsiteX83" fmla="*/ 2001228 w 2062693"/>
              <a:gd name="connsiteY83" fmla="*/ 30523 h 543131"/>
              <a:gd name="connsiteX84" fmla="*/ 1990381 w 2062693"/>
              <a:gd name="connsiteY84" fmla="*/ 34468 h 543131"/>
              <a:gd name="connsiteX85" fmla="*/ 1983150 w 2062693"/>
              <a:gd name="connsiteY85" fmla="*/ 38414 h 543131"/>
              <a:gd name="connsiteX86" fmla="*/ 1961456 w 2062693"/>
              <a:gd name="connsiteY86" fmla="*/ 46304 h 543131"/>
              <a:gd name="connsiteX87" fmla="*/ 1954226 w 2062693"/>
              <a:gd name="connsiteY87" fmla="*/ 50250 h 543131"/>
              <a:gd name="connsiteX88" fmla="*/ 1961456 w 2062693"/>
              <a:gd name="connsiteY88" fmla="*/ 50250 h 543131"/>
              <a:gd name="connsiteX89" fmla="*/ 1975919 w 2062693"/>
              <a:gd name="connsiteY89" fmla="*/ 42359 h 543131"/>
              <a:gd name="connsiteX90" fmla="*/ 1979534 w 2062693"/>
              <a:gd name="connsiteY90" fmla="*/ 42359 h 543131"/>
              <a:gd name="connsiteX91" fmla="*/ 1954226 w 2062693"/>
              <a:gd name="connsiteY91" fmla="*/ 54195 h 543131"/>
              <a:gd name="connsiteX92" fmla="*/ 1946994 w 2062693"/>
              <a:gd name="connsiteY92" fmla="*/ 54195 h 543131"/>
              <a:gd name="connsiteX93" fmla="*/ 1939763 w 2062693"/>
              <a:gd name="connsiteY93" fmla="*/ 66032 h 543131"/>
              <a:gd name="connsiteX94" fmla="*/ 1932532 w 2062693"/>
              <a:gd name="connsiteY94" fmla="*/ 62086 h 543131"/>
              <a:gd name="connsiteX95" fmla="*/ 1928917 w 2062693"/>
              <a:gd name="connsiteY95" fmla="*/ 58141 h 543131"/>
              <a:gd name="connsiteX96" fmla="*/ 1921685 w 2062693"/>
              <a:gd name="connsiteY96" fmla="*/ 58141 h 543131"/>
              <a:gd name="connsiteX97" fmla="*/ 1914454 w 2062693"/>
              <a:gd name="connsiteY97" fmla="*/ 58141 h 543131"/>
              <a:gd name="connsiteX98" fmla="*/ 1914454 w 2062693"/>
              <a:gd name="connsiteY98" fmla="*/ 62086 h 543131"/>
              <a:gd name="connsiteX99" fmla="*/ 1928917 w 2062693"/>
              <a:gd name="connsiteY99" fmla="*/ 66032 h 543131"/>
              <a:gd name="connsiteX100" fmla="*/ 1936148 w 2062693"/>
              <a:gd name="connsiteY100" fmla="*/ 69977 h 543131"/>
              <a:gd name="connsiteX101" fmla="*/ 1932532 w 2062693"/>
              <a:gd name="connsiteY101" fmla="*/ 81814 h 543131"/>
              <a:gd name="connsiteX102" fmla="*/ 1946994 w 2062693"/>
              <a:gd name="connsiteY102" fmla="*/ 73922 h 543131"/>
              <a:gd name="connsiteX103" fmla="*/ 1950610 w 2062693"/>
              <a:gd name="connsiteY103" fmla="*/ 69977 h 543131"/>
              <a:gd name="connsiteX104" fmla="*/ 1961456 w 2062693"/>
              <a:gd name="connsiteY104" fmla="*/ 62086 h 543131"/>
              <a:gd name="connsiteX105" fmla="*/ 1968688 w 2062693"/>
              <a:gd name="connsiteY105" fmla="*/ 58141 h 543131"/>
              <a:gd name="connsiteX106" fmla="*/ 1975919 w 2062693"/>
              <a:gd name="connsiteY106" fmla="*/ 54195 h 543131"/>
              <a:gd name="connsiteX107" fmla="*/ 1979534 w 2062693"/>
              <a:gd name="connsiteY107" fmla="*/ 46304 h 543131"/>
              <a:gd name="connsiteX108" fmla="*/ 1993997 w 2062693"/>
              <a:gd name="connsiteY108" fmla="*/ 46304 h 543131"/>
              <a:gd name="connsiteX109" fmla="*/ 2001228 w 2062693"/>
              <a:gd name="connsiteY109" fmla="*/ 46304 h 543131"/>
              <a:gd name="connsiteX110" fmla="*/ 2004844 w 2062693"/>
              <a:gd name="connsiteY110" fmla="*/ 46304 h 543131"/>
              <a:gd name="connsiteX111" fmla="*/ 1993997 w 2062693"/>
              <a:gd name="connsiteY111" fmla="*/ 42359 h 543131"/>
              <a:gd name="connsiteX112" fmla="*/ 1986766 w 2062693"/>
              <a:gd name="connsiteY112" fmla="*/ 42359 h 543131"/>
              <a:gd name="connsiteX113" fmla="*/ 1997612 w 2062693"/>
              <a:gd name="connsiteY113" fmla="*/ 38414 h 543131"/>
              <a:gd name="connsiteX114" fmla="*/ 2019306 w 2062693"/>
              <a:gd name="connsiteY114" fmla="*/ 38414 h 543131"/>
              <a:gd name="connsiteX115" fmla="*/ 2019306 w 2062693"/>
              <a:gd name="connsiteY115" fmla="*/ 42359 h 543131"/>
              <a:gd name="connsiteX116" fmla="*/ 2019306 w 2062693"/>
              <a:gd name="connsiteY116" fmla="*/ 46304 h 543131"/>
              <a:gd name="connsiteX117" fmla="*/ 2019306 w 2062693"/>
              <a:gd name="connsiteY117" fmla="*/ 58141 h 543131"/>
              <a:gd name="connsiteX118" fmla="*/ 2015691 w 2062693"/>
              <a:gd name="connsiteY118" fmla="*/ 62086 h 543131"/>
              <a:gd name="connsiteX119" fmla="*/ 2019306 w 2062693"/>
              <a:gd name="connsiteY119" fmla="*/ 77868 h 543131"/>
              <a:gd name="connsiteX120" fmla="*/ 2026537 w 2062693"/>
              <a:gd name="connsiteY120" fmla="*/ 62086 h 543131"/>
              <a:gd name="connsiteX121" fmla="*/ 2030153 w 2062693"/>
              <a:gd name="connsiteY121" fmla="*/ 58141 h 543131"/>
              <a:gd name="connsiteX122" fmla="*/ 2037384 w 2062693"/>
              <a:gd name="connsiteY122" fmla="*/ 58141 h 543131"/>
              <a:gd name="connsiteX123" fmla="*/ 2041000 w 2062693"/>
              <a:gd name="connsiteY123" fmla="*/ 62086 h 543131"/>
              <a:gd name="connsiteX124" fmla="*/ 2037384 w 2062693"/>
              <a:gd name="connsiteY124" fmla="*/ 62086 h 543131"/>
              <a:gd name="connsiteX125" fmla="*/ 2055462 w 2062693"/>
              <a:gd name="connsiteY125" fmla="*/ 69977 h 543131"/>
              <a:gd name="connsiteX126" fmla="*/ 2051847 w 2062693"/>
              <a:gd name="connsiteY126" fmla="*/ 73922 h 543131"/>
              <a:gd name="connsiteX127" fmla="*/ 2055462 w 2062693"/>
              <a:gd name="connsiteY127" fmla="*/ 77868 h 543131"/>
              <a:gd name="connsiteX128" fmla="*/ 2059077 w 2062693"/>
              <a:gd name="connsiteY128" fmla="*/ 77868 h 543131"/>
              <a:gd name="connsiteX129" fmla="*/ 2059077 w 2062693"/>
              <a:gd name="connsiteY129" fmla="*/ 81814 h 543131"/>
              <a:gd name="connsiteX130" fmla="*/ 2062693 w 2062693"/>
              <a:gd name="connsiteY130" fmla="*/ 81814 h 543131"/>
              <a:gd name="connsiteX131" fmla="*/ 2062693 w 2062693"/>
              <a:gd name="connsiteY131" fmla="*/ 85759 h 543131"/>
              <a:gd name="connsiteX132" fmla="*/ 2059077 w 2062693"/>
              <a:gd name="connsiteY132" fmla="*/ 89704 h 543131"/>
              <a:gd name="connsiteX133" fmla="*/ 2055462 w 2062693"/>
              <a:gd name="connsiteY133" fmla="*/ 89704 h 543131"/>
              <a:gd name="connsiteX134" fmla="*/ 2044615 w 2062693"/>
              <a:gd name="connsiteY134" fmla="*/ 85759 h 543131"/>
              <a:gd name="connsiteX135" fmla="*/ 2048231 w 2062693"/>
              <a:gd name="connsiteY135" fmla="*/ 93650 h 543131"/>
              <a:gd name="connsiteX136" fmla="*/ 2051847 w 2062693"/>
              <a:gd name="connsiteY136" fmla="*/ 93650 h 543131"/>
              <a:gd name="connsiteX137" fmla="*/ 2055462 w 2062693"/>
              <a:gd name="connsiteY137" fmla="*/ 93650 h 543131"/>
              <a:gd name="connsiteX138" fmla="*/ 2059077 w 2062693"/>
              <a:gd name="connsiteY138" fmla="*/ 101541 h 543131"/>
              <a:gd name="connsiteX139" fmla="*/ 2055462 w 2062693"/>
              <a:gd name="connsiteY139" fmla="*/ 101541 h 543131"/>
              <a:gd name="connsiteX140" fmla="*/ 2059077 w 2062693"/>
              <a:gd name="connsiteY140" fmla="*/ 109432 h 543131"/>
              <a:gd name="connsiteX141" fmla="*/ 2055462 w 2062693"/>
              <a:gd name="connsiteY141" fmla="*/ 109432 h 543131"/>
              <a:gd name="connsiteX142" fmla="*/ 2051847 w 2062693"/>
              <a:gd name="connsiteY142" fmla="*/ 113377 h 543131"/>
              <a:gd name="connsiteX143" fmla="*/ 2062693 w 2062693"/>
              <a:gd name="connsiteY143" fmla="*/ 117322 h 543131"/>
              <a:gd name="connsiteX144" fmla="*/ 2062693 w 2062693"/>
              <a:gd name="connsiteY144" fmla="*/ 121268 h 543131"/>
              <a:gd name="connsiteX145" fmla="*/ 2051847 w 2062693"/>
              <a:gd name="connsiteY145" fmla="*/ 121268 h 543131"/>
              <a:gd name="connsiteX146" fmla="*/ 2055462 w 2062693"/>
              <a:gd name="connsiteY146" fmla="*/ 125214 h 543131"/>
              <a:gd name="connsiteX147" fmla="*/ 2062693 w 2062693"/>
              <a:gd name="connsiteY147" fmla="*/ 129159 h 543131"/>
              <a:gd name="connsiteX148" fmla="*/ 2051847 w 2062693"/>
              <a:gd name="connsiteY148" fmla="*/ 140995 h 543131"/>
              <a:gd name="connsiteX149" fmla="*/ 2044615 w 2062693"/>
              <a:gd name="connsiteY149" fmla="*/ 148886 h 543131"/>
              <a:gd name="connsiteX150" fmla="*/ 2037384 w 2062693"/>
              <a:gd name="connsiteY150" fmla="*/ 156777 h 543131"/>
              <a:gd name="connsiteX151" fmla="*/ 2030153 w 2062693"/>
              <a:gd name="connsiteY151" fmla="*/ 160722 h 543131"/>
              <a:gd name="connsiteX152" fmla="*/ 2012075 w 2062693"/>
              <a:gd name="connsiteY152" fmla="*/ 160722 h 543131"/>
              <a:gd name="connsiteX153" fmla="*/ 1986766 w 2062693"/>
              <a:gd name="connsiteY153" fmla="*/ 168613 h 543131"/>
              <a:gd name="connsiteX154" fmla="*/ 1983150 w 2062693"/>
              <a:gd name="connsiteY154" fmla="*/ 172559 h 543131"/>
              <a:gd name="connsiteX155" fmla="*/ 1975919 w 2062693"/>
              <a:gd name="connsiteY155" fmla="*/ 180450 h 543131"/>
              <a:gd name="connsiteX156" fmla="*/ 1972303 w 2062693"/>
              <a:gd name="connsiteY156" fmla="*/ 176504 h 543131"/>
              <a:gd name="connsiteX157" fmla="*/ 1957841 w 2062693"/>
              <a:gd name="connsiteY157" fmla="*/ 200177 h 543131"/>
              <a:gd name="connsiteX158" fmla="*/ 1954226 w 2062693"/>
              <a:gd name="connsiteY158" fmla="*/ 204122 h 543131"/>
              <a:gd name="connsiteX159" fmla="*/ 1946994 w 2062693"/>
              <a:gd name="connsiteY159" fmla="*/ 208068 h 543131"/>
              <a:gd name="connsiteX160" fmla="*/ 1943379 w 2062693"/>
              <a:gd name="connsiteY160" fmla="*/ 212013 h 543131"/>
              <a:gd name="connsiteX161" fmla="*/ 1939763 w 2062693"/>
              <a:gd name="connsiteY161" fmla="*/ 212013 h 543131"/>
              <a:gd name="connsiteX162" fmla="*/ 1936148 w 2062693"/>
              <a:gd name="connsiteY162" fmla="*/ 208068 h 543131"/>
              <a:gd name="connsiteX163" fmla="*/ 1939763 w 2062693"/>
              <a:gd name="connsiteY163" fmla="*/ 204122 h 543131"/>
              <a:gd name="connsiteX164" fmla="*/ 1936148 w 2062693"/>
              <a:gd name="connsiteY164" fmla="*/ 204122 h 543131"/>
              <a:gd name="connsiteX165" fmla="*/ 1932532 w 2062693"/>
              <a:gd name="connsiteY165" fmla="*/ 212013 h 543131"/>
              <a:gd name="connsiteX166" fmla="*/ 1899992 w 2062693"/>
              <a:gd name="connsiteY166" fmla="*/ 219904 h 543131"/>
              <a:gd name="connsiteX167" fmla="*/ 1896376 w 2062693"/>
              <a:gd name="connsiteY167" fmla="*/ 215959 h 543131"/>
              <a:gd name="connsiteX168" fmla="*/ 1892760 w 2062693"/>
              <a:gd name="connsiteY168" fmla="*/ 212013 h 543131"/>
              <a:gd name="connsiteX169" fmla="*/ 1860220 w 2062693"/>
              <a:gd name="connsiteY169" fmla="*/ 212013 h 543131"/>
              <a:gd name="connsiteX170" fmla="*/ 1852989 w 2062693"/>
              <a:gd name="connsiteY170" fmla="*/ 212013 h 543131"/>
              <a:gd name="connsiteX171" fmla="*/ 1820449 w 2062693"/>
              <a:gd name="connsiteY171" fmla="*/ 208068 h 543131"/>
              <a:gd name="connsiteX172" fmla="*/ 1805986 w 2062693"/>
              <a:gd name="connsiteY172" fmla="*/ 212013 h 543131"/>
              <a:gd name="connsiteX173" fmla="*/ 1795139 w 2062693"/>
              <a:gd name="connsiteY173" fmla="*/ 212013 h 543131"/>
              <a:gd name="connsiteX174" fmla="*/ 1787908 w 2062693"/>
              <a:gd name="connsiteY174" fmla="*/ 212013 h 543131"/>
              <a:gd name="connsiteX175" fmla="*/ 1780677 w 2062693"/>
              <a:gd name="connsiteY175" fmla="*/ 212013 h 543131"/>
              <a:gd name="connsiteX176" fmla="*/ 1777062 w 2062693"/>
              <a:gd name="connsiteY176" fmla="*/ 212013 h 543131"/>
              <a:gd name="connsiteX177" fmla="*/ 1769830 w 2062693"/>
              <a:gd name="connsiteY177" fmla="*/ 212013 h 543131"/>
              <a:gd name="connsiteX178" fmla="*/ 1766215 w 2062693"/>
              <a:gd name="connsiteY178" fmla="*/ 212013 h 543131"/>
              <a:gd name="connsiteX179" fmla="*/ 1766215 w 2062693"/>
              <a:gd name="connsiteY179" fmla="*/ 215959 h 543131"/>
              <a:gd name="connsiteX180" fmla="*/ 1762600 w 2062693"/>
              <a:gd name="connsiteY180" fmla="*/ 215959 h 543131"/>
              <a:gd name="connsiteX181" fmla="*/ 1758984 w 2062693"/>
              <a:gd name="connsiteY181" fmla="*/ 219904 h 543131"/>
              <a:gd name="connsiteX182" fmla="*/ 1755368 w 2062693"/>
              <a:gd name="connsiteY182" fmla="*/ 219904 h 543131"/>
              <a:gd name="connsiteX183" fmla="*/ 1748137 w 2062693"/>
              <a:gd name="connsiteY183" fmla="*/ 231740 h 543131"/>
              <a:gd name="connsiteX184" fmla="*/ 1744522 w 2062693"/>
              <a:gd name="connsiteY184" fmla="*/ 247522 h 543131"/>
              <a:gd name="connsiteX185" fmla="*/ 1740906 w 2062693"/>
              <a:gd name="connsiteY185" fmla="*/ 251468 h 543131"/>
              <a:gd name="connsiteX186" fmla="*/ 1722828 w 2062693"/>
              <a:gd name="connsiteY186" fmla="*/ 251468 h 543131"/>
              <a:gd name="connsiteX187" fmla="*/ 1715596 w 2062693"/>
              <a:gd name="connsiteY187" fmla="*/ 255413 h 543131"/>
              <a:gd name="connsiteX188" fmla="*/ 1711981 w 2062693"/>
              <a:gd name="connsiteY188" fmla="*/ 255413 h 543131"/>
              <a:gd name="connsiteX189" fmla="*/ 1711981 w 2062693"/>
              <a:gd name="connsiteY189" fmla="*/ 259359 h 543131"/>
              <a:gd name="connsiteX190" fmla="*/ 1704750 w 2062693"/>
              <a:gd name="connsiteY190" fmla="*/ 267250 h 543131"/>
              <a:gd name="connsiteX191" fmla="*/ 1697519 w 2062693"/>
              <a:gd name="connsiteY191" fmla="*/ 271195 h 543131"/>
              <a:gd name="connsiteX192" fmla="*/ 1683056 w 2062693"/>
              <a:gd name="connsiteY192" fmla="*/ 290922 h 543131"/>
              <a:gd name="connsiteX193" fmla="*/ 1679441 w 2062693"/>
              <a:gd name="connsiteY193" fmla="*/ 294868 h 543131"/>
              <a:gd name="connsiteX194" fmla="*/ 1672210 w 2062693"/>
              <a:gd name="connsiteY194" fmla="*/ 298813 h 543131"/>
              <a:gd name="connsiteX195" fmla="*/ 1672210 w 2062693"/>
              <a:gd name="connsiteY195" fmla="*/ 302758 h 543131"/>
              <a:gd name="connsiteX196" fmla="*/ 1665558 w 2062693"/>
              <a:gd name="connsiteY196" fmla="*/ 324537 h 543131"/>
              <a:gd name="connsiteX197" fmla="*/ 1663945 w 2062693"/>
              <a:gd name="connsiteY197" fmla="*/ 326431 h 543131"/>
              <a:gd name="connsiteX198" fmla="*/ 1661363 w 2062693"/>
              <a:gd name="connsiteY198" fmla="*/ 326431 h 543131"/>
              <a:gd name="connsiteX199" fmla="*/ 1636054 w 2062693"/>
              <a:gd name="connsiteY199" fmla="*/ 350104 h 543131"/>
              <a:gd name="connsiteX200" fmla="*/ 1643285 w 2062693"/>
              <a:gd name="connsiteY200" fmla="*/ 346158 h 543131"/>
              <a:gd name="connsiteX201" fmla="*/ 1650516 w 2062693"/>
              <a:gd name="connsiteY201" fmla="*/ 346158 h 543131"/>
              <a:gd name="connsiteX202" fmla="*/ 1650516 w 2062693"/>
              <a:gd name="connsiteY202" fmla="*/ 342213 h 543131"/>
              <a:gd name="connsiteX203" fmla="*/ 1663945 w 2062693"/>
              <a:gd name="connsiteY203" fmla="*/ 326431 h 543131"/>
              <a:gd name="connsiteX204" fmla="*/ 1664979 w 2062693"/>
              <a:gd name="connsiteY204" fmla="*/ 326431 h 543131"/>
              <a:gd name="connsiteX205" fmla="*/ 1665558 w 2062693"/>
              <a:gd name="connsiteY205" fmla="*/ 324537 h 543131"/>
              <a:gd name="connsiteX206" fmla="*/ 1697519 w 2062693"/>
              <a:gd name="connsiteY206" fmla="*/ 286977 h 543131"/>
              <a:gd name="connsiteX207" fmla="*/ 1704750 w 2062693"/>
              <a:gd name="connsiteY207" fmla="*/ 286977 h 543131"/>
              <a:gd name="connsiteX208" fmla="*/ 1708365 w 2062693"/>
              <a:gd name="connsiteY208" fmla="*/ 283031 h 543131"/>
              <a:gd name="connsiteX209" fmla="*/ 1762600 w 2062693"/>
              <a:gd name="connsiteY209" fmla="*/ 255413 h 543131"/>
              <a:gd name="connsiteX210" fmla="*/ 1791524 w 2062693"/>
              <a:gd name="connsiteY210" fmla="*/ 251468 h 543131"/>
              <a:gd name="connsiteX211" fmla="*/ 1802371 w 2062693"/>
              <a:gd name="connsiteY211" fmla="*/ 255413 h 543131"/>
              <a:gd name="connsiteX212" fmla="*/ 1824064 w 2062693"/>
              <a:gd name="connsiteY212" fmla="*/ 263304 h 543131"/>
              <a:gd name="connsiteX213" fmla="*/ 1827680 w 2062693"/>
              <a:gd name="connsiteY213" fmla="*/ 271195 h 543131"/>
              <a:gd name="connsiteX214" fmla="*/ 1824064 w 2062693"/>
              <a:gd name="connsiteY214" fmla="*/ 267250 h 543131"/>
              <a:gd name="connsiteX215" fmla="*/ 1824064 w 2062693"/>
              <a:gd name="connsiteY215" fmla="*/ 271195 h 543131"/>
              <a:gd name="connsiteX216" fmla="*/ 1827680 w 2062693"/>
              <a:gd name="connsiteY216" fmla="*/ 275140 h 543131"/>
              <a:gd name="connsiteX217" fmla="*/ 1827680 w 2062693"/>
              <a:gd name="connsiteY217" fmla="*/ 283031 h 543131"/>
              <a:gd name="connsiteX218" fmla="*/ 1798755 w 2062693"/>
              <a:gd name="connsiteY218" fmla="*/ 302758 h 543131"/>
              <a:gd name="connsiteX219" fmla="*/ 1791524 w 2062693"/>
              <a:gd name="connsiteY219" fmla="*/ 298813 h 543131"/>
              <a:gd name="connsiteX220" fmla="*/ 1784293 w 2062693"/>
              <a:gd name="connsiteY220" fmla="*/ 298813 h 543131"/>
              <a:gd name="connsiteX221" fmla="*/ 1766215 w 2062693"/>
              <a:gd name="connsiteY221" fmla="*/ 302758 h 543131"/>
              <a:gd name="connsiteX222" fmla="*/ 1769830 w 2062693"/>
              <a:gd name="connsiteY222" fmla="*/ 302758 h 543131"/>
              <a:gd name="connsiteX223" fmla="*/ 1784293 w 2062693"/>
              <a:gd name="connsiteY223" fmla="*/ 306704 h 543131"/>
              <a:gd name="connsiteX224" fmla="*/ 1787908 w 2062693"/>
              <a:gd name="connsiteY224" fmla="*/ 314595 h 543131"/>
              <a:gd name="connsiteX225" fmla="*/ 1802371 w 2062693"/>
              <a:gd name="connsiteY225" fmla="*/ 306704 h 543131"/>
              <a:gd name="connsiteX226" fmla="*/ 1805986 w 2062693"/>
              <a:gd name="connsiteY226" fmla="*/ 306704 h 543131"/>
              <a:gd name="connsiteX227" fmla="*/ 1805986 w 2062693"/>
              <a:gd name="connsiteY227" fmla="*/ 310650 h 543131"/>
              <a:gd name="connsiteX228" fmla="*/ 1809602 w 2062693"/>
              <a:gd name="connsiteY228" fmla="*/ 310650 h 543131"/>
              <a:gd name="connsiteX229" fmla="*/ 1813218 w 2062693"/>
              <a:gd name="connsiteY229" fmla="*/ 314595 h 543131"/>
              <a:gd name="connsiteX230" fmla="*/ 1813218 w 2062693"/>
              <a:gd name="connsiteY230" fmla="*/ 318540 h 543131"/>
              <a:gd name="connsiteX231" fmla="*/ 1805986 w 2062693"/>
              <a:gd name="connsiteY231" fmla="*/ 330377 h 543131"/>
              <a:gd name="connsiteX232" fmla="*/ 1798755 w 2062693"/>
              <a:gd name="connsiteY232" fmla="*/ 338268 h 543131"/>
              <a:gd name="connsiteX233" fmla="*/ 1802371 w 2062693"/>
              <a:gd name="connsiteY233" fmla="*/ 338268 h 543131"/>
              <a:gd name="connsiteX234" fmla="*/ 1809602 w 2062693"/>
              <a:gd name="connsiteY234" fmla="*/ 338268 h 543131"/>
              <a:gd name="connsiteX235" fmla="*/ 1809602 w 2062693"/>
              <a:gd name="connsiteY235" fmla="*/ 350104 h 543131"/>
              <a:gd name="connsiteX236" fmla="*/ 1816833 w 2062693"/>
              <a:gd name="connsiteY236" fmla="*/ 365886 h 543131"/>
              <a:gd name="connsiteX237" fmla="*/ 1820449 w 2062693"/>
              <a:gd name="connsiteY237" fmla="*/ 369831 h 543131"/>
              <a:gd name="connsiteX238" fmla="*/ 1827680 w 2062693"/>
              <a:gd name="connsiteY238" fmla="*/ 373777 h 543131"/>
              <a:gd name="connsiteX239" fmla="*/ 1838527 w 2062693"/>
              <a:gd name="connsiteY239" fmla="*/ 377722 h 543131"/>
              <a:gd name="connsiteX240" fmla="*/ 1842143 w 2062693"/>
              <a:gd name="connsiteY240" fmla="*/ 377722 h 543131"/>
              <a:gd name="connsiteX241" fmla="*/ 1834911 w 2062693"/>
              <a:gd name="connsiteY241" fmla="*/ 381668 h 543131"/>
              <a:gd name="connsiteX242" fmla="*/ 1834911 w 2062693"/>
              <a:gd name="connsiteY242" fmla="*/ 385613 h 543131"/>
              <a:gd name="connsiteX243" fmla="*/ 1867451 w 2062693"/>
              <a:gd name="connsiteY243" fmla="*/ 393504 h 543131"/>
              <a:gd name="connsiteX244" fmla="*/ 1871067 w 2062693"/>
              <a:gd name="connsiteY244" fmla="*/ 393504 h 543131"/>
              <a:gd name="connsiteX245" fmla="*/ 1878298 w 2062693"/>
              <a:gd name="connsiteY245" fmla="*/ 393504 h 543131"/>
              <a:gd name="connsiteX246" fmla="*/ 1889145 w 2062693"/>
              <a:gd name="connsiteY246" fmla="*/ 385613 h 543131"/>
              <a:gd name="connsiteX247" fmla="*/ 1892760 w 2062693"/>
              <a:gd name="connsiteY247" fmla="*/ 393504 h 543131"/>
              <a:gd name="connsiteX248" fmla="*/ 1892760 w 2062693"/>
              <a:gd name="connsiteY248" fmla="*/ 397449 h 543131"/>
              <a:gd name="connsiteX249" fmla="*/ 1896376 w 2062693"/>
              <a:gd name="connsiteY249" fmla="*/ 393504 h 543131"/>
              <a:gd name="connsiteX250" fmla="*/ 1899992 w 2062693"/>
              <a:gd name="connsiteY250" fmla="*/ 397449 h 543131"/>
              <a:gd name="connsiteX251" fmla="*/ 1903607 w 2062693"/>
              <a:gd name="connsiteY251" fmla="*/ 393504 h 543131"/>
              <a:gd name="connsiteX252" fmla="*/ 1910838 w 2062693"/>
              <a:gd name="connsiteY252" fmla="*/ 401395 h 543131"/>
              <a:gd name="connsiteX253" fmla="*/ 1907223 w 2062693"/>
              <a:gd name="connsiteY253" fmla="*/ 401395 h 543131"/>
              <a:gd name="connsiteX254" fmla="*/ 1907223 w 2062693"/>
              <a:gd name="connsiteY254" fmla="*/ 405340 h 543131"/>
              <a:gd name="connsiteX255" fmla="*/ 1914454 w 2062693"/>
              <a:gd name="connsiteY255" fmla="*/ 405340 h 543131"/>
              <a:gd name="connsiteX256" fmla="*/ 1914454 w 2062693"/>
              <a:gd name="connsiteY256" fmla="*/ 409286 h 543131"/>
              <a:gd name="connsiteX257" fmla="*/ 1907223 w 2062693"/>
              <a:gd name="connsiteY257" fmla="*/ 409286 h 543131"/>
              <a:gd name="connsiteX258" fmla="*/ 1903607 w 2062693"/>
              <a:gd name="connsiteY258" fmla="*/ 413231 h 543131"/>
              <a:gd name="connsiteX259" fmla="*/ 1899992 w 2062693"/>
              <a:gd name="connsiteY259" fmla="*/ 413231 h 543131"/>
              <a:gd name="connsiteX260" fmla="*/ 1878298 w 2062693"/>
              <a:gd name="connsiteY260" fmla="*/ 425068 h 543131"/>
              <a:gd name="connsiteX261" fmla="*/ 1874683 w 2062693"/>
              <a:gd name="connsiteY261" fmla="*/ 425068 h 543131"/>
              <a:gd name="connsiteX262" fmla="*/ 1871067 w 2062693"/>
              <a:gd name="connsiteY262" fmla="*/ 425068 h 543131"/>
              <a:gd name="connsiteX263" fmla="*/ 1863836 w 2062693"/>
              <a:gd name="connsiteY263" fmla="*/ 429013 h 543131"/>
              <a:gd name="connsiteX264" fmla="*/ 1860220 w 2062693"/>
              <a:gd name="connsiteY264" fmla="*/ 429013 h 543131"/>
              <a:gd name="connsiteX265" fmla="*/ 1852989 w 2062693"/>
              <a:gd name="connsiteY265" fmla="*/ 432958 h 543131"/>
              <a:gd name="connsiteX266" fmla="*/ 1845758 w 2062693"/>
              <a:gd name="connsiteY266" fmla="*/ 429013 h 543131"/>
              <a:gd name="connsiteX267" fmla="*/ 1845758 w 2062693"/>
              <a:gd name="connsiteY267" fmla="*/ 436904 h 543131"/>
              <a:gd name="connsiteX268" fmla="*/ 1845758 w 2062693"/>
              <a:gd name="connsiteY268" fmla="*/ 440849 h 543131"/>
              <a:gd name="connsiteX269" fmla="*/ 1838527 w 2062693"/>
              <a:gd name="connsiteY269" fmla="*/ 440849 h 543131"/>
              <a:gd name="connsiteX270" fmla="*/ 1838527 w 2062693"/>
              <a:gd name="connsiteY270" fmla="*/ 436904 h 543131"/>
              <a:gd name="connsiteX271" fmla="*/ 1838527 w 2062693"/>
              <a:gd name="connsiteY271" fmla="*/ 432958 h 543131"/>
              <a:gd name="connsiteX272" fmla="*/ 1831296 w 2062693"/>
              <a:gd name="connsiteY272" fmla="*/ 440849 h 543131"/>
              <a:gd name="connsiteX273" fmla="*/ 1831296 w 2062693"/>
              <a:gd name="connsiteY273" fmla="*/ 436904 h 543131"/>
              <a:gd name="connsiteX274" fmla="*/ 1827680 w 2062693"/>
              <a:gd name="connsiteY274" fmla="*/ 440849 h 543131"/>
              <a:gd name="connsiteX275" fmla="*/ 1827680 w 2062693"/>
              <a:gd name="connsiteY275" fmla="*/ 448740 h 543131"/>
              <a:gd name="connsiteX276" fmla="*/ 1820449 w 2062693"/>
              <a:gd name="connsiteY276" fmla="*/ 448740 h 543131"/>
              <a:gd name="connsiteX277" fmla="*/ 1813218 w 2062693"/>
              <a:gd name="connsiteY277" fmla="*/ 460576 h 543131"/>
              <a:gd name="connsiteX278" fmla="*/ 1809602 w 2062693"/>
              <a:gd name="connsiteY278" fmla="*/ 464522 h 543131"/>
              <a:gd name="connsiteX279" fmla="*/ 1805986 w 2062693"/>
              <a:gd name="connsiteY279" fmla="*/ 468467 h 543131"/>
              <a:gd name="connsiteX280" fmla="*/ 1802371 w 2062693"/>
              <a:gd name="connsiteY280" fmla="*/ 468467 h 543131"/>
              <a:gd name="connsiteX281" fmla="*/ 1798755 w 2062693"/>
              <a:gd name="connsiteY281" fmla="*/ 468467 h 543131"/>
              <a:gd name="connsiteX282" fmla="*/ 1798755 w 2062693"/>
              <a:gd name="connsiteY282" fmla="*/ 476358 h 543131"/>
              <a:gd name="connsiteX283" fmla="*/ 1795139 w 2062693"/>
              <a:gd name="connsiteY283" fmla="*/ 476358 h 543131"/>
              <a:gd name="connsiteX284" fmla="*/ 1791524 w 2062693"/>
              <a:gd name="connsiteY284" fmla="*/ 476358 h 543131"/>
              <a:gd name="connsiteX285" fmla="*/ 1787908 w 2062693"/>
              <a:gd name="connsiteY285" fmla="*/ 476358 h 543131"/>
              <a:gd name="connsiteX286" fmla="*/ 1784293 w 2062693"/>
              <a:gd name="connsiteY286" fmla="*/ 468467 h 543131"/>
              <a:gd name="connsiteX287" fmla="*/ 1780677 w 2062693"/>
              <a:gd name="connsiteY287" fmla="*/ 464522 h 543131"/>
              <a:gd name="connsiteX288" fmla="*/ 1777062 w 2062693"/>
              <a:gd name="connsiteY288" fmla="*/ 464522 h 543131"/>
              <a:gd name="connsiteX289" fmla="*/ 1773446 w 2062693"/>
              <a:gd name="connsiteY289" fmla="*/ 448740 h 543131"/>
              <a:gd name="connsiteX290" fmla="*/ 1777062 w 2062693"/>
              <a:gd name="connsiteY290" fmla="*/ 444795 h 543131"/>
              <a:gd name="connsiteX291" fmla="*/ 1784293 w 2062693"/>
              <a:gd name="connsiteY291" fmla="*/ 436904 h 543131"/>
              <a:gd name="connsiteX292" fmla="*/ 1780677 w 2062693"/>
              <a:gd name="connsiteY292" fmla="*/ 436904 h 543131"/>
              <a:gd name="connsiteX293" fmla="*/ 1773446 w 2062693"/>
              <a:gd name="connsiteY293" fmla="*/ 440849 h 543131"/>
              <a:gd name="connsiteX294" fmla="*/ 1777062 w 2062693"/>
              <a:gd name="connsiteY294" fmla="*/ 436904 h 543131"/>
              <a:gd name="connsiteX295" fmla="*/ 1784293 w 2062693"/>
              <a:gd name="connsiteY295" fmla="*/ 432958 h 543131"/>
              <a:gd name="connsiteX296" fmla="*/ 1787908 w 2062693"/>
              <a:gd name="connsiteY296" fmla="*/ 432958 h 543131"/>
              <a:gd name="connsiteX297" fmla="*/ 1791524 w 2062693"/>
              <a:gd name="connsiteY297" fmla="*/ 429013 h 543131"/>
              <a:gd name="connsiteX298" fmla="*/ 1820449 w 2062693"/>
              <a:gd name="connsiteY298" fmla="*/ 409286 h 543131"/>
              <a:gd name="connsiteX299" fmla="*/ 1824064 w 2062693"/>
              <a:gd name="connsiteY299" fmla="*/ 409286 h 543131"/>
              <a:gd name="connsiteX300" fmla="*/ 1824064 w 2062693"/>
              <a:gd name="connsiteY300" fmla="*/ 413231 h 543131"/>
              <a:gd name="connsiteX301" fmla="*/ 1827680 w 2062693"/>
              <a:gd name="connsiteY301" fmla="*/ 417176 h 543131"/>
              <a:gd name="connsiteX302" fmla="*/ 1834911 w 2062693"/>
              <a:gd name="connsiteY302" fmla="*/ 413231 h 543131"/>
              <a:gd name="connsiteX303" fmla="*/ 1838527 w 2062693"/>
              <a:gd name="connsiteY303" fmla="*/ 409286 h 543131"/>
              <a:gd name="connsiteX304" fmla="*/ 1849373 w 2062693"/>
              <a:gd name="connsiteY304" fmla="*/ 409286 h 543131"/>
              <a:gd name="connsiteX305" fmla="*/ 1852989 w 2062693"/>
              <a:gd name="connsiteY305" fmla="*/ 405340 h 543131"/>
              <a:gd name="connsiteX306" fmla="*/ 1838527 w 2062693"/>
              <a:gd name="connsiteY306" fmla="*/ 405340 h 543131"/>
              <a:gd name="connsiteX307" fmla="*/ 1824064 w 2062693"/>
              <a:gd name="connsiteY307" fmla="*/ 405340 h 543131"/>
              <a:gd name="connsiteX308" fmla="*/ 1816833 w 2062693"/>
              <a:gd name="connsiteY308" fmla="*/ 405340 h 543131"/>
              <a:gd name="connsiteX309" fmla="*/ 1813218 w 2062693"/>
              <a:gd name="connsiteY309" fmla="*/ 409286 h 543131"/>
              <a:gd name="connsiteX310" fmla="*/ 1809602 w 2062693"/>
              <a:gd name="connsiteY310" fmla="*/ 401395 h 543131"/>
              <a:gd name="connsiteX311" fmla="*/ 1824064 w 2062693"/>
              <a:gd name="connsiteY311" fmla="*/ 389558 h 543131"/>
              <a:gd name="connsiteX312" fmla="*/ 1820449 w 2062693"/>
              <a:gd name="connsiteY312" fmla="*/ 389558 h 543131"/>
              <a:gd name="connsiteX313" fmla="*/ 1816833 w 2062693"/>
              <a:gd name="connsiteY313" fmla="*/ 385613 h 543131"/>
              <a:gd name="connsiteX314" fmla="*/ 1813218 w 2062693"/>
              <a:gd name="connsiteY314" fmla="*/ 393504 h 543131"/>
              <a:gd name="connsiteX315" fmla="*/ 1809602 w 2062693"/>
              <a:gd name="connsiteY315" fmla="*/ 397449 h 543131"/>
              <a:gd name="connsiteX316" fmla="*/ 1787908 w 2062693"/>
              <a:gd name="connsiteY316" fmla="*/ 409286 h 543131"/>
              <a:gd name="connsiteX317" fmla="*/ 1780677 w 2062693"/>
              <a:gd name="connsiteY317" fmla="*/ 409286 h 543131"/>
              <a:gd name="connsiteX318" fmla="*/ 1777062 w 2062693"/>
              <a:gd name="connsiteY318" fmla="*/ 409286 h 543131"/>
              <a:gd name="connsiteX319" fmla="*/ 1769830 w 2062693"/>
              <a:gd name="connsiteY319" fmla="*/ 417176 h 543131"/>
              <a:gd name="connsiteX320" fmla="*/ 1755368 w 2062693"/>
              <a:gd name="connsiteY320" fmla="*/ 417176 h 543131"/>
              <a:gd name="connsiteX321" fmla="*/ 1755368 w 2062693"/>
              <a:gd name="connsiteY321" fmla="*/ 413231 h 543131"/>
              <a:gd name="connsiteX322" fmla="*/ 1748137 w 2062693"/>
              <a:gd name="connsiteY322" fmla="*/ 413231 h 543131"/>
              <a:gd name="connsiteX323" fmla="*/ 1748137 w 2062693"/>
              <a:gd name="connsiteY323" fmla="*/ 417176 h 543131"/>
              <a:gd name="connsiteX324" fmla="*/ 1740906 w 2062693"/>
              <a:gd name="connsiteY324" fmla="*/ 413231 h 543131"/>
              <a:gd name="connsiteX325" fmla="*/ 1737290 w 2062693"/>
              <a:gd name="connsiteY325" fmla="*/ 413231 h 543131"/>
              <a:gd name="connsiteX326" fmla="*/ 1737290 w 2062693"/>
              <a:gd name="connsiteY326" fmla="*/ 405340 h 543131"/>
              <a:gd name="connsiteX327" fmla="*/ 1737290 w 2062693"/>
              <a:gd name="connsiteY327" fmla="*/ 397449 h 543131"/>
              <a:gd name="connsiteX328" fmla="*/ 1726444 w 2062693"/>
              <a:gd name="connsiteY328" fmla="*/ 397449 h 543131"/>
              <a:gd name="connsiteX329" fmla="*/ 1726444 w 2062693"/>
              <a:gd name="connsiteY329" fmla="*/ 342213 h 543131"/>
              <a:gd name="connsiteX330" fmla="*/ 1715596 w 2062693"/>
              <a:gd name="connsiteY330" fmla="*/ 330377 h 543131"/>
              <a:gd name="connsiteX331" fmla="*/ 1711981 w 2062693"/>
              <a:gd name="connsiteY331" fmla="*/ 330377 h 543131"/>
              <a:gd name="connsiteX332" fmla="*/ 1708365 w 2062693"/>
              <a:gd name="connsiteY332" fmla="*/ 334322 h 543131"/>
              <a:gd name="connsiteX333" fmla="*/ 1697519 w 2062693"/>
              <a:gd name="connsiteY333" fmla="*/ 338268 h 543131"/>
              <a:gd name="connsiteX334" fmla="*/ 1693903 w 2062693"/>
              <a:gd name="connsiteY334" fmla="*/ 334322 h 543131"/>
              <a:gd name="connsiteX335" fmla="*/ 1690287 w 2062693"/>
              <a:gd name="connsiteY335" fmla="*/ 330377 h 543131"/>
              <a:gd name="connsiteX336" fmla="*/ 1686672 w 2062693"/>
              <a:gd name="connsiteY336" fmla="*/ 326431 h 543131"/>
              <a:gd name="connsiteX337" fmla="*/ 1683056 w 2062693"/>
              <a:gd name="connsiteY337" fmla="*/ 326431 h 543131"/>
              <a:gd name="connsiteX338" fmla="*/ 1679441 w 2062693"/>
              <a:gd name="connsiteY338" fmla="*/ 330377 h 543131"/>
              <a:gd name="connsiteX339" fmla="*/ 1657747 w 2062693"/>
              <a:gd name="connsiteY339" fmla="*/ 377722 h 543131"/>
              <a:gd name="connsiteX340" fmla="*/ 1657747 w 2062693"/>
              <a:gd name="connsiteY340" fmla="*/ 397449 h 543131"/>
              <a:gd name="connsiteX341" fmla="*/ 1650516 w 2062693"/>
              <a:gd name="connsiteY341" fmla="*/ 401395 h 543131"/>
              <a:gd name="connsiteX342" fmla="*/ 1650516 w 2062693"/>
              <a:gd name="connsiteY342" fmla="*/ 405340 h 543131"/>
              <a:gd name="connsiteX343" fmla="*/ 1650516 w 2062693"/>
              <a:gd name="connsiteY343" fmla="*/ 409286 h 543131"/>
              <a:gd name="connsiteX344" fmla="*/ 1646901 w 2062693"/>
              <a:gd name="connsiteY344" fmla="*/ 409286 h 543131"/>
              <a:gd name="connsiteX345" fmla="*/ 1639669 w 2062693"/>
              <a:gd name="connsiteY345" fmla="*/ 409286 h 543131"/>
              <a:gd name="connsiteX346" fmla="*/ 1636054 w 2062693"/>
              <a:gd name="connsiteY346" fmla="*/ 413231 h 543131"/>
              <a:gd name="connsiteX347" fmla="*/ 1628822 w 2062693"/>
              <a:gd name="connsiteY347" fmla="*/ 413231 h 543131"/>
              <a:gd name="connsiteX348" fmla="*/ 1625207 w 2062693"/>
              <a:gd name="connsiteY348" fmla="*/ 413231 h 543131"/>
              <a:gd name="connsiteX349" fmla="*/ 1625207 w 2062693"/>
              <a:gd name="connsiteY349" fmla="*/ 421122 h 543131"/>
              <a:gd name="connsiteX350" fmla="*/ 1527868 w 2062693"/>
              <a:gd name="connsiteY350" fmla="*/ 421122 h 543131"/>
              <a:gd name="connsiteX351" fmla="*/ 1516274 w 2062693"/>
              <a:gd name="connsiteY351" fmla="*/ 428713 h 543131"/>
              <a:gd name="connsiteX352" fmla="*/ 1509043 w 2062693"/>
              <a:gd name="connsiteY352" fmla="*/ 440549 h 543131"/>
              <a:gd name="connsiteX353" fmla="*/ 1498196 w 2062693"/>
              <a:gd name="connsiteY353" fmla="*/ 448440 h 543131"/>
              <a:gd name="connsiteX354" fmla="*/ 1498196 w 2062693"/>
              <a:gd name="connsiteY354" fmla="*/ 452386 h 543131"/>
              <a:gd name="connsiteX355" fmla="*/ 1501812 w 2062693"/>
              <a:gd name="connsiteY355" fmla="*/ 452386 h 543131"/>
              <a:gd name="connsiteX356" fmla="*/ 1501812 w 2062693"/>
              <a:gd name="connsiteY356" fmla="*/ 456332 h 543131"/>
              <a:gd name="connsiteX357" fmla="*/ 1498196 w 2062693"/>
              <a:gd name="connsiteY357" fmla="*/ 456332 h 543131"/>
              <a:gd name="connsiteX358" fmla="*/ 1498196 w 2062693"/>
              <a:gd name="connsiteY358" fmla="*/ 460277 h 543131"/>
              <a:gd name="connsiteX359" fmla="*/ 1501812 w 2062693"/>
              <a:gd name="connsiteY359" fmla="*/ 460277 h 543131"/>
              <a:gd name="connsiteX360" fmla="*/ 1501812 w 2062693"/>
              <a:gd name="connsiteY360" fmla="*/ 464222 h 543131"/>
              <a:gd name="connsiteX361" fmla="*/ 1501812 w 2062693"/>
              <a:gd name="connsiteY361" fmla="*/ 468167 h 543131"/>
              <a:gd name="connsiteX362" fmla="*/ 1494581 w 2062693"/>
              <a:gd name="connsiteY362" fmla="*/ 472113 h 543131"/>
              <a:gd name="connsiteX363" fmla="*/ 1483734 w 2062693"/>
              <a:gd name="connsiteY363" fmla="*/ 476059 h 543131"/>
              <a:gd name="connsiteX364" fmla="*/ 1480118 w 2062693"/>
              <a:gd name="connsiteY364" fmla="*/ 480004 h 543131"/>
              <a:gd name="connsiteX365" fmla="*/ 1469271 w 2062693"/>
              <a:gd name="connsiteY365" fmla="*/ 480004 h 543131"/>
              <a:gd name="connsiteX366" fmla="*/ 1462040 w 2062693"/>
              <a:gd name="connsiteY366" fmla="*/ 480004 h 543131"/>
              <a:gd name="connsiteX367" fmla="*/ 1458425 w 2062693"/>
              <a:gd name="connsiteY367" fmla="*/ 476059 h 543131"/>
              <a:gd name="connsiteX368" fmla="*/ 1447578 w 2062693"/>
              <a:gd name="connsiteY368" fmla="*/ 476059 h 543131"/>
              <a:gd name="connsiteX369" fmla="*/ 1422269 w 2062693"/>
              <a:gd name="connsiteY369" fmla="*/ 480004 h 543131"/>
              <a:gd name="connsiteX370" fmla="*/ 1425883 w 2062693"/>
              <a:gd name="connsiteY370" fmla="*/ 495782 h 543131"/>
              <a:gd name="connsiteX371" fmla="*/ 1422268 w 2062693"/>
              <a:gd name="connsiteY371" fmla="*/ 483949 h 543131"/>
              <a:gd name="connsiteX372" fmla="*/ 1411421 w 2062693"/>
              <a:gd name="connsiteY372" fmla="*/ 483949 h 543131"/>
              <a:gd name="connsiteX373" fmla="*/ 1401784 w 2062693"/>
              <a:gd name="connsiteY373" fmla="*/ 480444 h 543131"/>
              <a:gd name="connsiteX374" fmla="*/ 1397425 w 2062693"/>
              <a:gd name="connsiteY374" fmla="*/ 484249 h 543131"/>
              <a:gd name="connsiteX375" fmla="*/ 1408272 w 2062693"/>
              <a:gd name="connsiteY375" fmla="*/ 488194 h 543131"/>
              <a:gd name="connsiteX376" fmla="*/ 1419118 w 2062693"/>
              <a:gd name="connsiteY376" fmla="*/ 488194 h 543131"/>
              <a:gd name="connsiteX377" fmla="*/ 1421437 w 2062693"/>
              <a:gd name="connsiteY377" fmla="*/ 495785 h 543131"/>
              <a:gd name="connsiteX378" fmla="*/ 1425884 w 2062693"/>
              <a:gd name="connsiteY378" fmla="*/ 495785 h 543131"/>
              <a:gd name="connsiteX379" fmla="*/ 1425884 w 2062693"/>
              <a:gd name="connsiteY379" fmla="*/ 495786 h 543131"/>
              <a:gd name="connsiteX380" fmla="*/ 1422549 w 2062693"/>
              <a:gd name="connsiteY380" fmla="*/ 499425 h 543131"/>
              <a:gd name="connsiteX381" fmla="*/ 1422734 w 2062693"/>
              <a:gd name="connsiteY381" fmla="*/ 500031 h 543131"/>
              <a:gd name="connsiteX382" fmla="*/ 1421994 w 2062693"/>
              <a:gd name="connsiteY382" fmla="*/ 500031 h 543131"/>
              <a:gd name="connsiteX383" fmla="*/ 1418653 w 2062693"/>
              <a:gd name="connsiteY383" fmla="*/ 503677 h 543131"/>
              <a:gd name="connsiteX384" fmla="*/ 1415038 w 2062693"/>
              <a:gd name="connsiteY384" fmla="*/ 503677 h 543131"/>
              <a:gd name="connsiteX385" fmla="*/ 1396960 w 2062693"/>
              <a:gd name="connsiteY385" fmla="*/ 519458 h 543131"/>
              <a:gd name="connsiteX386" fmla="*/ 1393344 w 2062693"/>
              <a:gd name="connsiteY386" fmla="*/ 519458 h 543131"/>
              <a:gd name="connsiteX387" fmla="*/ 1346341 w 2062693"/>
              <a:gd name="connsiteY387" fmla="*/ 543131 h 543131"/>
              <a:gd name="connsiteX388" fmla="*/ 1339110 w 2062693"/>
              <a:gd name="connsiteY388" fmla="*/ 543131 h 543131"/>
              <a:gd name="connsiteX389" fmla="*/ 1328264 w 2062693"/>
              <a:gd name="connsiteY389" fmla="*/ 543131 h 543131"/>
              <a:gd name="connsiteX390" fmla="*/ 1317417 w 2062693"/>
              <a:gd name="connsiteY390" fmla="*/ 543131 h 543131"/>
              <a:gd name="connsiteX391" fmla="*/ 1313801 w 2062693"/>
              <a:gd name="connsiteY391" fmla="*/ 543131 h 543131"/>
              <a:gd name="connsiteX392" fmla="*/ 1310186 w 2062693"/>
              <a:gd name="connsiteY392" fmla="*/ 539186 h 543131"/>
              <a:gd name="connsiteX393" fmla="*/ 1299339 w 2062693"/>
              <a:gd name="connsiteY393" fmla="*/ 535240 h 543131"/>
              <a:gd name="connsiteX394" fmla="*/ 1304351 w 2062693"/>
              <a:gd name="connsiteY394" fmla="*/ 531594 h 543131"/>
              <a:gd name="connsiteX395" fmla="*/ 1303420 w 2062693"/>
              <a:gd name="connsiteY395" fmla="*/ 531594 h 543131"/>
              <a:gd name="connsiteX396" fmla="*/ 1307035 w 2062693"/>
              <a:gd name="connsiteY396" fmla="*/ 527649 h 543131"/>
              <a:gd name="connsiteX397" fmla="*/ 1307035 w 2062693"/>
              <a:gd name="connsiteY397" fmla="*/ 519758 h 543131"/>
              <a:gd name="connsiteX398" fmla="*/ 1310651 w 2062693"/>
              <a:gd name="connsiteY398" fmla="*/ 519758 h 543131"/>
              <a:gd name="connsiteX399" fmla="*/ 1317882 w 2062693"/>
              <a:gd name="connsiteY399" fmla="*/ 519758 h 543131"/>
              <a:gd name="connsiteX400" fmla="*/ 1321497 w 2062693"/>
              <a:gd name="connsiteY400" fmla="*/ 519758 h 543131"/>
              <a:gd name="connsiteX401" fmla="*/ 1325113 w 2062693"/>
              <a:gd name="connsiteY401" fmla="*/ 515813 h 543131"/>
              <a:gd name="connsiteX402" fmla="*/ 1324743 w 2062693"/>
              <a:gd name="connsiteY402" fmla="*/ 515408 h 543131"/>
              <a:gd name="connsiteX403" fmla="*/ 1324647 w 2062693"/>
              <a:gd name="connsiteY403" fmla="*/ 515513 h 543131"/>
              <a:gd name="connsiteX404" fmla="*/ 1321032 w 2062693"/>
              <a:gd name="connsiteY404" fmla="*/ 515513 h 543131"/>
              <a:gd name="connsiteX405" fmla="*/ 1313801 w 2062693"/>
              <a:gd name="connsiteY405" fmla="*/ 515513 h 543131"/>
              <a:gd name="connsiteX406" fmla="*/ 1313801 w 2062693"/>
              <a:gd name="connsiteY406" fmla="*/ 511567 h 543131"/>
              <a:gd name="connsiteX407" fmla="*/ 1313801 w 2062693"/>
              <a:gd name="connsiteY407" fmla="*/ 507622 h 543131"/>
              <a:gd name="connsiteX408" fmla="*/ 1317417 w 2062693"/>
              <a:gd name="connsiteY408" fmla="*/ 507622 h 543131"/>
              <a:gd name="connsiteX409" fmla="*/ 1317417 w 2062693"/>
              <a:gd name="connsiteY409" fmla="*/ 503677 h 543131"/>
              <a:gd name="connsiteX410" fmla="*/ 1322470 w 2062693"/>
              <a:gd name="connsiteY410" fmla="*/ 503677 h 543131"/>
              <a:gd name="connsiteX411" fmla="*/ 1325113 w 2062693"/>
              <a:gd name="connsiteY411" fmla="*/ 492140 h 543131"/>
              <a:gd name="connsiteX412" fmla="*/ 1328729 w 2062693"/>
              <a:gd name="connsiteY412" fmla="*/ 492140 h 543131"/>
              <a:gd name="connsiteX413" fmla="*/ 1332344 w 2062693"/>
              <a:gd name="connsiteY413" fmla="*/ 488194 h 543131"/>
              <a:gd name="connsiteX414" fmla="*/ 1335960 w 2062693"/>
              <a:gd name="connsiteY414" fmla="*/ 488194 h 543131"/>
              <a:gd name="connsiteX415" fmla="*/ 1343191 w 2062693"/>
              <a:gd name="connsiteY415" fmla="*/ 480304 h 543131"/>
              <a:gd name="connsiteX416" fmla="*/ 1343191 w 2062693"/>
              <a:gd name="connsiteY416" fmla="*/ 479495 h 543131"/>
              <a:gd name="connsiteX417" fmla="*/ 1339110 w 2062693"/>
              <a:gd name="connsiteY417" fmla="*/ 483949 h 543131"/>
              <a:gd name="connsiteX418" fmla="*/ 1335494 w 2062693"/>
              <a:gd name="connsiteY418" fmla="*/ 483949 h 543131"/>
              <a:gd name="connsiteX419" fmla="*/ 1331879 w 2062693"/>
              <a:gd name="connsiteY419" fmla="*/ 487895 h 543131"/>
              <a:gd name="connsiteX420" fmla="*/ 1328263 w 2062693"/>
              <a:gd name="connsiteY420" fmla="*/ 487895 h 543131"/>
              <a:gd name="connsiteX421" fmla="*/ 1324648 w 2062693"/>
              <a:gd name="connsiteY421" fmla="*/ 480004 h 543131"/>
              <a:gd name="connsiteX422" fmla="*/ 1324648 w 2062693"/>
              <a:gd name="connsiteY422" fmla="*/ 464222 h 543131"/>
              <a:gd name="connsiteX423" fmla="*/ 1313801 w 2062693"/>
              <a:gd name="connsiteY423" fmla="*/ 448440 h 543131"/>
              <a:gd name="connsiteX424" fmla="*/ 1310186 w 2062693"/>
              <a:gd name="connsiteY424" fmla="*/ 452386 h 543131"/>
              <a:gd name="connsiteX425" fmla="*/ 1302955 w 2062693"/>
              <a:gd name="connsiteY425" fmla="*/ 452386 h 543131"/>
              <a:gd name="connsiteX426" fmla="*/ 1302955 w 2062693"/>
              <a:gd name="connsiteY426" fmla="*/ 456332 h 543131"/>
              <a:gd name="connsiteX427" fmla="*/ 1299339 w 2062693"/>
              <a:gd name="connsiteY427" fmla="*/ 460277 h 543131"/>
              <a:gd name="connsiteX428" fmla="*/ 1292108 w 2062693"/>
              <a:gd name="connsiteY428" fmla="*/ 464222 h 543131"/>
              <a:gd name="connsiteX429" fmla="*/ 1288492 w 2062693"/>
              <a:gd name="connsiteY429" fmla="*/ 464222 h 543131"/>
              <a:gd name="connsiteX430" fmla="*/ 1292108 w 2062693"/>
              <a:gd name="connsiteY430" fmla="*/ 452386 h 543131"/>
              <a:gd name="connsiteX431" fmla="*/ 1299339 w 2062693"/>
              <a:gd name="connsiteY431" fmla="*/ 448440 h 543131"/>
              <a:gd name="connsiteX432" fmla="*/ 1299339 w 2062693"/>
              <a:gd name="connsiteY432" fmla="*/ 444495 h 543131"/>
              <a:gd name="connsiteX433" fmla="*/ 1302955 w 2062693"/>
              <a:gd name="connsiteY433" fmla="*/ 440549 h 543131"/>
              <a:gd name="connsiteX434" fmla="*/ 1302955 w 2062693"/>
              <a:gd name="connsiteY434" fmla="*/ 436604 h 543131"/>
              <a:gd name="connsiteX435" fmla="*/ 1302955 w 2062693"/>
              <a:gd name="connsiteY435" fmla="*/ 420822 h 543131"/>
              <a:gd name="connsiteX436" fmla="*/ 1299339 w 2062693"/>
              <a:gd name="connsiteY436" fmla="*/ 416877 h 543131"/>
              <a:gd name="connsiteX437" fmla="*/ 1299339 w 2062693"/>
              <a:gd name="connsiteY437" fmla="*/ 412932 h 543131"/>
              <a:gd name="connsiteX438" fmla="*/ 1302955 w 2062693"/>
              <a:gd name="connsiteY438" fmla="*/ 412932 h 543131"/>
              <a:gd name="connsiteX439" fmla="*/ 1299339 w 2062693"/>
              <a:gd name="connsiteY439" fmla="*/ 405041 h 543131"/>
              <a:gd name="connsiteX440" fmla="*/ 1295723 w 2062693"/>
              <a:gd name="connsiteY440" fmla="*/ 401095 h 543131"/>
              <a:gd name="connsiteX441" fmla="*/ 1288492 w 2062693"/>
              <a:gd name="connsiteY441" fmla="*/ 401095 h 543131"/>
              <a:gd name="connsiteX442" fmla="*/ 1284877 w 2062693"/>
              <a:gd name="connsiteY442" fmla="*/ 397149 h 543131"/>
              <a:gd name="connsiteX443" fmla="*/ 1281261 w 2062693"/>
              <a:gd name="connsiteY443" fmla="*/ 397149 h 543131"/>
              <a:gd name="connsiteX444" fmla="*/ 1277645 w 2062693"/>
              <a:gd name="connsiteY444" fmla="*/ 393204 h 543131"/>
              <a:gd name="connsiteX445" fmla="*/ 1274030 w 2062693"/>
              <a:gd name="connsiteY445" fmla="*/ 389259 h 543131"/>
              <a:gd name="connsiteX446" fmla="*/ 1270414 w 2062693"/>
              <a:gd name="connsiteY446" fmla="*/ 389259 h 543131"/>
              <a:gd name="connsiteX447" fmla="*/ 1263183 w 2062693"/>
              <a:gd name="connsiteY447" fmla="*/ 389259 h 543131"/>
              <a:gd name="connsiteX448" fmla="*/ 1259567 w 2062693"/>
              <a:gd name="connsiteY448" fmla="*/ 389259 h 543131"/>
              <a:gd name="connsiteX449" fmla="*/ 1255952 w 2062693"/>
              <a:gd name="connsiteY449" fmla="*/ 393204 h 543131"/>
              <a:gd name="connsiteX450" fmla="*/ 1255952 w 2062693"/>
              <a:gd name="connsiteY450" fmla="*/ 397149 h 543131"/>
              <a:gd name="connsiteX451" fmla="*/ 1259567 w 2062693"/>
              <a:gd name="connsiteY451" fmla="*/ 401095 h 543131"/>
              <a:gd name="connsiteX452" fmla="*/ 1255952 w 2062693"/>
              <a:gd name="connsiteY452" fmla="*/ 401095 h 543131"/>
              <a:gd name="connsiteX453" fmla="*/ 1245105 w 2062693"/>
              <a:gd name="connsiteY453" fmla="*/ 405041 h 543131"/>
              <a:gd name="connsiteX454" fmla="*/ 1245105 w 2062693"/>
              <a:gd name="connsiteY454" fmla="*/ 416877 h 543131"/>
              <a:gd name="connsiteX455" fmla="*/ 1241489 w 2062693"/>
              <a:gd name="connsiteY455" fmla="*/ 420822 h 543131"/>
              <a:gd name="connsiteX456" fmla="*/ 1237874 w 2062693"/>
              <a:gd name="connsiteY456" fmla="*/ 412932 h 543131"/>
              <a:gd name="connsiteX457" fmla="*/ 1234258 w 2062693"/>
              <a:gd name="connsiteY457" fmla="*/ 416877 h 543131"/>
              <a:gd name="connsiteX458" fmla="*/ 1227027 w 2062693"/>
              <a:gd name="connsiteY458" fmla="*/ 420822 h 543131"/>
              <a:gd name="connsiteX459" fmla="*/ 1227027 w 2062693"/>
              <a:gd name="connsiteY459" fmla="*/ 424768 h 543131"/>
              <a:gd name="connsiteX460" fmla="*/ 1223412 w 2062693"/>
              <a:gd name="connsiteY460" fmla="*/ 428713 h 543131"/>
              <a:gd name="connsiteX461" fmla="*/ 1219796 w 2062693"/>
              <a:gd name="connsiteY461" fmla="*/ 440549 h 543131"/>
              <a:gd name="connsiteX462" fmla="*/ 1223412 w 2062693"/>
              <a:gd name="connsiteY462" fmla="*/ 444495 h 543131"/>
              <a:gd name="connsiteX463" fmla="*/ 1219796 w 2062693"/>
              <a:gd name="connsiteY463" fmla="*/ 444495 h 543131"/>
              <a:gd name="connsiteX464" fmla="*/ 1216181 w 2062693"/>
              <a:gd name="connsiteY464" fmla="*/ 464222 h 543131"/>
              <a:gd name="connsiteX465" fmla="*/ 1223412 w 2062693"/>
              <a:gd name="connsiteY465" fmla="*/ 483949 h 543131"/>
              <a:gd name="connsiteX466" fmla="*/ 1223412 w 2062693"/>
              <a:gd name="connsiteY466" fmla="*/ 503677 h 543131"/>
              <a:gd name="connsiteX467" fmla="*/ 1212565 w 2062693"/>
              <a:gd name="connsiteY467" fmla="*/ 531295 h 543131"/>
              <a:gd name="connsiteX468" fmla="*/ 1198103 w 2062693"/>
              <a:gd name="connsiteY468" fmla="*/ 539186 h 543131"/>
              <a:gd name="connsiteX469" fmla="*/ 1194487 w 2062693"/>
              <a:gd name="connsiteY469" fmla="*/ 539186 h 543131"/>
              <a:gd name="connsiteX470" fmla="*/ 1187256 w 2062693"/>
              <a:gd name="connsiteY470" fmla="*/ 535240 h 543131"/>
              <a:gd name="connsiteX471" fmla="*/ 1180024 w 2062693"/>
              <a:gd name="connsiteY471" fmla="*/ 515513 h 543131"/>
              <a:gd name="connsiteX472" fmla="*/ 1176409 w 2062693"/>
              <a:gd name="connsiteY472" fmla="*/ 480004 h 543131"/>
              <a:gd name="connsiteX473" fmla="*/ 1201718 w 2062693"/>
              <a:gd name="connsiteY473" fmla="*/ 408986 h 543131"/>
              <a:gd name="connsiteX474" fmla="*/ 1198103 w 2062693"/>
              <a:gd name="connsiteY474" fmla="*/ 405041 h 543131"/>
              <a:gd name="connsiteX475" fmla="*/ 1190871 w 2062693"/>
              <a:gd name="connsiteY475" fmla="*/ 412932 h 543131"/>
              <a:gd name="connsiteX476" fmla="*/ 1190871 w 2062693"/>
              <a:gd name="connsiteY476" fmla="*/ 420822 h 543131"/>
              <a:gd name="connsiteX477" fmla="*/ 1187256 w 2062693"/>
              <a:gd name="connsiteY477" fmla="*/ 420822 h 543131"/>
              <a:gd name="connsiteX478" fmla="*/ 1176409 w 2062693"/>
              <a:gd name="connsiteY478" fmla="*/ 432659 h 543131"/>
              <a:gd name="connsiteX479" fmla="*/ 1176409 w 2062693"/>
              <a:gd name="connsiteY479" fmla="*/ 428713 h 543131"/>
              <a:gd name="connsiteX480" fmla="*/ 1180024 w 2062693"/>
              <a:gd name="connsiteY480" fmla="*/ 420822 h 543131"/>
              <a:gd name="connsiteX481" fmla="*/ 1183640 w 2062693"/>
              <a:gd name="connsiteY481" fmla="*/ 416877 h 543131"/>
              <a:gd name="connsiteX482" fmla="*/ 1205334 w 2062693"/>
              <a:gd name="connsiteY482" fmla="*/ 389259 h 543131"/>
              <a:gd name="connsiteX483" fmla="*/ 1208949 w 2062693"/>
              <a:gd name="connsiteY483" fmla="*/ 385313 h 543131"/>
              <a:gd name="connsiteX484" fmla="*/ 1212565 w 2062693"/>
              <a:gd name="connsiteY484" fmla="*/ 381368 h 543131"/>
              <a:gd name="connsiteX485" fmla="*/ 1212565 w 2062693"/>
              <a:gd name="connsiteY485" fmla="*/ 393204 h 543131"/>
              <a:gd name="connsiteX486" fmla="*/ 1216181 w 2062693"/>
              <a:gd name="connsiteY486" fmla="*/ 393204 h 543131"/>
              <a:gd name="connsiteX487" fmla="*/ 1223412 w 2062693"/>
              <a:gd name="connsiteY487" fmla="*/ 381368 h 543131"/>
              <a:gd name="connsiteX488" fmla="*/ 1237874 w 2062693"/>
              <a:gd name="connsiteY488" fmla="*/ 381368 h 543131"/>
              <a:gd name="connsiteX489" fmla="*/ 1241489 w 2062693"/>
              <a:gd name="connsiteY489" fmla="*/ 377422 h 543131"/>
              <a:gd name="connsiteX490" fmla="*/ 1248721 w 2062693"/>
              <a:gd name="connsiteY490" fmla="*/ 373477 h 543131"/>
              <a:gd name="connsiteX491" fmla="*/ 1255952 w 2062693"/>
              <a:gd name="connsiteY491" fmla="*/ 377422 h 543131"/>
              <a:gd name="connsiteX492" fmla="*/ 1259567 w 2062693"/>
              <a:gd name="connsiteY492" fmla="*/ 381368 h 543131"/>
              <a:gd name="connsiteX493" fmla="*/ 1263183 w 2062693"/>
              <a:gd name="connsiteY493" fmla="*/ 381368 h 543131"/>
              <a:gd name="connsiteX494" fmla="*/ 1266798 w 2062693"/>
              <a:gd name="connsiteY494" fmla="*/ 381368 h 543131"/>
              <a:gd name="connsiteX495" fmla="*/ 1266798 w 2062693"/>
              <a:gd name="connsiteY495" fmla="*/ 377422 h 543131"/>
              <a:gd name="connsiteX496" fmla="*/ 1270414 w 2062693"/>
              <a:gd name="connsiteY496" fmla="*/ 377422 h 543131"/>
              <a:gd name="connsiteX497" fmla="*/ 1274030 w 2062693"/>
              <a:gd name="connsiteY497" fmla="*/ 381368 h 543131"/>
              <a:gd name="connsiteX498" fmla="*/ 1284877 w 2062693"/>
              <a:gd name="connsiteY498" fmla="*/ 377422 h 543131"/>
              <a:gd name="connsiteX499" fmla="*/ 1284877 w 2062693"/>
              <a:gd name="connsiteY499" fmla="*/ 373477 h 543131"/>
              <a:gd name="connsiteX500" fmla="*/ 1281261 w 2062693"/>
              <a:gd name="connsiteY500" fmla="*/ 373477 h 543131"/>
              <a:gd name="connsiteX501" fmla="*/ 1279823 w 2062693"/>
              <a:gd name="connsiteY501" fmla="*/ 371908 h 543131"/>
              <a:gd name="connsiteX502" fmla="*/ 1278111 w 2062693"/>
              <a:gd name="connsiteY502" fmla="*/ 373777 h 543131"/>
              <a:gd name="connsiteX503" fmla="*/ 1278111 w 2062693"/>
              <a:gd name="connsiteY503" fmla="*/ 370040 h 543131"/>
              <a:gd name="connsiteX504" fmla="*/ 1277645 w 2062693"/>
              <a:gd name="connsiteY504" fmla="*/ 369531 h 543131"/>
              <a:gd name="connsiteX505" fmla="*/ 1277645 w 2062693"/>
              <a:gd name="connsiteY505" fmla="*/ 368816 h 543131"/>
              <a:gd name="connsiteX506" fmla="*/ 1274495 w 2062693"/>
              <a:gd name="connsiteY506" fmla="*/ 361940 h 543131"/>
              <a:gd name="connsiteX507" fmla="*/ 1270879 w 2062693"/>
              <a:gd name="connsiteY507" fmla="*/ 357995 h 543131"/>
              <a:gd name="connsiteX508" fmla="*/ 1270879 w 2062693"/>
              <a:gd name="connsiteY508" fmla="*/ 361940 h 543131"/>
              <a:gd name="connsiteX509" fmla="*/ 1270879 w 2062693"/>
              <a:gd name="connsiteY509" fmla="*/ 365886 h 543131"/>
              <a:gd name="connsiteX510" fmla="*/ 1267264 w 2062693"/>
              <a:gd name="connsiteY510" fmla="*/ 365886 h 543131"/>
              <a:gd name="connsiteX511" fmla="*/ 1267264 w 2062693"/>
              <a:gd name="connsiteY511" fmla="*/ 361940 h 543131"/>
              <a:gd name="connsiteX512" fmla="*/ 1267264 w 2062693"/>
              <a:gd name="connsiteY512" fmla="*/ 357995 h 543131"/>
              <a:gd name="connsiteX513" fmla="*/ 1267264 w 2062693"/>
              <a:gd name="connsiteY513" fmla="*/ 357695 h 543131"/>
              <a:gd name="connsiteX514" fmla="*/ 1263183 w 2062693"/>
              <a:gd name="connsiteY514" fmla="*/ 357695 h 543131"/>
              <a:gd name="connsiteX515" fmla="*/ 1255952 w 2062693"/>
              <a:gd name="connsiteY515" fmla="*/ 357695 h 543131"/>
              <a:gd name="connsiteX516" fmla="*/ 1255952 w 2062693"/>
              <a:gd name="connsiteY516" fmla="*/ 349804 h 543131"/>
              <a:gd name="connsiteX517" fmla="*/ 1248721 w 2062693"/>
              <a:gd name="connsiteY517" fmla="*/ 349804 h 543131"/>
              <a:gd name="connsiteX518" fmla="*/ 1245105 w 2062693"/>
              <a:gd name="connsiteY518" fmla="*/ 349804 h 543131"/>
              <a:gd name="connsiteX519" fmla="*/ 1227027 w 2062693"/>
              <a:gd name="connsiteY519" fmla="*/ 349804 h 543131"/>
              <a:gd name="connsiteX520" fmla="*/ 1216181 w 2062693"/>
              <a:gd name="connsiteY520" fmla="*/ 357695 h 543131"/>
              <a:gd name="connsiteX521" fmla="*/ 1212565 w 2062693"/>
              <a:gd name="connsiteY521" fmla="*/ 357695 h 543131"/>
              <a:gd name="connsiteX522" fmla="*/ 1208949 w 2062693"/>
              <a:gd name="connsiteY522" fmla="*/ 361641 h 543131"/>
              <a:gd name="connsiteX523" fmla="*/ 1198103 w 2062693"/>
              <a:gd name="connsiteY523" fmla="*/ 357695 h 543131"/>
              <a:gd name="connsiteX524" fmla="*/ 1194487 w 2062693"/>
              <a:gd name="connsiteY524" fmla="*/ 357695 h 543131"/>
              <a:gd name="connsiteX525" fmla="*/ 1183640 w 2062693"/>
              <a:gd name="connsiteY525" fmla="*/ 349804 h 543131"/>
              <a:gd name="connsiteX526" fmla="*/ 1176409 w 2062693"/>
              <a:gd name="connsiteY526" fmla="*/ 345859 h 543131"/>
              <a:gd name="connsiteX527" fmla="*/ 1169177 w 2062693"/>
              <a:gd name="connsiteY527" fmla="*/ 345859 h 543131"/>
              <a:gd name="connsiteX528" fmla="*/ 1165562 w 2062693"/>
              <a:gd name="connsiteY528" fmla="*/ 345859 h 543131"/>
              <a:gd name="connsiteX529" fmla="*/ 1161946 w 2062693"/>
              <a:gd name="connsiteY529" fmla="*/ 349804 h 543131"/>
              <a:gd name="connsiteX530" fmla="*/ 1161946 w 2062693"/>
              <a:gd name="connsiteY530" fmla="*/ 341914 h 543131"/>
              <a:gd name="connsiteX531" fmla="*/ 1165562 w 2062693"/>
              <a:gd name="connsiteY531" fmla="*/ 337968 h 543131"/>
              <a:gd name="connsiteX532" fmla="*/ 1169177 w 2062693"/>
              <a:gd name="connsiteY532" fmla="*/ 334022 h 543131"/>
              <a:gd name="connsiteX533" fmla="*/ 1176409 w 2062693"/>
              <a:gd name="connsiteY533" fmla="*/ 326131 h 543131"/>
              <a:gd name="connsiteX534" fmla="*/ 1180024 w 2062693"/>
              <a:gd name="connsiteY534" fmla="*/ 322186 h 543131"/>
              <a:gd name="connsiteX535" fmla="*/ 1172793 w 2062693"/>
              <a:gd name="connsiteY535" fmla="*/ 322186 h 543131"/>
              <a:gd name="connsiteX536" fmla="*/ 1161946 w 2062693"/>
              <a:gd name="connsiteY536" fmla="*/ 326131 h 543131"/>
              <a:gd name="connsiteX537" fmla="*/ 1136638 w 2062693"/>
              <a:gd name="connsiteY537" fmla="*/ 345859 h 543131"/>
              <a:gd name="connsiteX538" fmla="*/ 1125791 w 2062693"/>
              <a:gd name="connsiteY538" fmla="*/ 345859 h 543131"/>
              <a:gd name="connsiteX539" fmla="*/ 1114944 w 2062693"/>
              <a:gd name="connsiteY539" fmla="*/ 353750 h 543131"/>
              <a:gd name="connsiteX540" fmla="*/ 1096866 w 2062693"/>
              <a:gd name="connsiteY540" fmla="*/ 353750 h 543131"/>
              <a:gd name="connsiteX541" fmla="*/ 1096866 w 2062693"/>
              <a:gd name="connsiteY541" fmla="*/ 349804 h 543131"/>
              <a:gd name="connsiteX542" fmla="*/ 1096866 w 2062693"/>
              <a:gd name="connsiteY542" fmla="*/ 345859 h 543131"/>
              <a:gd name="connsiteX543" fmla="*/ 1093250 w 2062693"/>
              <a:gd name="connsiteY543" fmla="*/ 341914 h 543131"/>
              <a:gd name="connsiteX544" fmla="*/ 1075172 w 2062693"/>
              <a:gd name="connsiteY544" fmla="*/ 353750 h 543131"/>
              <a:gd name="connsiteX545" fmla="*/ 1067941 w 2062693"/>
              <a:gd name="connsiteY545" fmla="*/ 353750 h 543131"/>
              <a:gd name="connsiteX546" fmla="*/ 1064326 w 2062693"/>
              <a:gd name="connsiteY546" fmla="*/ 353750 h 543131"/>
              <a:gd name="connsiteX547" fmla="*/ 1064326 w 2062693"/>
              <a:gd name="connsiteY547" fmla="*/ 349804 h 543131"/>
              <a:gd name="connsiteX548" fmla="*/ 1107713 w 2062693"/>
              <a:gd name="connsiteY548" fmla="*/ 314295 h 543131"/>
              <a:gd name="connsiteX549" fmla="*/ 1114944 w 2062693"/>
              <a:gd name="connsiteY549" fmla="*/ 310350 h 543131"/>
              <a:gd name="connsiteX550" fmla="*/ 1118532 w 2062693"/>
              <a:gd name="connsiteY550" fmla="*/ 306435 h 543131"/>
              <a:gd name="connsiteX551" fmla="*/ 1111794 w 2062693"/>
              <a:gd name="connsiteY551" fmla="*/ 302758 h 543131"/>
              <a:gd name="connsiteX552" fmla="*/ 1100947 w 2062693"/>
              <a:gd name="connsiteY552" fmla="*/ 302758 h 543131"/>
              <a:gd name="connsiteX553" fmla="*/ 1093716 w 2062693"/>
              <a:gd name="connsiteY553" fmla="*/ 298813 h 543131"/>
              <a:gd name="connsiteX554" fmla="*/ 1086485 w 2062693"/>
              <a:gd name="connsiteY554" fmla="*/ 298813 h 543131"/>
              <a:gd name="connsiteX555" fmla="*/ 1079253 w 2062693"/>
              <a:gd name="connsiteY555" fmla="*/ 302758 h 543131"/>
              <a:gd name="connsiteX556" fmla="*/ 1075638 w 2062693"/>
              <a:gd name="connsiteY556" fmla="*/ 302758 h 543131"/>
              <a:gd name="connsiteX557" fmla="*/ 1072022 w 2062693"/>
              <a:gd name="connsiteY557" fmla="*/ 298813 h 543131"/>
              <a:gd name="connsiteX558" fmla="*/ 1068406 w 2062693"/>
              <a:gd name="connsiteY558" fmla="*/ 294868 h 543131"/>
              <a:gd name="connsiteX559" fmla="*/ 1050328 w 2062693"/>
              <a:gd name="connsiteY559" fmla="*/ 286977 h 543131"/>
              <a:gd name="connsiteX560" fmla="*/ 1046713 w 2062693"/>
              <a:gd name="connsiteY560" fmla="*/ 283031 h 543131"/>
              <a:gd name="connsiteX561" fmla="*/ 1039482 w 2062693"/>
              <a:gd name="connsiteY561" fmla="*/ 279086 h 543131"/>
              <a:gd name="connsiteX562" fmla="*/ 1025019 w 2062693"/>
              <a:gd name="connsiteY562" fmla="*/ 279086 h 543131"/>
              <a:gd name="connsiteX563" fmla="*/ 1021404 w 2062693"/>
              <a:gd name="connsiteY563" fmla="*/ 279086 h 543131"/>
              <a:gd name="connsiteX564" fmla="*/ 1017788 w 2062693"/>
              <a:gd name="connsiteY564" fmla="*/ 283031 h 543131"/>
              <a:gd name="connsiteX565" fmla="*/ 1014173 w 2062693"/>
              <a:gd name="connsiteY565" fmla="*/ 279086 h 543131"/>
              <a:gd name="connsiteX566" fmla="*/ 1010557 w 2062693"/>
              <a:gd name="connsiteY566" fmla="*/ 279086 h 543131"/>
              <a:gd name="connsiteX567" fmla="*/ 1003326 w 2062693"/>
              <a:gd name="connsiteY567" fmla="*/ 275140 h 543131"/>
              <a:gd name="connsiteX568" fmla="*/ 996095 w 2062693"/>
              <a:gd name="connsiteY568" fmla="*/ 275140 h 543131"/>
              <a:gd name="connsiteX569" fmla="*/ 988864 w 2062693"/>
              <a:gd name="connsiteY569" fmla="*/ 275140 h 543131"/>
              <a:gd name="connsiteX570" fmla="*/ 985248 w 2062693"/>
              <a:gd name="connsiteY570" fmla="*/ 267250 h 543131"/>
              <a:gd name="connsiteX571" fmla="*/ 985248 w 2062693"/>
              <a:gd name="connsiteY571" fmla="*/ 263304 h 543131"/>
              <a:gd name="connsiteX572" fmla="*/ 978017 w 2062693"/>
              <a:gd name="connsiteY572" fmla="*/ 247522 h 543131"/>
              <a:gd name="connsiteX573" fmla="*/ 977551 w 2062693"/>
              <a:gd name="connsiteY573" fmla="*/ 247522 h 543131"/>
              <a:gd name="connsiteX574" fmla="*/ 974401 w 2062693"/>
              <a:gd name="connsiteY574" fmla="*/ 247522 h 543131"/>
              <a:gd name="connsiteX575" fmla="*/ 974401 w 2062693"/>
              <a:gd name="connsiteY575" fmla="*/ 267250 h 543131"/>
              <a:gd name="connsiteX576" fmla="*/ 215127 w 2062693"/>
              <a:gd name="connsiteY576" fmla="*/ 267250 h 543131"/>
              <a:gd name="connsiteX577" fmla="*/ 211512 w 2062693"/>
              <a:gd name="connsiteY577" fmla="*/ 263304 h 543131"/>
              <a:gd name="connsiteX578" fmla="*/ 207896 w 2062693"/>
              <a:gd name="connsiteY578" fmla="*/ 259359 h 543131"/>
              <a:gd name="connsiteX579" fmla="*/ 211512 w 2062693"/>
              <a:gd name="connsiteY579" fmla="*/ 255413 h 543131"/>
              <a:gd name="connsiteX580" fmla="*/ 215127 w 2062693"/>
              <a:gd name="connsiteY580" fmla="*/ 255413 h 543131"/>
              <a:gd name="connsiteX581" fmla="*/ 215127 w 2062693"/>
              <a:gd name="connsiteY581" fmla="*/ 251468 h 543131"/>
              <a:gd name="connsiteX582" fmla="*/ 207896 w 2062693"/>
              <a:gd name="connsiteY582" fmla="*/ 255413 h 543131"/>
              <a:gd name="connsiteX583" fmla="*/ 204281 w 2062693"/>
              <a:gd name="connsiteY583" fmla="*/ 251468 h 543131"/>
              <a:gd name="connsiteX584" fmla="*/ 200665 w 2062693"/>
              <a:gd name="connsiteY584" fmla="*/ 247522 h 543131"/>
              <a:gd name="connsiteX585" fmla="*/ 204281 w 2062693"/>
              <a:gd name="connsiteY585" fmla="*/ 247522 h 543131"/>
              <a:gd name="connsiteX586" fmla="*/ 204281 w 2062693"/>
              <a:gd name="connsiteY586" fmla="*/ 235686 h 543131"/>
              <a:gd name="connsiteX587" fmla="*/ 200665 w 2062693"/>
              <a:gd name="connsiteY587" fmla="*/ 235686 h 543131"/>
              <a:gd name="connsiteX588" fmla="*/ 197049 w 2062693"/>
              <a:gd name="connsiteY588" fmla="*/ 239631 h 543131"/>
              <a:gd name="connsiteX589" fmla="*/ 193434 w 2062693"/>
              <a:gd name="connsiteY589" fmla="*/ 247522 h 543131"/>
              <a:gd name="connsiteX590" fmla="*/ 189818 w 2062693"/>
              <a:gd name="connsiteY590" fmla="*/ 243577 h 543131"/>
              <a:gd name="connsiteX591" fmla="*/ 189818 w 2062693"/>
              <a:gd name="connsiteY591" fmla="*/ 239631 h 543131"/>
              <a:gd name="connsiteX592" fmla="*/ 189818 w 2062693"/>
              <a:gd name="connsiteY592" fmla="*/ 235686 h 543131"/>
              <a:gd name="connsiteX593" fmla="*/ 186203 w 2062693"/>
              <a:gd name="connsiteY593" fmla="*/ 235686 h 543131"/>
              <a:gd name="connsiteX594" fmla="*/ 186203 w 2062693"/>
              <a:gd name="connsiteY594" fmla="*/ 231740 h 543131"/>
              <a:gd name="connsiteX595" fmla="*/ 186203 w 2062693"/>
              <a:gd name="connsiteY595" fmla="*/ 227795 h 543131"/>
              <a:gd name="connsiteX596" fmla="*/ 182587 w 2062693"/>
              <a:gd name="connsiteY596" fmla="*/ 223850 h 543131"/>
              <a:gd name="connsiteX597" fmla="*/ 182587 w 2062693"/>
              <a:gd name="connsiteY597" fmla="*/ 219904 h 543131"/>
              <a:gd name="connsiteX598" fmla="*/ 178971 w 2062693"/>
              <a:gd name="connsiteY598" fmla="*/ 223850 h 543131"/>
              <a:gd name="connsiteX599" fmla="*/ 175356 w 2062693"/>
              <a:gd name="connsiteY599" fmla="*/ 227795 h 543131"/>
              <a:gd name="connsiteX600" fmla="*/ 175356 w 2062693"/>
              <a:gd name="connsiteY600" fmla="*/ 231740 h 543131"/>
              <a:gd name="connsiteX601" fmla="*/ 168125 w 2062693"/>
              <a:gd name="connsiteY601" fmla="*/ 231740 h 543131"/>
              <a:gd name="connsiteX602" fmla="*/ 160894 w 2062693"/>
              <a:gd name="connsiteY602" fmla="*/ 223850 h 543131"/>
              <a:gd name="connsiteX603" fmla="*/ 157278 w 2062693"/>
              <a:gd name="connsiteY603" fmla="*/ 219904 h 543131"/>
              <a:gd name="connsiteX604" fmla="*/ 160894 w 2062693"/>
              <a:gd name="connsiteY604" fmla="*/ 215959 h 543131"/>
              <a:gd name="connsiteX605" fmla="*/ 164509 w 2062693"/>
              <a:gd name="connsiteY605" fmla="*/ 215959 h 543131"/>
              <a:gd name="connsiteX606" fmla="*/ 160894 w 2062693"/>
              <a:gd name="connsiteY606" fmla="*/ 212013 h 543131"/>
              <a:gd name="connsiteX607" fmla="*/ 160894 w 2062693"/>
              <a:gd name="connsiteY607" fmla="*/ 208068 h 543131"/>
              <a:gd name="connsiteX608" fmla="*/ 160894 w 2062693"/>
              <a:gd name="connsiteY608" fmla="*/ 204122 h 543131"/>
              <a:gd name="connsiteX609" fmla="*/ 157278 w 2062693"/>
              <a:gd name="connsiteY609" fmla="*/ 208068 h 543131"/>
              <a:gd name="connsiteX610" fmla="*/ 153663 w 2062693"/>
              <a:gd name="connsiteY610" fmla="*/ 208068 h 543131"/>
              <a:gd name="connsiteX611" fmla="*/ 153663 w 2062693"/>
              <a:gd name="connsiteY611" fmla="*/ 204122 h 543131"/>
              <a:gd name="connsiteX612" fmla="*/ 150047 w 2062693"/>
              <a:gd name="connsiteY612" fmla="*/ 200177 h 543131"/>
              <a:gd name="connsiteX613" fmla="*/ 146432 w 2062693"/>
              <a:gd name="connsiteY613" fmla="*/ 204122 h 543131"/>
              <a:gd name="connsiteX614" fmla="*/ 139200 w 2062693"/>
              <a:gd name="connsiteY614" fmla="*/ 200177 h 543131"/>
              <a:gd name="connsiteX615" fmla="*/ 135585 w 2062693"/>
              <a:gd name="connsiteY615" fmla="*/ 204122 h 543131"/>
              <a:gd name="connsiteX616" fmla="*/ 131969 w 2062693"/>
              <a:gd name="connsiteY616" fmla="*/ 200177 h 543131"/>
              <a:gd name="connsiteX617" fmla="*/ 131969 w 2062693"/>
              <a:gd name="connsiteY617" fmla="*/ 204122 h 543131"/>
              <a:gd name="connsiteX618" fmla="*/ 128353 w 2062693"/>
              <a:gd name="connsiteY618" fmla="*/ 200177 h 543131"/>
              <a:gd name="connsiteX619" fmla="*/ 113891 w 2062693"/>
              <a:gd name="connsiteY619" fmla="*/ 200177 h 543131"/>
              <a:gd name="connsiteX620" fmla="*/ 124738 w 2062693"/>
              <a:gd name="connsiteY620" fmla="*/ 196232 h 543131"/>
              <a:gd name="connsiteX621" fmla="*/ 124738 w 2062693"/>
              <a:gd name="connsiteY621" fmla="*/ 192286 h 543131"/>
              <a:gd name="connsiteX622" fmla="*/ 121122 w 2062693"/>
              <a:gd name="connsiteY622" fmla="*/ 192286 h 543131"/>
              <a:gd name="connsiteX623" fmla="*/ 121122 w 2062693"/>
              <a:gd name="connsiteY623" fmla="*/ 188340 h 543131"/>
              <a:gd name="connsiteX624" fmla="*/ 117506 w 2062693"/>
              <a:gd name="connsiteY624" fmla="*/ 188340 h 543131"/>
              <a:gd name="connsiteX625" fmla="*/ 113891 w 2062693"/>
              <a:gd name="connsiteY625" fmla="*/ 184395 h 543131"/>
              <a:gd name="connsiteX626" fmla="*/ 117506 w 2062693"/>
              <a:gd name="connsiteY626" fmla="*/ 184395 h 543131"/>
              <a:gd name="connsiteX627" fmla="*/ 117506 w 2062693"/>
              <a:gd name="connsiteY627" fmla="*/ 180450 h 543131"/>
              <a:gd name="connsiteX628" fmla="*/ 110275 w 2062693"/>
              <a:gd name="connsiteY628" fmla="*/ 180450 h 543131"/>
              <a:gd name="connsiteX629" fmla="*/ 106660 w 2062693"/>
              <a:gd name="connsiteY629" fmla="*/ 184395 h 543131"/>
              <a:gd name="connsiteX630" fmla="*/ 103044 w 2062693"/>
              <a:gd name="connsiteY630" fmla="*/ 180450 h 543131"/>
              <a:gd name="connsiteX631" fmla="*/ 95813 w 2062693"/>
              <a:gd name="connsiteY631" fmla="*/ 180450 h 543131"/>
              <a:gd name="connsiteX632" fmla="*/ 95813 w 2062693"/>
              <a:gd name="connsiteY632" fmla="*/ 184395 h 543131"/>
              <a:gd name="connsiteX633" fmla="*/ 92197 w 2062693"/>
              <a:gd name="connsiteY633" fmla="*/ 184395 h 543131"/>
              <a:gd name="connsiteX634" fmla="*/ 81351 w 2062693"/>
              <a:gd name="connsiteY634" fmla="*/ 180450 h 543131"/>
              <a:gd name="connsiteX635" fmla="*/ 77735 w 2062693"/>
              <a:gd name="connsiteY635" fmla="*/ 176504 h 543131"/>
              <a:gd name="connsiteX636" fmla="*/ 77735 w 2062693"/>
              <a:gd name="connsiteY636" fmla="*/ 172559 h 543131"/>
              <a:gd name="connsiteX637" fmla="*/ 77735 w 2062693"/>
              <a:gd name="connsiteY637" fmla="*/ 168613 h 543131"/>
              <a:gd name="connsiteX638" fmla="*/ 81351 w 2062693"/>
              <a:gd name="connsiteY638" fmla="*/ 168613 h 543131"/>
              <a:gd name="connsiteX639" fmla="*/ 84966 w 2062693"/>
              <a:gd name="connsiteY639" fmla="*/ 168613 h 543131"/>
              <a:gd name="connsiteX640" fmla="*/ 84966 w 2062693"/>
              <a:gd name="connsiteY640" fmla="*/ 164668 h 543131"/>
              <a:gd name="connsiteX641" fmla="*/ 81351 w 2062693"/>
              <a:gd name="connsiteY641" fmla="*/ 164668 h 543131"/>
              <a:gd name="connsiteX642" fmla="*/ 77735 w 2062693"/>
              <a:gd name="connsiteY642" fmla="*/ 164668 h 543131"/>
              <a:gd name="connsiteX643" fmla="*/ 81351 w 2062693"/>
              <a:gd name="connsiteY643" fmla="*/ 160722 h 543131"/>
              <a:gd name="connsiteX644" fmla="*/ 88582 w 2062693"/>
              <a:gd name="connsiteY644" fmla="*/ 160722 h 543131"/>
              <a:gd name="connsiteX645" fmla="*/ 84966 w 2062693"/>
              <a:gd name="connsiteY645" fmla="*/ 156777 h 543131"/>
              <a:gd name="connsiteX646" fmla="*/ 84966 w 2062693"/>
              <a:gd name="connsiteY646" fmla="*/ 152832 h 543131"/>
              <a:gd name="connsiteX647" fmla="*/ 84966 w 2062693"/>
              <a:gd name="connsiteY647" fmla="*/ 148886 h 543131"/>
              <a:gd name="connsiteX648" fmla="*/ 77735 w 2062693"/>
              <a:gd name="connsiteY648" fmla="*/ 152832 h 543131"/>
              <a:gd name="connsiteX649" fmla="*/ 77735 w 2062693"/>
              <a:gd name="connsiteY649" fmla="*/ 156777 h 543131"/>
              <a:gd name="connsiteX650" fmla="*/ 74120 w 2062693"/>
              <a:gd name="connsiteY650" fmla="*/ 152832 h 543131"/>
              <a:gd name="connsiteX651" fmla="*/ 74120 w 2062693"/>
              <a:gd name="connsiteY651" fmla="*/ 144941 h 543131"/>
              <a:gd name="connsiteX652" fmla="*/ 74120 w 2062693"/>
              <a:gd name="connsiteY652" fmla="*/ 137050 h 543131"/>
              <a:gd name="connsiteX653" fmla="*/ 74120 w 2062693"/>
              <a:gd name="connsiteY653" fmla="*/ 129159 h 543131"/>
              <a:gd name="connsiteX654" fmla="*/ 74120 w 2062693"/>
              <a:gd name="connsiteY654" fmla="*/ 125214 h 543131"/>
              <a:gd name="connsiteX655" fmla="*/ 70504 w 2062693"/>
              <a:gd name="connsiteY655" fmla="*/ 125214 h 543131"/>
              <a:gd name="connsiteX656" fmla="*/ 70504 w 2062693"/>
              <a:gd name="connsiteY656" fmla="*/ 121268 h 543131"/>
              <a:gd name="connsiteX657" fmla="*/ 70504 w 2062693"/>
              <a:gd name="connsiteY657" fmla="*/ 117322 h 543131"/>
              <a:gd name="connsiteX658" fmla="*/ 66888 w 2062693"/>
              <a:gd name="connsiteY658" fmla="*/ 121268 h 543131"/>
              <a:gd name="connsiteX659" fmla="*/ 63273 w 2062693"/>
              <a:gd name="connsiteY659" fmla="*/ 121268 h 543131"/>
              <a:gd name="connsiteX660" fmla="*/ 63273 w 2062693"/>
              <a:gd name="connsiteY660" fmla="*/ 117322 h 543131"/>
              <a:gd name="connsiteX661" fmla="*/ 63273 w 2062693"/>
              <a:gd name="connsiteY661" fmla="*/ 113377 h 543131"/>
              <a:gd name="connsiteX662" fmla="*/ 59657 w 2062693"/>
              <a:gd name="connsiteY662" fmla="*/ 113377 h 543131"/>
              <a:gd name="connsiteX663" fmla="*/ 52426 w 2062693"/>
              <a:gd name="connsiteY663" fmla="*/ 113377 h 543131"/>
              <a:gd name="connsiteX664" fmla="*/ 48811 w 2062693"/>
              <a:gd name="connsiteY664" fmla="*/ 113377 h 543131"/>
              <a:gd name="connsiteX665" fmla="*/ 45195 w 2062693"/>
              <a:gd name="connsiteY665" fmla="*/ 105486 h 543131"/>
              <a:gd name="connsiteX666" fmla="*/ 41579 w 2062693"/>
              <a:gd name="connsiteY666" fmla="*/ 101541 h 543131"/>
              <a:gd name="connsiteX667" fmla="*/ 41579 w 2062693"/>
              <a:gd name="connsiteY667" fmla="*/ 97595 h 543131"/>
              <a:gd name="connsiteX668" fmla="*/ 36156 w 2062693"/>
              <a:gd name="connsiteY668" fmla="*/ 93650 h 543131"/>
              <a:gd name="connsiteX669" fmla="*/ 41579 w 2062693"/>
              <a:gd name="connsiteY669" fmla="*/ 85759 h 543131"/>
              <a:gd name="connsiteX670" fmla="*/ 41579 w 2062693"/>
              <a:gd name="connsiteY670" fmla="*/ 73922 h 543131"/>
              <a:gd name="connsiteX671" fmla="*/ 36156 w 2062693"/>
              <a:gd name="connsiteY671" fmla="*/ 69977 h 543131"/>
              <a:gd name="connsiteX672" fmla="*/ 32540 w 2062693"/>
              <a:gd name="connsiteY672" fmla="*/ 73922 h 543131"/>
              <a:gd name="connsiteX673" fmla="*/ 28925 w 2062693"/>
              <a:gd name="connsiteY673" fmla="*/ 73922 h 543131"/>
              <a:gd name="connsiteX674" fmla="*/ 10846 w 2062693"/>
              <a:gd name="connsiteY674" fmla="*/ 50250 h 543131"/>
              <a:gd name="connsiteX675" fmla="*/ 10846 w 2062693"/>
              <a:gd name="connsiteY675" fmla="*/ 46304 h 543131"/>
              <a:gd name="connsiteX676" fmla="*/ 10846 w 2062693"/>
              <a:gd name="connsiteY676" fmla="*/ 42359 h 543131"/>
              <a:gd name="connsiteX677" fmla="*/ 14462 w 2062693"/>
              <a:gd name="connsiteY677" fmla="*/ 42359 h 543131"/>
              <a:gd name="connsiteX678" fmla="*/ 14462 w 2062693"/>
              <a:gd name="connsiteY678" fmla="*/ 38414 h 543131"/>
              <a:gd name="connsiteX679" fmla="*/ 7231 w 2062693"/>
              <a:gd name="connsiteY679" fmla="*/ 38414 h 543131"/>
              <a:gd name="connsiteX680" fmla="*/ 0 w 2062693"/>
              <a:gd name="connsiteY680" fmla="*/ 30523 h 543131"/>
              <a:gd name="connsiteX681" fmla="*/ 0 w 2062693"/>
              <a:gd name="connsiteY681" fmla="*/ 22632 h 543131"/>
              <a:gd name="connsiteX682" fmla="*/ 3615 w 2062693"/>
              <a:gd name="connsiteY682" fmla="*/ 18686 h 543131"/>
              <a:gd name="connsiteX683" fmla="*/ 7231 w 2062693"/>
              <a:gd name="connsiteY683" fmla="*/ 14741 h 543131"/>
              <a:gd name="connsiteX684" fmla="*/ 7231 w 2062693"/>
              <a:gd name="connsiteY684" fmla="*/ 10796 h 543131"/>
              <a:gd name="connsiteX685" fmla="*/ 10846 w 2062693"/>
              <a:gd name="connsiteY685" fmla="*/ 6850 h 543131"/>
              <a:gd name="connsiteX686" fmla="*/ 10846 w 2062693"/>
              <a:gd name="connsiteY686" fmla="*/ 2904 h 543131"/>
              <a:gd name="connsiteX687" fmla="*/ 10846 w 2062693"/>
              <a:gd name="connsiteY687" fmla="*/ 0 h 543131"/>
              <a:gd name="connsiteX688" fmla="*/ 1169177 w 2062693"/>
              <a:gd name="connsiteY688" fmla="*/ 263813 h 543131"/>
              <a:gd name="connsiteX689" fmla="*/ 1166027 w 2062693"/>
              <a:gd name="connsiteY689" fmla="*/ 267250 h 543131"/>
              <a:gd name="connsiteX690" fmla="*/ 1166027 w 2062693"/>
              <a:gd name="connsiteY690" fmla="*/ 278277 h 543131"/>
              <a:gd name="connsiteX691" fmla="*/ 1169177 w 2062693"/>
              <a:gd name="connsiteY691" fmla="*/ 274841 h 543131"/>
              <a:gd name="connsiteX692" fmla="*/ 1169177 w 2062693"/>
              <a:gd name="connsiteY692" fmla="*/ 263813 h 543131"/>
              <a:gd name="connsiteX693" fmla="*/ 1194952 w 2062693"/>
              <a:gd name="connsiteY693" fmla="*/ 271195 h 543131"/>
              <a:gd name="connsiteX694" fmla="*/ 1194952 w 2062693"/>
              <a:gd name="connsiteY694" fmla="*/ 278085 h 543131"/>
              <a:gd name="connsiteX695" fmla="*/ 1198101 w 2062693"/>
              <a:gd name="connsiteY695" fmla="*/ 286677 h 543131"/>
              <a:gd name="connsiteX696" fmla="*/ 1198101 w 2062693"/>
              <a:gd name="connsiteY696" fmla="*/ 271195 h 543131"/>
              <a:gd name="connsiteX697" fmla="*/ 1194952 w 2062693"/>
              <a:gd name="connsiteY697" fmla="*/ 271195 h 543131"/>
              <a:gd name="connsiteX698" fmla="*/ 1158796 w 2062693"/>
              <a:gd name="connsiteY698" fmla="*/ 271195 h 543131"/>
              <a:gd name="connsiteX699" fmla="*/ 1153121 w 2062693"/>
              <a:gd name="connsiteY699" fmla="*/ 286677 h 543131"/>
              <a:gd name="connsiteX700" fmla="*/ 1154715 w 2062693"/>
              <a:gd name="connsiteY700" fmla="*/ 286677 h 543131"/>
              <a:gd name="connsiteX701" fmla="*/ 1155180 w 2062693"/>
              <a:gd name="connsiteY701" fmla="*/ 285406 h 543131"/>
              <a:gd name="connsiteX702" fmla="*/ 1155180 w 2062693"/>
              <a:gd name="connsiteY702" fmla="*/ 283031 h 543131"/>
              <a:gd name="connsiteX703" fmla="*/ 1158796 w 2062693"/>
              <a:gd name="connsiteY703" fmla="*/ 275140 h 543131"/>
              <a:gd name="connsiteX704" fmla="*/ 1158796 w 2062693"/>
              <a:gd name="connsiteY704" fmla="*/ 271195 h 543131"/>
              <a:gd name="connsiteX705" fmla="*/ 1143127 w 2062693"/>
              <a:gd name="connsiteY705" fmla="*/ 288294 h 543131"/>
              <a:gd name="connsiteX706" fmla="*/ 1140718 w 2062693"/>
              <a:gd name="connsiteY706" fmla="*/ 290922 h 543131"/>
              <a:gd name="connsiteX707" fmla="*/ 1139048 w 2062693"/>
              <a:gd name="connsiteY707" fmla="*/ 294568 h 543131"/>
              <a:gd name="connsiteX708" fmla="*/ 1140252 w 2062693"/>
              <a:gd name="connsiteY708" fmla="*/ 294568 h 543131"/>
              <a:gd name="connsiteX709" fmla="*/ 1143127 w 2062693"/>
              <a:gd name="connsiteY709" fmla="*/ 288294 h 543131"/>
              <a:gd name="connsiteX710" fmla="*/ 1133487 w 2062693"/>
              <a:gd name="connsiteY710" fmla="*/ 298813 h 543131"/>
              <a:gd name="connsiteX711" fmla="*/ 1133487 w 2062693"/>
              <a:gd name="connsiteY711" fmla="*/ 299658 h 543131"/>
              <a:gd name="connsiteX712" fmla="*/ 1135811 w 2062693"/>
              <a:gd name="connsiteY712" fmla="*/ 298813 h 543131"/>
              <a:gd name="connsiteX713" fmla="*/ 1133487 w 2062693"/>
              <a:gd name="connsiteY713" fmla="*/ 298813 h 543131"/>
              <a:gd name="connsiteX714" fmla="*/ 1349956 w 2062693"/>
              <a:gd name="connsiteY714" fmla="*/ 405040 h 543131"/>
              <a:gd name="connsiteX715" fmla="*/ 1349956 w 2062693"/>
              <a:gd name="connsiteY715" fmla="*/ 408986 h 543131"/>
              <a:gd name="connsiteX716" fmla="*/ 1351189 w 2062693"/>
              <a:gd name="connsiteY716" fmla="*/ 411677 h 543131"/>
              <a:gd name="connsiteX717" fmla="*/ 1354038 w 2062693"/>
              <a:gd name="connsiteY717" fmla="*/ 413231 h 543131"/>
              <a:gd name="connsiteX718" fmla="*/ 1357653 w 2062693"/>
              <a:gd name="connsiteY718" fmla="*/ 425068 h 543131"/>
              <a:gd name="connsiteX719" fmla="*/ 1361269 w 2062693"/>
              <a:gd name="connsiteY719" fmla="*/ 425068 h 543131"/>
              <a:gd name="connsiteX720" fmla="*/ 1361269 w 2062693"/>
              <a:gd name="connsiteY720" fmla="*/ 421122 h 543131"/>
              <a:gd name="connsiteX721" fmla="*/ 1364885 w 2062693"/>
              <a:gd name="connsiteY721" fmla="*/ 421122 h 543131"/>
              <a:gd name="connsiteX722" fmla="*/ 1361269 w 2062693"/>
              <a:gd name="connsiteY722" fmla="*/ 429013 h 543131"/>
              <a:gd name="connsiteX723" fmla="*/ 1364885 w 2062693"/>
              <a:gd name="connsiteY723" fmla="*/ 429013 h 543131"/>
              <a:gd name="connsiteX724" fmla="*/ 1364885 w 2062693"/>
              <a:gd name="connsiteY724" fmla="*/ 436904 h 543131"/>
              <a:gd name="connsiteX725" fmla="*/ 1368500 w 2062693"/>
              <a:gd name="connsiteY725" fmla="*/ 432958 h 543131"/>
              <a:gd name="connsiteX726" fmla="*/ 1372116 w 2062693"/>
              <a:gd name="connsiteY726" fmla="*/ 429013 h 543131"/>
              <a:gd name="connsiteX727" fmla="*/ 1372116 w 2062693"/>
              <a:gd name="connsiteY727" fmla="*/ 432958 h 543131"/>
              <a:gd name="connsiteX728" fmla="*/ 1382963 w 2062693"/>
              <a:gd name="connsiteY728" fmla="*/ 436904 h 543131"/>
              <a:gd name="connsiteX729" fmla="*/ 1390194 w 2062693"/>
              <a:gd name="connsiteY729" fmla="*/ 436904 h 543131"/>
              <a:gd name="connsiteX730" fmla="*/ 1390194 w 2062693"/>
              <a:gd name="connsiteY730" fmla="*/ 432958 h 543131"/>
              <a:gd name="connsiteX731" fmla="*/ 1390194 w 2062693"/>
              <a:gd name="connsiteY731" fmla="*/ 432658 h 543131"/>
              <a:gd name="connsiteX732" fmla="*/ 1386112 w 2062693"/>
              <a:gd name="connsiteY732" fmla="*/ 432658 h 543131"/>
              <a:gd name="connsiteX733" fmla="*/ 1375265 w 2062693"/>
              <a:gd name="connsiteY733" fmla="*/ 428713 h 543131"/>
              <a:gd name="connsiteX734" fmla="*/ 1375265 w 2062693"/>
              <a:gd name="connsiteY734" fmla="*/ 424767 h 543131"/>
              <a:gd name="connsiteX735" fmla="*/ 1371650 w 2062693"/>
              <a:gd name="connsiteY735" fmla="*/ 428713 h 543131"/>
              <a:gd name="connsiteX736" fmla="*/ 1368034 w 2062693"/>
              <a:gd name="connsiteY736" fmla="*/ 432658 h 543131"/>
              <a:gd name="connsiteX737" fmla="*/ 1368034 w 2062693"/>
              <a:gd name="connsiteY737" fmla="*/ 424767 h 543131"/>
              <a:gd name="connsiteX738" fmla="*/ 1364419 w 2062693"/>
              <a:gd name="connsiteY738" fmla="*/ 424767 h 543131"/>
              <a:gd name="connsiteX739" fmla="*/ 1368034 w 2062693"/>
              <a:gd name="connsiteY739" fmla="*/ 416877 h 543131"/>
              <a:gd name="connsiteX740" fmla="*/ 1364419 w 2062693"/>
              <a:gd name="connsiteY740" fmla="*/ 416877 h 543131"/>
              <a:gd name="connsiteX741" fmla="*/ 1364419 w 2062693"/>
              <a:gd name="connsiteY741" fmla="*/ 420822 h 543131"/>
              <a:gd name="connsiteX742" fmla="*/ 1360803 w 2062693"/>
              <a:gd name="connsiteY742" fmla="*/ 420822 h 543131"/>
              <a:gd name="connsiteX743" fmla="*/ 1357187 w 2062693"/>
              <a:gd name="connsiteY743" fmla="*/ 408986 h 543131"/>
              <a:gd name="connsiteX744" fmla="*/ 1349956 w 2062693"/>
              <a:gd name="connsiteY744" fmla="*/ 405040 h 543131"/>
              <a:gd name="connsiteX745" fmla="*/ 1393343 w 2062693"/>
              <a:gd name="connsiteY745" fmla="*/ 420822 h 543131"/>
              <a:gd name="connsiteX746" fmla="*/ 1393343 w 2062693"/>
              <a:gd name="connsiteY746" fmla="*/ 424767 h 543131"/>
              <a:gd name="connsiteX747" fmla="*/ 1393343 w 2062693"/>
              <a:gd name="connsiteY747" fmla="*/ 428505 h 543131"/>
              <a:gd name="connsiteX748" fmla="*/ 1393809 w 2062693"/>
              <a:gd name="connsiteY748" fmla="*/ 429013 h 543131"/>
              <a:gd name="connsiteX749" fmla="*/ 1397425 w 2062693"/>
              <a:gd name="connsiteY749" fmla="*/ 429013 h 543131"/>
              <a:gd name="connsiteX750" fmla="*/ 1401040 w 2062693"/>
              <a:gd name="connsiteY750" fmla="*/ 429013 h 543131"/>
              <a:gd name="connsiteX751" fmla="*/ 1401040 w 2062693"/>
              <a:gd name="connsiteY751" fmla="*/ 425068 h 543131"/>
              <a:gd name="connsiteX752" fmla="*/ 1397425 w 2062693"/>
              <a:gd name="connsiteY752" fmla="*/ 425068 h 543131"/>
              <a:gd name="connsiteX753" fmla="*/ 1397150 w 2062693"/>
              <a:gd name="connsiteY753" fmla="*/ 424767 h 543131"/>
              <a:gd name="connsiteX754" fmla="*/ 1396959 w 2062693"/>
              <a:gd name="connsiteY754" fmla="*/ 424767 h 543131"/>
              <a:gd name="connsiteX755" fmla="*/ 1393343 w 2062693"/>
              <a:gd name="connsiteY755" fmla="*/ 420822 h 543131"/>
              <a:gd name="connsiteX756" fmla="*/ 1512658 w 2062693"/>
              <a:gd name="connsiteY756" fmla="*/ 430896 h 543131"/>
              <a:gd name="connsiteX757" fmla="*/ 1509508 w 2062693"/>
              <a:gd name="connsiteY757" fmla="*/ 432958 h 543131"/>
              <a:gd name="connsiteX758" fmla="*/ 1509508 w 2062693"/>
              <a:gd name="connsiteY758" fmla="*/ 436095 h 543131"/>
              <a:gd name="connsiteX759" fmla="*/ 1512658 w 2062693"/>
              <a:gd name="connsiteY759" fmla="*/ 432658 h 543131"/>
              <a:gd name="connsiteX760" fmla="*/ 1512658 w 2062693"/>
              <a:gd name="connsiteY760" fmla="*/ 430896 h 543131"/>
              <a:gd name="connsiteX761" fmla="*/ 1469737 w 2062693"/>
              <a:gd name="connsiteY761" fmla="*/ 452686 h 543131"/>
              <a:gd name="connsiteX762" fmla="*/ 1473106 w 2062693"/>
              <a:gd name="connsiteY762" fmla="*/ 460038 h 543131"/>
              <a:gd name="connsiteX763" fmla="*/ 1476502 w 2062693"/>
              <a:gd name="connsiteY763" fmla="*/ 456331 h 543131"/>
              <a:gd name="connsiteX764" fmla="*/ 1476311 w 2062693"/>
              <a:gd name="connsiteY764" fmla="*/ 455914 h 543131"/>
              <a:gd name="connsiteX765" fmla="*/ 1473353 w 2062693"/>
              <a:gd name="connsiteY765" fmla="*/ 452686 h 543131"/>
              <a:gd name="connsiteX766" fmla="*/ 1469737 w 2062693"/>
              <a:gd name="connsiteY766" fmla="*/ 452686 h 543131"/>
              <a:gd name="connsiteX767" fmla="*/ 1348183 w 2062693"/>
              <a:gd name="connsiteY767" fmla="*/ 511492 h 543131"/>
              <a:gd name="connsiteX768" fmla="*/ 1346807 w 2062693"/>
              <a:gd name="connsiteY768" fmla="*/ 511867 h 543131"/>
              <a:gd name="connsiteX769" fmla="*/ 1345136 w 2062693"/>
              <a:gd name="connsiteY769" fmla="*/ 515513 h 543131"/>
              <a:gd name="connsiteX770" fmla="*/ 1346341 w 2062693"/>
              <a:gd name="connsiteY770" fmla="*/ 515513 h 543131"/>
              <a:gd name="connsiteX771" fmla="*/ 1348183 w 2062693"/>
              <a:gd name="connsiteY771" fmla="*/ 511492 h 543131"/>
              <a:gd name="connsiteX772" fmla="*/ 1448043 w 2062693"/>
              <a:gd name="connsiteY772" fmla="*/ 125214 h 543131"/>
              <a:gd name="connsiteX773" fmla="*/ 1440812 w 2062693"/>
              <a:gd name="connsiteY773" fmla="*/ 129159 h 543131"/>
              <a:gd name="connsiteX774" fmla="*/ 1444428 w 2062693"/>
              <a:gd name="connsiteY774" fmla="*/ 129159 h 543131"/>
              <a:gd name="connsiteX775" fmla="*/ 1448043 w 2062693"/>
              <a:gd name="connsiteY775" fmla="*/ 129159 h 543131"/>
              <a:gd name="connsiteX776" fmla="*/ 1448043 w 2062693"/>
              <a:gd name="connsiteY776" fmla="*/ 125214 h 543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</a:cxnLst>
            <a:rect l="l" t="t" r="r" b="b"/>
            <a:pathLst>
              <a:path w="2062693" h="543131">
                <a:moveTo>
                  <a:pt x="10846" y="0"/>
                </a:moveTo>
                <a:lnTo>
                  <a:pt x="1238021" y="0"/>
                </a:lnTo>
                <a:lnTo>
                  <a:pt x="1234723" y="10796"/>
                </a:lnTo>
                <a:lnTo>
                  <a:pt x="1240659" y="0"/>
                </a:lnTo>
                <a:lnTo>
                  <a:pt x="1325431" y="0"/>
                </a:lnTo>
                <a:lnTo>
                  <a:pt x="1328729" y="10796"/>
                </a:lnTo>
                <a:lnTo>
                  <a:pt x="1325113" y="42359"/>
                </a:lnTo>
                <a:lnTo>
                  <a:pt x="1328729" y="54195"/>
                </a:lnTo>
                <a:lnTo>
                  <a:pt x="1328729" y="81814"/>
                </a:lnTo>
                <a:lnTo>
                  <a:pt x="1328729" y="85759"/>
                </a:lnTo>
                <a:lnTo>
                  <a:pt x="1328729" y="97595"/>
                </a:lnTo>
                <a:lnTo>
                  <a:pt x="1328729" y="101541"/>
                </a:lnTo>
                <a:lnTo>
                  <a:pt x="1332344" y="101541"/>
                </a:lnTo>
                <a:lnTo>
                  <a:pt x="1332344" y="105486"/>
                </a:lnTo>
                <a:lnTo>
                  <a:pt x="1335960" y="109432"/>
                </a:lnTo>
                <a:lnTo>
                  <a:pt x="1343191" y="109432"/>
                </a:lnTo>
                <a:lnTo>
                  <a:pt x="1346807" y="113377"/>
                </a:lnTo>
                <a:lnTo>
                  <a:pt x="1350422" y="125214"/>
                </a:lnTo>
                <a:lnTo>
                  <a:pt x="1346807" y="129159"/>
                </a:lnTo>
                <a:lnTo>
                  <a:pt x="1332344" y="137050"/>
                </a:lnTo>
                <a:lnTo>
                  <a:pt x="1350422" y="133104"/>
                </a:lnTo>
                <a:lnTo>
                  <a:pt x="1354038" y="133104"/>
                </a:lnTo>
                <a:lnTo>
                  <a:pt x="1372116" y="148886"/>
                </a:lnTo>
                <a:lnTo>
                  <a:pt x="1375732" y="160722"/>
                </a:lnTo>
                <a:lnTo>
                  <a:pt x="1375732" y="164668"/>
                </a:lnTo>
                <a:lnTo>
                  <a:pt x="1361269" y="180450"/>
                </a:lnTo>
                <a:lnTo>
                  <a:pt x="1379347" y="168613"/>
                </a:lnTo>
                <a:lnTo>
                  <a:pt x="1386578" y="172559"/>
                </a:lnTo>
                <a:lnTo>
                  <a:pt x="1390194" y="172559"/>
                </a:lnTo>
                <a:lnTo>
                  <a:pt x="1397425" y="180450"/>
                </a:lnTo>
                <a:lnTo>
                  <a:pt x="1401040" y="176504"/>
                </a:lnTo>
                <a:lnTo>
                  <a:pt x="1397425" y="164668"/>
                </a:lnTo>
                <a:lnTo>
                  <a:pt x="1401040" y="160722"/>
                </a:lnTo>
                <a:lnTo>
                  <a:pt x="1404656" y="160722"/>
                </a:lnTo>
                <a:lnTo>
                  <a:pt x="1404656" y="156777"/>
                </a:lnTo>
                <a:lnTo>
                  <a:pt x="1408272" y="152832"/>
                </a:lnTo>
                <a:lnTo>
                  <a:pt x="1411887" y="152832"/>
                </a:lnTo>
                <a:lnTo>
                  <a:pt x="1411887" y="156777"/>
                </a:lnTo>
                <a:lnTo>
                  <a:pt x="1419118" y="160722"/>
                </a:lnTo>
                <a:lnTo>
                  <a:pt x="1419118" y="168613"/>
                </a:lnTo>
                <a:lnTo>
                  <a:pt x="1422734" y="168613"/>
                </a:lnTo>
                <a:lnTo>
                  <a:pt x="1426349" y="168613"/>
                </a:lnTo>
                <a:lnTo>
                  <a:pt x="1426349" y="164668"/>
                </a:lnTo>
                <a:lnTo>
                  <a:pt x="1426349" y="160722"/>
                </a:lnTo>
                <a:lnTo>
                  <a:pt x="1429965" y="160722"/>
                </a:lnTo>
                <a:lnTo>
                  <a:pt x="1426349" y="156777"/>
                </a:lnTo>
                <a:lnTo>
                  <a:pt x="1419118" y="148886"/>
                </a:lnTo>
                <a:lnTo>
                  <a:pt x="1419118" y="144941"/>
                </a:lnTo>
                <a:lnTo>
                  <a:pt x="1426349" y="144941"/>
                </a:lnTo>
                <a:lnTo>
                  <a:pt x="1426349" y="140995"/>
                </a:lnTo>
                <a:lnTo>
                  <a:pt x="1429965" y="140995"/>
                </a:lnTo>
                <a:lnTo>
                  <a:pt x="1433581" y="133104"/>
                </a:lnTo>
                <a:lnTo>
                  <a:pt x="1437196" y="129159"/>
                </a:lnTo>
                <a:lnTo>
                  <a:pt x="1433581" y="125214"/>
                </a:lnTo>
                <a:lnTo>
                  <a:pt x="1429965" y="117322"/>
                </a:lnTo>
                <a:lnTo>
                  <a:pt x="1426349" y="117322"/>
                </a:lnTo>
                <a:lnTo>
                  <a:pt x="1422734" y="109432"/>
                </a:lnTo>
                <a:lnTo>
                  <a:pt x="1426349" y="105486"/>
                </a:lnTo>
                <a:lnTo>
                  <a:pt x="1426349" y="101541"/>
                </a:lnTo>
                <a:lnTo>
                  <a:pt x="1422734" y="101541"/>
                </a:lnTo>
                <a:lnTo>
                  <a:pt x="1419118" y="58141"/>
                </a:lnTo>
                <a:lnTo>
                  <a:pt x="1404656" y="26577"/>
                </a:lnTo>
                <a:lnTo>
                  <a:pt x="1397425" y="22632"/>
                </a:lnTo>
                <a:lnTo>
                  <a:pt x="1431363" y="0"/>
                </a:lnTo>
                <a:lnTo>
                  <a:pt x="1954795" y="0"/>
                </a:lnTo>
                <a:lnTo>
                  <a:pt x="1950610" y="6850"/>
                </a:lnTo>
                <a:lnTo>
                  <a:pt x="1956887" y="0"/>
                </a:lnTo>
                <a:lnTo>
                  <a:pt x="1972303" y="0"/>
                </a:lnTo>
                <a:lnTo>
                  <a:pt x="1972303" y="6850"/>
                </a:lnTo>
                <a:lnTo>
                  <a:pt x="1975919" y="10796"/>
                </a:lnTo>
                <a:lnTo>
                  <a:pt x="1990381" y="14741"/>
                </a:lnTo>
                <a:lnTo>
                  <a:pt x="1993997" y="10796"/>
                </a:lnTo>
                <a:lnTo>
                  <a:pt x="1997612" y="6850"/>
                </a:lnTo>
                <a:lnTo>
                  <a:pt x="2001228" y="10796"/>
                </a:lnTo>
                <a:lnTo>
                  <a:pt x="2001228" y="14741"/>
                </a:lnTo>
                <a:lnTo>
                  <a:pt x="2004844" y="14741"/>
                </a:lnTo>
                <a:lnTo>
                  <a:pt x="2008459" y="18686"/>
                </a:lnTo>
                <a:lnTo>
                  <a:pt x="2012075" y="18686"/>
                </a:lnTo>
                <a:lnTo>
                  <a:pt x="2015691" y="22632"/>
                </a:lnTo>
                <a:lnTo>
                  <a:pt x="2012075" y="26577"/>
                </a:lnTo>
                <a:lnTo>
                  <a:pt x="2012075" y="30523"/>
                </a:lnTo>
                <a:lnTo>
                  <a:pt x="2008459" y="30523"/>
                </a:lnTo>
                <a:lnTo>
                  <a:pt x="2004844" y="30523"/>
                </a:lnTo>
                <a:lnTo>
                  <a:pt x="2001228" y="30523"/>
                </a:lnTo>
                <a:lnTo>
                  <a:pt x="1990381" y="34468"/>
                </a:lnTo>
                <a:lnTo>
                  <a:pt x="1983150" y="38414"/>
                </a:lnTo>
                <a:lnTo>
                  <a:pt x="1961456" y="46304"/>
                </a:lnTo>
                <a:lnTo>
                  <a:pt x="1954226" y="50250"/>
                </a:lnTo>
                <a:lnTo>
                  <a:pt x="1961456" y="50250"/>
                </a:lnTo>
                <a:lnTo>
                  <a:pt x="1975919" y="42359"/>
                </a:lnTo>
                <a:lnTo>
                  <a:pt x="1979534" y="42359"/>
                </a:lnTo>
                <a:lnTo>
                  <a:pt x="1954226" y="54195"/>
                </a:lnTo>
                <a:lnTo>
                  <a:pt x="1946994" y="54195"/>
                </a:lnTo>
                <a:lnTo>
                  <a:pt x="1939763" y="66032"/>
                </a:lnTo>
                <a:lnTo>
                  <a:pt x="1932532" y="62086"/>
                </a:lnTo>
                <a:lnTo>
                  <a:pt x="1928917" y="58141"/>
                </a:lnTo>
                <a:lnTo>
                  <a:pt x="1921685" y="58141"/>
                </a:lnTo>
                <a:lnTo>
                  <a:pt x="1914454" y="58141"/>
                </a:lnTo>
                <a:lnTo>
                  <a:pt x="1914454" y="62086"/>
                </a:lnTo>
                <a:lnTo>
                  <a:pt x="1928917" y="66032"/>
                </a:lnTo>
                <a:lnTo>
                  <a:pt x="1936148" y="69977"/>
                </a:lnTo>
                <a:lnTo>
                  <a:pt x="1932532" y="81814"/>
                </a:lnTo>
                <a:lnTo>
                  <a:pt x="1946994" y="73922"/>
                </a:lnTo>
                <a:lnTo>
                  <a:pt x="1950610" y="69977"/>
                </a:lnTo>
                <a:lnTo>
                  <a:pt x="1961456" y="62086"/>
                </a:lnTo>
                <a:lnTo>
                  <a:pt x="1968688" y="58141"/>
                </a:lnTo>
                <a:lnTo>
                  <a:pt x="1975919" y="54195"/>
                </a:lnTo>
                <a:lnTo>
                  <a:pt x="1979534" y="46304"/>
                </a:lnTo>
                <a:lnTo>
                  <a:pt x="1993997" y="46304"/>
                </a:lnTo>
                <a:lnTo>
                  <a:pt x="2001228" y="46304"/>
                </a:lnTo>
                <a:lnTo>
                  <a:pt x="2004844" y="46304"/>
                </a:lnTo>
                <a:lnTo>
                  <a:pt x="1993997" y="42359"/>
                </a:lnTo>
                <a:lnTo>
                  <a:pt x="1986766" y="42359"/>
                </a:lnTo>
                <a:lnTo>
                  <a:pt x="1997612" y="38414"/>
                </a:lnTo>
                <a:lnTo>
                  <a:pt x="2019306" y="38414"/>
                </a:lnTo>
                <a:lnTo>
                  <a:pt x="2019306" y="42359"/>
                </a:lnTo>
                <a:lnTo>
                  <a:pt x="2019306" y="46304"/>
                </a:lnTo>
                <a:lnTo>
                  <a:pt x="2019306" y="58141"/>
                </a:lnTo>
                <a:lnTo>
                  <a:pt x="2015691" y="62086"/>
                </a:lnTo>
                <a:lnTo>
                  <a:pt x="2019306" y="77868"/>
                </a:lnTo>
                <a:lnTo>
                  <a:pt x="2026537" y="62086"/>
                </a:lnTo>
                <a:lnTo>
                  <a:pt x="2030153" y="58141"/>
                </a:lnTo>
                <a:lnTo>
                  <a:pt x="2037384" y="58141"/>
                </a:lnTo>
                <a:lnTo>
                  <a:pt x="2041000" y="62086"/>
                </a:lnTo>
                <a:lnTo>
                  <a:pt x="2037384" y="62086"/>
                </a:lnTo>
                <a:lnTo>
                  <a:pt x="2055462" y="69977"/>
                </a:lnTo>
                <a:lnTo>
                  <a:pt x="2051847" y="73922"/>
                </a:lnTo>
                <a:lnTo>
                  <a:pt x="2055462" y="77868"/>
                </a:lnTo>
                <a:lnTo>
                  <a:pt x="2059077" y="77868"/>
                </a:lnTo>
                <a:lnTo>
                  <a:pt x="2059077" y="81814"/>
                </a:lnTo>
                <a:lnTo>
                  <a:pt x="2062693" y="81814"/>
                </a:lnTo>
                <a:lnTo>
                  <a:pt x="2062693" y="85759"/>
                </a:lnTo>
                <a:lnTo>
                  <a:pt x="2059077" y="89704"/>
                </a:lnTo>
                <a:lnTo>
                  <a:pt x="2055462" y="89704"/>
                </a:lnTo>
                <a:lnTo>
                  <a:pt x="2044615" y="85759"/>
                </a:lnTo>
                <a:lnTo>
                  <a:pt x="2048231" y="93650"/>
                </a:lnTo>
                <a:lnTo>
                  <a:pt x="2051847" y="93650"/>
                </a:lnTo>
                <a:lnTo>
                  <a:pt x="2055462" y="93650"/>
                </a:lnTo>
                <a:lnTo>
                  <a:pt x="2059077" y="101541"/>
                </a:lnTo>
                <a:lnTo>
                  <a:pt x="2055462" y="101541"/>
                </a:lnTo>
                <a:lnTo>
                  <a:pt x="2059077" y="109432"/>
                </a:lnTo>
                <a:lnTo>
                  <a:pt x="2055462" y="109432"/>
                </a:lnTo>
                <a:lnTo>
                  <a:pt x="2051847" y="113377"/>
                </a:lnTo>
                <a:lnTo>
                  <a:pt x="2062693" y="117322"/>
                </a:lnTo>
                <a:lnTo>
                  <a:pt x="2062693" y="121268"/>
                </a:lnTo>
                <a:lnTo>
                  <a:pt x="2051847" y="121268"/>
                </a:lnTo>
                <a:lnTo>
                  <a:pt x="2055462" y="125214"/>
                </a:lnTo>
                <a:lnTo>
                  <a:pt x="2062693" y="129159"/>
                </a:lnTo>
                <a:lnTo>
                  <a:pt x="2051847" y="140995"/>
                </a:lnTo>
                <a:lnTo>
                  <a:pt x="2044615" y="148886"/>
                </a:lnTo>
                <a:lnTo>
                  <a:pt x="2037384" y="156777"/>
                </a:lnTo>
                <a:lnTo>
                  <a:pt x="2030153" y="160722"/>
                </a:lnTo>
                <a:lnTo>
                  <a:pt x="2012075" y="160722"/>
                </a:lnTo>
                <a:lnTo>
                  <a:pt x="1986766" y="168613"/>
                </a:lnTo>
                <a:lnTo>
                  <a:pt x="1983150" y="172559"/>
                </a:lnTo>
                <a:lnTo>
                  <a:pt x="1975919" y="180450"/>
                </a:lnTo>
                <a:lnTo>
                  <a:pt x="1972303" y="176504"/>
                </a:lnTo>
                <a:lnTo>
                  <a:pt x="1957841" y="200177"/>
                </a:lnTo>
                <a:lnTo>
                  <a:pt x="1954226" y="204122"/>
                </a:lnTo>
                <a:lnTo>
                  <a:pt x="1946994" y="208068"/>
                </a:lnTo>
                <a:lnTo>
                  <a:pt x="1943379" y="212013"/>
                </a:lnTo>
                <a:lnTo>
                  <a:pt x="1939763" y="212013"/>
                </a:lnTo>
                <a:lnTo>
                  <a:pt x="1936148" y="208068"/>
                </a:lnTo>
                <a:lnTo>
                  <a:pt x="1939763" y="204122"/>
                </a:lnTo>
                <a:lnTo>
                  <a:pt x="1936148" y="204122"/>
                </a:lnTo>
                <a:lnTo>
                  <a:pt x="1932532" y="212013"/>
                </a:lnTo>
                <a:lnTo>
                  <a:pt x="1899992" y="219904"/>
                </a:lnTo>
                <a:lnTo>
                  <a:pt x="1896376" y="215959"/>
                </a:lnTo>
                <a:lnTo>
                  <a:pt x="1892760" y="212013"/>
                </a:lnTo>
                <a:lnTo>
                  <a:pt x="1860220" y="212013"/>
                </a:lnTo>
                <a:lnTo>
                  <a:pt x="1852989" y="212013"/>
                </a:lnTo>
                <a:lnTo>
                  <a:pt x="1820449" y="208068"/>
                </a:lnTo>
                <a:lnTo>
                  <a:pt x="1805986" y="212013"/>
                </a:lnTo>
                <a:lnTo>
                  <a:pt x="1795139" y="212013"/>
                </a:lnTo>
                <a:lnTo>
                  <a:pt x="1787908" y="212013"/>
                </a:lnTo>
                <a:lnTo>
                  <a:pt x="1780677" y="212013"/>
                </a:lnTo>
                <a:lnTo>
                  <a:pt x="1777062" y="212013"/>
                </a:lnTo>
                <a:lnTo>
                  <a:pt x="1769830" y="212013"/>
                </a:lnTo>
                <a:lnTo>
                  <a:pt x="1766215" y="212013"/>
                </a:lnTo>
                <a:lnTo>
                  <a:pt x="1766215" y="215959"/>
                </a:lnTo>
                <a:lnTo>
                  <a:pt x="1762600" y="215959"/>
                </a:lnTo>
                <a:lnTo>
                  <a:pt x="1758984" y="219904"/>
                </a:lnTo>
                <a:lnTo>
                  <a:pt x="1755368" y="219904"/>
                </a:lnTo>
                <a:lnTo>
                  <a:pt x="1748137" y="231740"/>
                </a:lnTo>
                <a:lnTo>
                  <a:pt x="1744522" y="247522"/>
                </a:lnTo>
                <a:lnTo>
                  <a:pt x="1740906" y="251468"/>
                </a:lnTo>
                <a:lnTo>
                  <a:pt x="1722828" y="251468"/>
                </a:lnTo>
                <a:lnTo>
                  <a:pt x="1715596" y="255413"/>
                </a:lnTo>
                <a:lnTo>
                  <a:pt x="1711981" y="255413"/>
                </a:lnTo>
                <a:lnTo>
                  <a:pt x="1711981" y="259359"/>
                </a:lnTo>
                <a:lnTo>
                  <a:pt x="1704750" y="267250"/>
                </a:lnTo>
                <a:lnTo>
                  <a:pt x="1697519" y="271195"/>
                </a:lnTo>
                <a:lnTo>
                  <a:pt x="1683056" y="290922"/>
                </a:lnTo>
                <a:lnTo>
                  <a:pt x="1679441" y="294868"/>
                </a:lnTo>
                <a:lnTo>
                  <a:pt x="1672210" y="298813"/>
                </a:lnTo>
                <a:lnTo>
                  <a:pt x="1672210" y="302758"/>
                </a:lnTo>
                <a:lnTo>
                  <a:pt x="1665558" y="324537"/>
                </a:lnTo>
                <a:lnTo>
                  <a:pt x="1663945" y="326431"/>
                </a:lnTo>
                <a:lnTo>
                  <a:pt x="1661363" y="326431"/>
                </a:lnTo>
                <a:lnTo>
                  <a:pt x="1636054" y="350104"/>
                </a:lnTo>
                <a:lnTo>
                  <a:pt x="1643285" y="346158"/>
                </a:lnTo>
                <a:lnTo>
                  <a:pt x="1650516" y="346158"/>
                </a:lnTo>
                <a:lnTo>
                  <a:pt x="1650516" y="342213"/>
                </a:lnTo>
                <a:lnTo>
                  <a:pt x="1663945" y="326431"/>
                </a:lnTo>
                <a:lnTo>
                  <a:pt x="1664979" y="326431"/>
                </a:lnTo>
                <a:lnTo>
                  <a:pt x="1665558" y="324537"/>
                </a:lnTo>
                <a:lnTo>
                  <a:pt x="1697519" y="286977"/>
                </a:lnTo>
                <a:lnTo>
                  <a:pt x="1704750" y="286977"/>
                </a:lnTo>
                <a:lnTo>
                  <a:pt x="1708365" y="283031"/>
                </a:lnTo>
                <a:lnTo>
                  <a:pt x="1762600" y="255413"/>
                </a:lnTo>
                <a:lnTo>
                  <a:pt x="1791524" y="251468"/>
                </a:lnTo>
                <a:lnTo>
                  <a:pt x="1802371" y="255413"/>
                </a:lnTo>
                <a:lnTo>
                  <a:pt x="1824064" y="263304"/>
                </a:lnTo>
                <a:lnTo>
                  <a:pt x="1827680" y="271195"/>
                </a:lnTo>
                <a:lnTo>
                  <a:pt x="1824064" y="267250"/>
                </a:lnTo>
                <a:lnTo>
                  <a:pt x="1824064" y="271195"/>
                </a:lnTo>
                <a:lnTo>
                  <a:pt x="1827680" y="275140"/>
                </a:lnTo>
                <a:lnTo>
                  <a:pt x="1827680" y="283031"/>
                </a:lnTo>
                <a:lnTo>
                  <a:pt x="1798755" y="302758"/>
                </a:lnTo>
                <a:lnTo>
                  <a:pt x="1791524" y="298813"/>
                </a:lnTo>
                <a:lnTo>
                  <a:pt x="1784293" y="298813"/>
                </a:lnTo>
                <a:lnTo>
                  <a:pt x="1766215" y="302758"/>
                </a:lnTo>
                <a:lnTo>
                  <a:pt x="1769830" y="302758"/>
                </a:lnTo>
                <a:lnTo>
                  <a:pt x="1784293" y="306704"/>
                </a:lnTo>
                <a:lnTo>
                  <a:pt x="1787908" y="314595"/>
                </a:lnTo>
                <a:lnTo>
                  <a:pt x="1802371" y="306704"/>
                </a:lnTo>
                <a:lnTo>
                  <a:pt x="1805986" y="306704"/>
                </a:lnTo>
                <a:lnTo>
                  <a:pt x="1805986" y="310650"/>
                </a:lnTo>
                <a:lnTo>
                  <a:pt x="1809602" y="310650"/>
                </a:lnTo>
                <a:lnTo>
                  <a:pt x="1813218" y="314595"/>
                </a:lnTo>
                <a:lnTo>
                  <a:pt x="1813218" y="318540"/>
                </a:lnTo>
                <a:lnTo>
                  <a:pt x="1805986" y="330377"/>
                </a:lnTo>
                <a:lnTo>
                  <a:pt x="1798755" y="338268"/>
                </a:lnTo>
                <a:lnTo>
                  <a:pt x="1802371" y="338268"/>
                </a:lnTo>
                <a:lnTo>
                  <a:pt x="1809602" y="338268"/>
                </a:lnTo>
                <a:lnTo>
                  <a:pt x="1809602" y="350104"/>
                </a:lnTo>
                <a:lnTo>
                  <a:pt x="1816833" y="365886"/>
                </a:lnTo>
                <a:lnTo>
                  <a:pt x="1820449" y="369831"/>
                </a:lnTo>
                <a:lnTo>
                  <a:pt x="1827680" y="373777"/>
                </a:lnTo>
                <a:lnTo>
                  <a:pt x="1838527" y="377722"/>
                </a:lnTo>
                <a:lnTo>
                  <a:pt x="1842143" y="377722"/>
                </a:lnTo>
                <a:lnTo>
                  <a:pt x="1834911" y="381668"/>
                </a:lnTo>
                <a:lnTo>
                  <a:pt x="1834911" y="385613"/>
                </a:lnTo>
                <a:lnTo>
                  <a:pt x="1867451" y="393504"/>
                </a:lnTo>
                <a:lnTo>
                  <a:pt x="1871067" y="393504"/>
                </a:lnTo>
                <a:lnTo>
                  <a:pt x="1878298" y="393504"/>
                </a:lnTo>
                <a:lnTo>
                  <a:pt x="1889145" y="385613"/>
                </a:lnTo>
                <a:lnTo>
                  <a:pt x="1892760" y="393504"/>
                </a:lnTo>
                <a:lnTo>
                  <a:pt x="1892760" y="397449"/>
                </a:lnTo>
                <a:lnTo>
                  <a:pt x="1896376" y="393504"/>
                </a:lnTo>
                <a:lnTo>
                  <a:pt x="1899992" y="397449"/>
                </a:lnTo>
                <a:lnTo>
                  <a:pt x="1903607" y="393504"/>
                </a:lnTo>
                <a:lnTo>
                  <a:pt x="1910838" y="401395"/>
                </a:lnTo>
                <a:lnTo>
                  <a:pt x="1907223" y="401395"/>
                </a:lnTo>
                <a:lnTo>
                  <a:pt x="1907223" y="405340"/>
                </a:lnTo>
                <a:lnTo>
                  <a:pt x="1914454" y="405340"/>
                </a:lnTo>
                <a:lnTo>
                  <a:pt x="1914454" y="409286"/>
                </a:lnTo>
                <a:lnTo>
                  <a:pt x="1907223" y="409286"/>
                </a:lnTo>
                <a:lnTo>
                  <a:pt x="1903607" y="413231"/>
                </a:lnTo>
                <a:lnTo>
                  <a:pt x="1899992" y="413231"/>
                </a:lnTo>
                <a:lnTo>
                  <a:pt x="1878298" y="425068"/>
                </a:lnTo>
                <a:lnTo>
                  <a:pt x="1874683" y="425068"/>
                </a:lnTo>
                <a:lnTo>
                  <a:pt x="1871067" y="425068"/>
                </a:lnTo>
                <a:lnTo>
                  <a:pt x="1863836" y="429013"/>
                </a:lnTo>
                <a:lnTo>
                  <a:pt x="1860220" y="429013"/>
                </a:lnTo>
                <a:lnTo>
                  <a:pt x="1852989" y="432958"/>
                </a:lnTo>
                <a:lnTo>
                  <a:pt x="1845758" y="429013"/>
                </a:lnTo>
                <a:lnTo>
                  <a:pt x="1845758" y="436904"/>
                </a:lnTo>
                <a:lnTo>
                  <a:pt x="1845758" y="440849"/>
                </a:lnTo>
                <a:lnTo>
                  <a:pt x="1838527" y="440849"/>
                </a:lnTo>
                <a:lnTo>
                  <a:pt x="1838527" y="436904"/>
                </a:lnTo>
                <a:lnTo>
                  <a:pt x="1838527" y="432958"/>
                </a:lnTo>
                <a:lnTo>
                  <a:pt x="1831296" y="440849"/>
                </a:lnTo>
                <a:lnTo>
                  <a:pt x="1831296" y="436904"/>
                </a:lnTo>
                <a:lnTo>
                  <a:pt x="1827680" y="440849"/>
                </a:lnTo>
                <a:lnTo>
                  <a:pt x="1827680" y="448740"/>
                </a:lnTo>
                <a:lnTo>
                  <a:pt x="1820449" y="448740"/>
                </a:lnTo>
                <a:lnTo>
                  <a:pt x="1813218" y="460576"/>
                </a:lnTo>
                <a:lnTo>
                  <a:pt x="1809602" y="464522"/>
                </a:lnTo>
                <a:lnTo>
                  <a:pt x="1805986" y="468467"/>
                </a:lnTo>
                <a:lnTo>
                  <a:pt x="1802371" y="468467"/>
                </a:lnTo>
                <a:lnTo>
                  <a:pt x="1798755" y="468467"/>
                </a:lnTo>
                <a:lnTo>
                  <a:pt x="1798755" y="476358"/>
                </a:lnTo>
                <a:lnTo>
                  <a:pt x="1795139" y="476358"/>
                </a:lnTo>
                <a:lnTo>
                  <a:pt x="1791524" y="476358"/>
                </a:lnTo>
                <a:lnTo>
                  <a:pt x="1787908" y="476358"/>
                </a:lnTo>
                <a:lnTo>
                  <a:pt x="1784293" y="468467"/>
                </a:lnTo>
                <a:lnTo>
                  <a:pt x="1780677" y="464522"/>
                </a:lnTo>
                <a:lnTo>
                  <a:pt x="1777062" y="464522"/>
                </a:lnTo>
                <a:lnTo>
                  <a:pt x="1773446" y="448740"/>
                </a:lnTo>
                <a:lnTo>
                  <a:pt x="1777062" y="444795"/>
                </a:lnTo>
                <a:lnTo>
                  <a:pt x="1784293" y="436904"/>
                </a:lnTo>
                <a:lnTo>
                  <a:pt x="1780677" y="436904"/>
                </a:lnTo>
                <a:lnTo>
                  <a:pt x="1773446" y="440849"/>
                </a:lnTo>
                <a:lnTo>
                  <a:pt x="1777062" y="436904"/>
                </a:lnTo>
                <a:lnTo>
                  <a:pt x="1784293" y="432958"/>
                </a:lnTo>
                <a:lnTo>
                  <a:pt x="1787908" y="432958"/>
                </a:lnTo>
                <a:lnTo>
                  <a:pt x="1791524" y="429013"/>
                </a:lnTo>
                <a:lnTo>
                  <a:pt x="1820449" y="409286"/>
                </a:lnTo>
                <a:lnTo>
                  <a:pt x="1824064" y="409286"/>
                </a:lnTo>
                <a:lnTo>
                  <a:pt x="1824064" y="413231"/>
                </a:lnTo>
                <a:lnTo>
                  <a:pt x="1827680" y="417176"/>
                </a:lnTo>
                <a:lnTo>
                  <a:pt x="1834911" y="413231"/>
                </a:lnTo>
                <a:lnTo>
                  <a:pt x="1838527" y="409286"/>
                </a:lnTo>
                <a:lnTo>
                  <a:pt x="1849373" y="409286"/>
                </a:lnTo>
                <a:lnTo>
                  <a:pt x="1852989" y="405340"/>
                </a:lnTo>
                <a:lnTo>
                  <a:pt x="1838527" y="405340"/>
                </a:lnTo>
                <a:lnTo>
                  <a:pt x="1824064" y="405340"/>
                </a:lnTo>
                <a:lnTo>
                  <a:pt x="1816833" y="405340"/>
                </a:lnTo>
                <a:lnTo>
                  <a:pt x="1813218" y="409286"/>
                </a:lnTo>
                <a:lnTo>
                  <a:pt x="1809602" y="401395"/>
                </a:lnTo>
                <a:lnTo>
                  <a:pt x="1824064" y="389558"/>
                </a:lnTo>
                <a:lnTo>
                  <a:pt x="1820449" y="389558"/>
                </a:lnTo>
                <a:lnTo>
                  <a:pt x="1816833" y="385613"/>
                </a:lnTo>
                <a:lnTo>
                  <a:pt x="1813218" y="393504"/>
                </a:lnTo>
                <a:lnTo>
                  <a:pt x="1809602" y="397449"/>
                </a:lnTo>
                <a:lnTo>
                  <a:pt x="1787908" y="409286"/>
                </a:lnTo>
                <a:lnTo>
                  <a:pt x="1780677" y="409286"/>
                </a:lnTo>
                <a:lnTo>
                  <a:pt x="1777062" y="409286"/>
                </a:lnTo>
                <a:lnTo>
                  <a:pt x="1769830" y="417176"/>
                </a:lnTo>
                <a:lnTo>
                  <a:pt x="1755368" y="417176"/>
                </a:lnTo>
                <a:lnTo>
                  <a:pt x="1755368" y="413231"/>
                </a:lnTo>
                <a:lnTo>
                  <a:pt x="1748137" y="413231"/>
                </a:lnTo>
                <a:lnTo>
                  <a:pt x="1748137" y="417176"/>
                </a:lnTo>
                <a:lnTo>
                  <a:pt x="1740906" y="413231"/>
                </a:lnTo>
                <a:lnTo>
                  <a:pt x="1737290" y="413231"/>
                </a:lnTo>
                <a:lnTo>
                  <a:pt x="1737290" y="405340"/>
                </a:lnTo>
                <a:lnTo>
                  <a:pt x="1737290" y="397449"/>
                </a:lnTo>
                <a:lnTo>
                  <a:pt x="1726444" y="397449"/>
                </a:lnTo>
                <a:lnTo>
                  <a:pt x="1726444" y="342213"/>
                </a:lnTo>
                <a:lnTo>
                  <a:pt x="1715596" y="330377"/>
                </a:lnTo>
                <a:lnTo>
                  <a:pt x="1711981" y="330377"/>
                </a:lnTo>
                <a:lnTo>
                  <a:pt x="1708365" y="334322"/>
                </a:lnTo>
                <a:lnTo>
                  <a:pt x="1697519" y="338268"/>
                </a:lnTo>
                <a:lnTo>
                  <a:pt x="1693903" y="334322"/>
                </a:lnTo>
                <a:lnTo>
                  <a:pt x="1690287" y="330377"/>
                </a:lnTo>
                <a:lnTo>
                  <a:pt x="1686672" y="326431"/>
                </a:lnTo>
                <a:lnTo>
                  <a:pt x="1683056" y="326431"/>
                </a:lnTo>
                <a:lnTo>
                  <a:pt x="1679441" y="330377"/>
                </a:lnTo>
                <a:lnTo>
                  <a:pt x="1657747" y="377722"/>
                </a:lnTo>
                <a:lnTo>
                  <a:pt x="1657747" y="397449"/>
                </a:lnTo>
                <a:lnTo>
                  <a:pt x="1650516" y="401395"/>
                </a:lnTo>
                <a:lnTo>
                  <a:pt x="1650516" y="405340"/>
                </a:lnTo>
                <a:lnTo>
                  <a:pt x="1650516" y="409286"/>
                </a:lnTo>
                <a:lnTo>
                  <a:pt x="1646901" y="409286"/>
                </a:lnTo>
                <a:lnTo>
                  <a:pt x="1639669" y="409286"/>
                </a:lnTo>
                <a:lnTo>
                  <a:pt x="1636054" y="413231"/>
                </a:lnTo>
                <a:lnTo>
                  <a:pt x="1628822" y="413231"/>
                </a:lnTo>
                <a:lnTo>
                  <a:pt x="1625207" y="413231"/>
                </a:lnTo>
                <a:lnTo>
                  <a:pt x="1625207" y="421122"/>
                </a:lnTo>
                <a:lnTo>
                  <a:pt x="1527868" y="421122"/>
                </a:lnTo>
                <a:lnTo>
                  <a:pt x="1516274" y="428713"/>
                </a:lnTo>
                <a:lnTo>
                  <a:pt x="1509043" y="440549"/>
                </a:lnTo>
                <a:lnTo>
                  <a:pt x="1498196" y="448440"/>
                </a:lnTo>
                <a:lnTo>
                  <a:pt x="1498196" y="452386"/>
                </a:lnTo>
                <a:lnTo>
                  <a:pt x="1501812" y="452386"/>
                </a:lnTo>
                <a:lnTo>
                  <a:pt x="1501812" y="456332"/>
                </a:lnTo>
                <a:lnTo>
                  <a:pt x="1498196" y="456332"/>
                </a:lnTo>
                <a:lnTo>
                  <a:pt x="1498196" y="460277"/>
                </a:lnTo>
                <a:lnTo>
                  <a:pt x="1501812" y="460277"/>
                </a:lnTo>
                <a:lnTo>
                  <a:pt x="1501812" y="464222"/>
                </a:lnTo>
                <a:lnTo>
                  <a:pt x="1501812" y="468167"/>
                </a:lnTo>
                <a:lnTo>
                  <a:pt x="1494581" y="472113"/>
                </a:lnTo>
                <a:lnTo>
                  <a:pt x="1483734" y="476059"/>
                </a:lnTo>
                <a:lnTo>
                  <a:pt x="1480118" y="480004"/>
                </a:lnTo>
                <a:lnTo>
                  <a:pt x="1469271" y="480004"/>
                </a:lnTo>
                <a:lnTo>
                  <a:pt x="1462040" y="480004"/>
                </a:lnTo>
                <a:lnTo>
                  <a:pt x="1458425" y="476059"/>
                </a:lnTo>
                <a:lnTo>
                  <a:pt x="1447578" y="476059"/>
                </a:lnTo>
                <a:lnTo>
                  <a:pt x="1422269" y="480004"/>
                </a:lnTo>
                <a:lnTo>
                  <a:pt x="1425883" y="495782"/>
                </a:lnTo>
                <a:lnTo>
                  <a:pt x="1422268" y="483949"/>
                </a:lnTo>
                <a:lnTo>
                  <a:pt x="1411421" y="483949"/>
                </a:lnTo>
                <a:lnTo>
                  <a:pt x="1401784" y="480444"/>
                </a:lnTo>
                <a:lnTo>
                  <a:pt x="1397425" y="484249"/>
                </a:lnTo>
                <a:lnTo>
                  <a:pt x="1408272" y="488194"/>
                </a:lnTo>
                <a:lnTo>
                  <a:pt x="1419118" y="488194"/>
                </a:lnTo>
                <a:lnTo>
                  <a:pt x="1421437" y="495785"/>
                </a:lnTo>
                <a:lnTo>
                  <a:pt x="1425884" y="495785"/>
                </a:lnTo>
                <a:lnTo>
                  <a:pt x="1425884" y="495786"/>
                </a:lnTo>
                <a:lnTo>
                  <a:pt x="1422549" y="499425"/>
                </a:lnTo>
                <a:lnTo>
                  <a:pt x="1422734" y="500031"/>
                </a:lnTo>
                <a:lnTo>
                  <a:pt x="1421994" y="500031"/>
                </a:lnTo>
                <a:lnTo>
                  <a:pt x="1418653" y="503677"/>
                </a:lnTo>
                <a:lnTo>
                  <a:pt x="1415038" y="503677"/>
                </a:lnTo>
                <a:lnTo>
                  <a:pt x="1396960" y="519458"/>
                </a:lnTo>
                <a:lnTo>
                  <a:pt x="1393344" y="519458"/>
                </a:lnTo>
                <a:lnTo>
                  <a:pt x="1346341" y="543131"/>
                </a:lnTo>
                <a:lnTo>
                  <a:pt x="1339110" y="543131"/>
                </a:lnTo>
                <a:lnTo>
                  <a:pt x="1328264" y="543131"/>
                </a:lnTo>
                <a:lnTo>
                  <a:pt x="1317417" y="543131"/>
                </a:lnTo>
                <a:lnTo>
                  <a:pt x="1313801" y="543131"/>
                </a:lnTo>
                <a:lnTo>
                  <a:pt x="1310186" y="539186"/>
                </a:lnTo>
                <a:lnTo>
                  <a:pt x="1299339" y="535240"/>
                </a:lnTo>
                <a:lnTo>
                  <a:pt x="1304351" y="531594"/>
                </a:lnTo>
                <a:lnTo>
                  <a:pt x="1303420" y="531594"/>
                </a:lnTo>
                <a:lnTo>
                  <a:pt x="1307035" y="527649"/>
                </a:lnTo>
                <a:lnTo>
                  <a:pt x="1307035" y="519758"/>
                </a:lnTo>
                <a:lnTo>
                  <a:pt x="1310651" y="519758"/>
                </a:lnTo>
                <a:lnTo>
                  <a:pt x="1317882" y="519758"/>
                </a:lnTo>
                <a:lnTo>
                  <a:pt x="1321497" y="519758"/>
                </a:lnTo>
                <a:lnTo>
                  <a:pt x="1325113" y="515813"/>
                </a:lnTo>
                <a:lnTo>
                  <a:pt x="1324743" y="515408"/>
                </a:lnTo>
                <a:lnTo>
                  <a:pt x="1324647" y="515513"/>
                </a:lnTo>
                <a:lnTo>
                  <a:pt x="1321032" y="515513"/>
                </a:lnTo>
                <a:lnTo>
                  <a:pt x="1313801" y="515513"/>
                </a:lnTo>
                <a:lnTo>
                  <a:pt x="1313801" y="511567"/>
                </a:lnTo>
                <a:lnTo>
                  <a:pt x="1313801" y="507622"/>
                </a:lnTo>
                <a:lnTo>
                  <a:pt x="1317417" y="507622"/>
                </a:lnTo>
                <a:lnTo>
                  <a:pt x="1317417" y="503677"/>
                </a:lnTo>
                <a:lnTo>
                  <a:pt x="1322470" y="503677"/>
                </a:lnTo>
                <a:lnTo>
                  <a:pt x="1325113" y="492140"/>
                </a:lnTo>
                <a:lnTo>
                  <a:pt x="1328729" y="492140"/>
                </a:lnTo>
                <a:lnTo>
                  <a:pt x="1332344" y="488194"/>
                </a:lnTo>
                <a:lnTo>
                  <a:pt x="1335960" y="488194"/>
                </a:lnTo>
                <a:lnTo>
                  <a:pt x="1343191" y="480304"/>
                </a:lnTo>
                <a:lnTo>
                  <a:pt x="1343191" y="479495"/>
                </a:lnTo>
                <a:lnTo>
                  <a:pt x="1339110" y="483949"/>
                </a:lnTo>
                <a:lnTo>
                  <a:pt x="1335494" y="483949"/>
                </a:lnTo>
                <a:lnTo>
                  <a:pt x="1331879" y="487895"/>
                </a:lnTo>
                <a:lnTo>
                  <a:pt x="1328263" y="487895"/>
                </a:lnTo>
                <a:lnTo>
                  <a:pt x="1324648" y="480004"/>
                </a:lnTo>
                <a:lnTo>
                  <a:pt x="1324648" y="464222"/>
                </a:lnTo>
                <a:lnTo>
                  <a:pt x="1313801" y="448440"/>
                </a:lnTo>
                <a:lnTo>
                  <a:pt x="1310186" y="452386"/>
                </a:lnTo>
                <a:lnTo>
                  <a:pt x="1302955" y="452386"/>
                </a:lnTo>
                <a:lnTo>
                  <a:pt x="1302955" y="456332"/>
                </a:lnTo>
                <a:lnTo>
                  <a:pt x="1299339" y="460277"/>
                </a:lnTo>
                <a:lnTo>
                  <a:pt x="1292108" y="464222"/>
                </a:lnTo>
                <a:lnTo>
                  <a:pt x="1288492" y="464222"/>
                </a:lnTo>
                <a:lnTo>
                  <a:pt x="1292108" y="452386"/>
                </a:lnTo>
                <a:lnTo>
                  <a:pt x="1299339" y="448440"/>
                </a:lnTo>
                <a:lnTo>
                  <a:pt x="1299339" y="444495"/>
                </a:lnTo>
                <a:lnTo>
                  <a:pt x="1302955" y="440549"/>
                </a:lnTo>
                <a:lnTo>
                  <a:pt x="1302955" y="436604"/>
                </a:lnTo>
                <a:lnTo>
                  <a:pt x="1302955" y="420822"/>
                </a:lnTo>
                <a:lnTo>
                  <a:pt x="1299339" y="416877"/>
                </a:lnTo>
                <a:lnTo>
                  <a:pt x="1299339" y="412932"/>
                </a:lnTo>
                <a:lnTo>
                  <a:pt x="1302955" y="412932"/>
                </a:lnTo>
                <a:lnTo>
                  <a:pt x="1299339" y="405041"/>
                </a:lnTo>
                <a:lnTo>
                  <a:pt x="1295723" y="401095"/>
                </a:lnTo>
                <a:lnTo>
                  <a:pt x="1288492" y="401095"/>
                </a:lnTo>
                <a:lnTo>
                  <a:pt x="1284877" y="397149"/>
                </a:lnTo>
                <a:lnTo>
                  <a:pt x="1281261" y="397149"/>
                </a:lnTo>
                <a:lnTo>
                  <a:pt x="1277645" y="393204"/>
                </a:lnTo>
                <a:lnTo>
                  <a:pt x="1274030" y="389259"/>
                </a:lnTo>
                <a:lnTo>
                  <a:pt x="1270414" y="389259"/>
                </a:lnTo>
                <a:lnTo>
                  <a:pt x="1263183" y="389259"/>
                </a:lnTo>
                <a:lnTo>
                  <a:pt x="1259567" y="389259"/>
                </a:lnTo>
                <a:lnTo>
                  <a:pt x="1255952" y="393204"/>
                </a:lnTo>
                <a:lnTo>
                  <a:pt x="1255952" y="397149"/>
                </a:lnTo>
                <a:lnTo>
                  <a:pt x="1259567" y="401095"/>
                </a:lnTo>
                <a:lnTo>
                  <a:pt x="1255952" y="401095"/>
                </a:lnTo>
                <a:lnTo>
                  <a:pt x="1245105" y="405041"/>
                </a:lnTo>
                <a:lnTo>
                  <a:pt x="1245105" y="416877"/>
                </a:lnTo>
                <a:lnTo>
                  <a:pt x="1241489" y="420822"/>
                </a:lnTo>
                <a:lnTo>
                  <a:pt x="1237874" y="412932"/>
                </a:lnTo>
                <a:lnTo>
                  <a:pt x="1234258" y="416877"/>
                </a:lnTo>
                <a:lnTo>
                  <a:pt x="1227027" y="420822"/>
                </a:lnTo>
                <a:lnTo>
                  <a:pt x="1227027" y="424768"/>
                </a:lnTo>
                <a:lnTo>
                  <a:pt x="1223412" y="428713"/>
                </a:lnTo>
                <a:lnTo>
                  <a:pt x="1219796" y="440549"/>
                </a:lnTo>
                <a:lnTo>
                  <a:pt x="1223412" y="444495"/>
                </a:lnTo>
                <a:lnTo>
                  <a:pt x="1219796" y="444495"/>
                </a:lnTo>
                <a:lnTo>
                  <a:pt x="1216181" y="464222"/>
                </a:lnTo>
                <a:lnTo>
                  <a:pt x="1223412" y="483949"/>
                </a:lnTo>
                <a:lnTo>
                  <a:pt x="1223412" y="503677"/>
                </a:lnTo>
                <a:lnTo>
                  <a:pt x="1212565" y="531295"/>
                </a:lnTo>
                <a:lnTo>
                  <a:pt x="1198103" y="539186"/>
                </a:lnTo>
                <a:lnTo>
                  <a:pt x="1194487" y="539186"/>
                </a:lnTo>
                <a:lnTo>
                  <a:pt x="1187256" y="535240"/>
                </a:lnTo>
                <a:lnTo>
                  <a:pt x="1180024" y="515513"/>
                </a:lnTo>
                <a:lnTo>
                  <a:pt x="1176409" y="480004"/>
                </a:lnTo>
                <a:lnTo>
                  <a:pt x="1201718" y="408986"/>
                </a:lnTo>
                <a:lnTo>
                  <a:pt x="1198103" y="405041"/>
                </a:lnTo>
                <a:lnTo>
                  <a:pt x="1190871" y="412932"/>
                </a:lnTo>
                <a:lnTo>
                  <a:pt x="1190871" y="420822"/>
                </a:lnTo>
                <a:lnTo>
                  <a:pt x="1187256" y="420822"/>
                </a:lnTo>
                <a:lnTo>
                  <a:pt x="1176409" y="432659"/>
                </a:lnTo>
                <a:lnTo>
                  <a:pt x="1176409" y="428713"/>
                </a:lnTo>
                <a:lnTo>
                  <a:pt x="1180024" y="420822"/>
                </a:lnTo>
                <a:lnTo>
                  <a:pt x="1183640" y="416877"/>
                </a:lnTo>
                <a:lnTo>
                  <a:pt x="1205334" y="389259"/>
                </a:lnTo>
                <a:lnTo>
                  <a:pt x="1208949" y="385313"/>
                </a:lnTo>
                <a:lnTo>
                  <a:pt x="1212565" y="381368"/>
                </a:lnTo>
                <a:lnTo>
                  <a:pt x="1212565" y="393204"/>
                </a:lnTo>
                <a:lnTo>
                  <a:pt x="1216181" y="393204"/>
                </a:lnTo>
                <a:lnTo>
                  <a:pt x="1223412" y="381368"/>
                </a:lnTo>
                <a:lnTo>
                  <a:pt x="1237874" y="381368"/>
                </a:lnTo>
                <a:lnTo>
                  <a:pt x="1241489" y="377422"/>
                </a:lnTo>
                <a:lnTo>
                  <a:pt x="1248721" y="373477"/>
                </a:lnTo>
                <a:lnTo>
                  <a:pt x="1255952" y="377422"/>
                </a:lnTo>
                <a:lnTo>
                  <a:pt x="1259567" y="381368"/>
                </a:lnTo>
                <a:lnTo>
                  <a:pt x="1263183" y="381368"/>
                </a:lnTo>
                <a:lnTo>
                  <a:pt x="1266798" y="381368"/>
                </a:lnTo>
                <a:lnTo>
                  <a:pt x="1266798" y="377422"/>
                </a:lnTo>
                <a:lnTo>
                  <a:pt x="1270414" y="377422"/>
                </a:lnTo>
                <a:lnTo>
                  <a:pt x="1274030" y="381368"/>
                </a:lnTo>
                <a:lnTo>
                  <a:pt x="1284877" y="377422"/>
                </a:lnTo>
                <a:lnTo>
                  <a:pt x="1284877" y="373477"/>
                </a:lnTo>
                <a:lnTo>
                  <a:pt x="1281261" y="373477"/>
                </a:lnTo>
                <a:lnTo>
                  <a:pt x="1279823" y="371908"/>
                </a:lnTo>
                <a:lnTo>
                  <a:pt x="1278111" y="373777"/>
                </a:lnTo>
                <a:lnTo>
                  <a:pt x="1278111" y="370040"/>
                </a:lnTo>
                <a:lnTo>
                  <a:pt x="1277645" y="369531"/>
                </a:lnTo>
                <a:lnTo>
                  <a:pt x="1277645" y="368816"/>
                </a:lnTo>
                <a:lnTo>
                  <a:pt x="1274495" y="361940"/>
                </a:lnTo>
                <a:lnTo>
                  <a:pt x="1270879" y="357995"/>
                </a:lnTo>
                <a:lnTo>
                  <a:pt x="1270879" y="361940"/>
                </a:lnTo>
                <a:lnTo>
                  <a:pt x="1270879" y="365886"/>
                </a:lnTo>
                <a:lnTo>
                  <a:pt x="1267264" y="365886"/>
                </a:lnTo>
                <a:lnTo>
                  <a:pt x="1267264" y="361940"/>
                </a:lnTo>
                <a:lnTo>
                  <a:pt x="1267264" y="357995"/>
                </a:lnTo>
                <a:lnTo>
                  <a:pt x="1267264" y="357695"/>
                </a:lnTo>
                <a:lnTo>
                  <a:pt x="1263183" y="357695"/>
                </a:lnTo>
                <a:lnTo>
                  <a:pt x="1255952" y="357695"/>
                </a:lnTo>
                <a:lnTo>
                  <a:pt x="1255952" y="349804"/>
                </a:lnTo>
                <a:lnTo>
                  <a:pt x="1248721" y="349804"/>
                </a:lnTo>
                <a:lnTo>
                  <a:pt x="1245105" y="349804"/>
                </a:lnTo>
                <a:lnTo>
                  <a:pt x="1227027" y="349804"/>
                </a:lnTo>
                <a:lnTo>
                  <a:pt x="1216181" y="357695"/>
                </a:lnTo>
                <a:lnTo>
                  <a:pt x="1212565" y="357695"/>
                </a:lnTo>
                <a:lnTo>
                  <a:pt x="1208949" y="361641"/>
                </a:lnTo>
                <a:lnTo>
                  <a:pt x="1198103" y="357695"/>
                </a:lnTo>
                <a:lnTo>
                  <a:pt x="1194487" y="357695"/>
                </a:lnTo>
                <a:lnTo>
                  <a:pt x="1183640" y="349804"/>
                </a:lnTo>
                <a:lnTo>
                  <a:pt x="1176409" y="345859"/>
                </a:lnTo>
                <a:lnTo>
                  <a:pt x="1169177" y="345859"/>
                </a:lnTo>
                <a:lnTo>
                  <a:pt x="1165562" y="345859"/>
                </a:lnTo>
                <a:lnTo>
                  <a:pt x="1161946" y="349804"/>
                </a:lnTo>
                <a:lnTo>
                  <a:pt x="1161946" y="341914"/>
                </a:lnTo>
                <a:lnTo>
                  <a:pt x="1165562" y="337968"/>
                </a:lnTo>
                <a:lnTo>
                  <a:pt x="1169177" y="334022"/>
                </a:lnTo>
                <a:lnTo>
                  <a:pt x="1176409" y="326131"/>
                </a:lnTo>
                <a:lnTo>
                  <a:pt x="1180024" y="322186"/>
                </a:lnTo>
                <a:lnTo>
                  <a:pt x="1172793" y="322186"/>
                </a:lnTo>
                <a:lnTo>
                  <a:pt x="1161946" y="326131"/>
                </a:lnTo>
                <a:lnTo>
                  <a:pt x="1136638" y="345859"/>
                </a:lnTo>
                <a:lnTo>
                  <a:pt x="1125791" y="345859"/>
                </a:lnTo>
                <a:lnTo>
                  <a:pt x="1114944" y="353750"/>
                </a:lnTo>
                <a:lnTo>
                  <a:pt x="1096866" y="353750"/>
                </a:lnTo>
                <a:lnTo>
                  <a:pt x="1096866" y="349804"/>
                </a:lnTo>
                <a:lnTo>
                  <a:pt x="1096866" y="345859"/>
                </a:lnTo>
                <a:lnTo>
                  <a:pt x="1093250" y="341914"/>
                </a:lnTo>
                <a:lnTo>
                  <a:pt x="1075172" y="353750"/>
                </a:lnTo>
                <a:lnTo>
                  <a:pt x="1067941" y="353750"/>
                </a:lnTo>
                <a:lnTo>
                  <a:pt x="1064326" y="353750"/>
                </a:lnTo>
                <a:lnTo>
                  <a:pt x="1064326" y="349804"/>
                </a:lnTo>
                <a:lnTo>
                  <a:pt x="1107713" y="314295"/>
                </a:lnTo>
                <a:lnTo>
                  <a:pt x="1114944" y="310350"/>
                </a:lnTo>
                <a:lnTo>
                  <a:pt x="1118532" y="306435"/>
                </a:lnTo>
                <a:lnTo>
                  <a:pt x="1111794" y="302758"/>
                </a:lnTo>
                <a:lnTo>
                  <a:pt x="1100947" y="302758"/>
                </a:lnTo>
                <a:lnTo>
                  <a:pt x="1093716" y="298813"/>
                </a:lnTo>
                <a:lnTo>
                  <a:pt x="1086485" y="298813"/>
                </a:lnTo>
                <a:lnTo>
                  <a:pt x="1079253" y="302758"/>
                </a:lnTo>
                <a:lnTo>
                  <a:pt x="1075638" y="302758"/>
                </a:lnTo>
                <a:lnTo>
                  <a:pt x="1072022" y="298813"/>
                </a:lnTo>
                <a:lnTo>
                  <a:pt x="1068406" y="294868"/>
                </a:lnTo>
                <a:lnTo>
                  <a:pt x="1050328" y="286977"/>
                </a:lnTo>
                <a:lnTo>
                  <a:pt x="1046713" y="283031"/>
                </a:lnTo>
                <a:lnTo>
                  <a:pt x="1039482" y="279086"/>
                </a:lnTo>
                <a:lnTo>
                  <a:pt x="1025019" y="279086"/>
                </a:lnTo>
                <a:lnTo>
                  <a:pt x="1021404" y="279086"/>
                </a:lnTo>
                <a:lnTo>
                  <a:pt x="1017788" y="283031"/>
                </a:lnTo>
                <a:lnTo>
                  <a:pt x="1014173" y="279086"/>
                </a:lnTo>
                <a:lnTo>
                  <a:pt x="1010557" y="279086"/>
                </a:lnTo>
                <a:lnTo>
                  <a:pt x="1003326" y="275140"/>
                </a:lnTo>
                <a:lnTo>
                  <a:pt x="996095" y="275140"/>
                </a:lnTo>
                <a:lnTo>
                  <a:pt x="988864" y="275140"/>
                </a:lnTo>
                <a:lnTo>
                  <a:pt x="985248" y="267250"/>
                </a:lnTo>
                <a:lnTo>
                  <a:pt x="985248" y="263304"/>
                </a:lnTo>
                <a:lnTo>
                  <a:pt x="978017" y="247522"/>
                </a:lnTo>
                <a:lnTo>
                  <a:pt x="977551" y="247522"/>
                </a:lnTo>
                <a:lnTo>
                  <a:pt x="974401" y="247522"/>
                </a:lnTo>
                <a:lnTo>
                  <a:pt x="974401" y="267250"/>
                </a:lnTo>
                <a:lnTo>
                  <a:pt x="215127" y="267250"/>
                </a:lnTo>
                <a:lnTo>
                  <a:pt x="211512" y="263304"/>
                </a:lnTo>
                <a:lnTo>
                  <a:pt x="207896" y="259359"/>
                </a:lnTo>
                <a:lnTo>
                  <a:pt x="211512" y="255413"/>
                </a:lnTo>
                <a:lnTo>
                  <a:pt x="215127" y="255413"/>
                </a:lnTo>
                <a:lnTo>
                  <a:pt x="215127" y="251468"/>
                </a:lnTo>
                <a:lnTo>
                  <a:pt x="207896" y="255413"/>
                </a:lnTo>
                <a:lnTo>
                  <a:pt x="204281" y="251468"/>
                </a:lnTo>
                <a:lnTo>
                  <a:pt x="200665" y="247522"/>
                </a:lnTo>
                <a:lnTo>
                  <a:pt x="204281" y="247522"/>
                </a:lnTo>
                <a:lnTo>
                  <a:pt x="204281" y="235686"/>
                </a:lnTo>
                <a:lnTo>
                  <a:pt x="200665" y="235686"/>
                </a:lnTo>
                <a:lnTo>
                  <a:pt x="197049" y="239631"/>
                </a:lnTo>
                <a:lnTo>
                  <a:pt x="193434" y="247522"/>
                </a:lnTo>
                <a:lnTo>
                  <a:pt x="189818" y="243577"/>
                </a:lnTo>
                <a:lnTo>
                  <a:pt x="189818" y="239631"/>
                </a:lnTo>
                <a:lnTo>
                  <a:pt x="189818" y="235686"/>
                </a:lnTo>
                <a:lnTo>
                  <a:pt x="186203" y="235686"/>
                </a:lnTo>
                <a:lnTo>
                  <a:pt x="186203" y="231740"/>
                </a:lnTo>
                <a:lnTo>
                  <a:pt x="186203" y="227795"/>
                </a:lnTo>
                <a:lnTo>
                  <a:pt x="182587" y="223850"/>
                </a:lnTo>
                <a:lnTo>
                  <a:pt x="182587" y="219904"/>
                </a:lnTo>
                <a:lnTo>
                  <a:pt x="178971" y="223850"/>
                </a:lnTo>
                <a:lnTo>
                  <a:pt x="175356" y="227795"/>
                </a:lnTo>
                <a:lnTo>
                  <a:pt x="175356" y="231740"/>
                </a:lnTo>
                <a:lnTo>
                  <a:pt x="168125" y="231740"/>
                </a:lnTo>
                <a:lnTo>
                  <a:pt x="160894" y="223850"/>
                </a:lnTo>
                <a:lnTo>
                  <a:pt x="157278" y="219904"/>
                </a:lnTo>
                <a:lnTo>
                  <a:pt x="160894" y="215959"/>
                </a:lnTo>
                <a:lnTo>
                  <a:pt x="164509" y="215959"/>
                </a:lnTo>
                <a:lnTo>
                  <a:pt x="160894" y="212013"/>
                </a:lnTo>
                <a:lnTo>
                  <a:pt x="160894" y="208068"/>
                </a:lnTo>
                <a:lnTo>
                  <a:pt x="160894" y="204122"/>
                </a:lnTo>
                <a:lnTo>
                  <a:pt x="157278" y="208068"/>
                </a:lnTo>
                <a:lnTo>
                  <a:pt x="153663" y="208068"/>
                </a:lnTo>
                <a:lnTo>
                  <a:pt x="153663" y="204122"/>
                </a:lnTo>
                <a:lnTo>
                  <a:pt x="150047" y="200177"/>
                </a:lnTo>
                <a:lnTo>
                  <a:pt x="146432" y="204122"/>
                </a:lnTo>
                <a:lnTo>
                  <a:pt x="139200" y="200177"/>
                </a:lnTo>
                <a:lnTo>
                  <a:pt x="135585" y="204122"/>
                </a:lnTo>
                <a:lnTo>
                  <a:pt x="131969" y="200177"/>
                </a:lnTo>
                <a:lnTo>
                  <a:pt x="131969" y="204122"/>
                </a:lnTo>
                <a:lnTo>
                  <a:pt x="128353" y="200177"/>
                </a:lnTo>
                <a:lnTo>
                  <a:pt x="113891" y="200177"/>
                </a:lnTo>
                <a:lnTo>
                  <a:pt x="124738" y="196232"/>
                </a:lnTo>
                <a:lnTo>
                  <a:pt x="124738" y="192286"/>
                </a:lnTo>
                <a:lnTo>
                  <a:pt x="121122" y="192286"/>
                </a:lnTo>
                <a:lnTo>
                  <a:pt x="121122" y="188340"/>
                </a:lnTo>
                <a:lnTo>
                  <a:pt x="117506" y="188340"/>
                </a:lnTo>
                <a:lnTo>
                  <a:pt x="113891" y="184395"/>
                </a:lnTo>
                <a:lnTo>
                  <a:pt x="117506" y="184395"/>
                </a:lnTo>
                <a:lnTo>
                  <a:pt x="117506" y="180450"/>
                </a:lnTo>
                <a:lnTo>
                  <a:pt x="110275" y="180450"/>
                </a:lnTo>
                <a:lnTo>
                  <a:pt x="106660" y="184395"/>
                </a:lnTo>
                <a:lnTo>
                  <a:pt x="103044" y="180450"/>
                </a:lnTo>
                <a:lnTo>
                  <a:pt x="95813" y="180450"/>
                </a:lnTo>
                <a:lnTo>
                  <a:pt x="95813" y="184395"/>
                </a:lnTo>
                <a:lnTo>
                  <a:pt x="92197" y="184395"/>
                </a:lnTo>
                <a:lnTo>
                  <a:pt x="81351" y="180450"/>
                </a:lnTo>
                <a:lnTo>
                  <a:pt x="77735" y="176504"/>
                </a:lnTo>
                <a:lnTo>
                  <a:pt x="77735" y="172559"/>
                </a:lnTo>
                <a:lnTo>
                  <a:pt x="77735" y="168613"/>
                </a:lnTo>
                <a:lnTo>
                  <a:pt x="81351" y="168613"/>
                </a:lnTo>
                <a:lnTo>
                  <a:pt x="84966" y="168613"/>
                </a:lnTo>
                <a:lnTo>
                  <a:pt x="84966" y="164668"/>
                </a:lnTo>
                <a:lnTo>
                  <a:pt x="81351" y="164668"/>
                </a:lnTo>
                <a:lnTo>
                  <a:pt x="77735" y="164668"/>
                </a:lnTo>
                <a:lnTo>
                  <a:pt x="81351" y="160722"/>
                </a:lnTo>
                <a:lnTo>
                  <a:pt x="88582" y="160722"/>
                </a:lnTo>
                <a:lnTo>
                  <a:pt x="84966" y="156777"/>
                </a:lnTo>
                <a:lnTo>
                  <a:pt x="84966" y="152832"/>
                </a:lnTo>
                <a:lnTo>
                  <a:pt x="84966" y="148886"/>
                </a:lnTo>
                <a:lnTo>
                  <a:pt x="77735" y="152832"/>
                </a:lnTo>
                <a:lnTo>
                  <a:pt x="77735" y="156777"/>
                </a:lnTo>
                <a:lnTo>
                  <a:pt x="74120" y="152832"/>
                </a:lnTo>
                <a:lnTo>
                  <a:pt x="74120" y="144941"/>
                </a:lnTo>
                <a:lnTo>
                  <a:pt x="74120" y="137050"/>
                </a:lnTo>
                <a:lnTo>
                  <a:pt x="74120" y="129159"/>
                </a:lnTo>
                <a:lnTo>
                  <a:pt x="74120" y="125214"/>
                </a:lnTo>
                <a:lnTo>
                  <a:pt x="70504" y="125214"/>
                </a:lnTo>
                <a:lnTo>
                  <a:pt x="70504" y="121268"/>
                </a:lnTo>
                <a:lnTo>
                  <a:pt x="70504" y="117322"/>
                </a:lnTo>
                <a:lnTo>
                  <a:pt x="66888" y="121268"/>
                </a:lnTo>
                <a:lnTo>
                  <a:pt x="63273" y="121268"/>
                </a:lnTo>
                <a:lnTo>
                  <a:pt x="63273" y="117322"/>
                </a:lnTo>
                <a:lnTo>
                  <a:pt x="63273" y="113377"/>
                </a:lnTo>
                <a:lnTo>
                  <a:pt x="59657" y="113377"/>
                </a:lnTo>
                <a:lnTo>
                  <a:pt x="52426" y="113377"/>
                </a:lnTo>
                <a:lnTo>
                  <a:pt x="48811" y="113377"/>
                </a:lnTo>
                <a:lnTo>
                  <a:pt x="45195" y="105486"/>
                </a:lnTo>
                <a:lnTo>
                  <a:pt x="41579" y="101541"/>
                </a:lnTo>
                <a:lnTo>
                  <a:pt x="41579" y="97595"/>
                </a:lnTo>
                <a:lnTo>
                  <a:pt x="36156" y="93650"/>
                </a:lnTo>
                <a:lnTo>
                  <a:pt x="41579" y="85759"/>
                </a:lnTo>
                <a:lnTo>
                  <a:pt x="41579" y="73922"/>
                </a:lnTo>
                <a:lnTo>
                  <a:pt x="36156" y="69977"/>
                </a:lnTo>
                <a:lnTo>
                  <a:pt x="32540" y="73922"/>
                </a:lnTo>
                <a:lnTo>
                  <a:pt x="28925" y="73922"/>
                </a:lnTo>
                <a:lnTo>
                  <a:pt x="10846" y="50250"/>
                </a:lnTo>
                <a:lnTo>
                  <a:pt x="10846" y="46304"/>
                </a:lnTo>
                <a:lnTo>
                  <a:pt x="10846" y="42359"/>
                </a:lnTo>
                <a:lnTo>
                  <a:pt x="14462" y="42359"/>
                </a:lnTo>
                <a:lnTo>
                  <a:pt x="14462" y="38414"/>
                </a:lnTo>
                <a:lnTo>
                  <a:pt x="7231" y="38414"/>
                </a:lnTo>
                <a:lnTo>
                  <a:pt x="0" y="30523"/>
                </a:lnTo>
                <a:lnTo>
                  <a:pt x="0" y="22632"/>
                </a:lnTo>
                <a:lnTo>
                  <a:pt x="3615" y="18686"/>
                </a:lnTo>
                <a:lnTo>
                  <a:pt x="7231" y="14741"/>
                </a:lnTo>
                <a:lnTo>
                  <a:pt x="7231" y="10796"/>
                </a:lnTo>
                <a:lnTo>
                  <a:pt x="10846" y="6850"/>
                </a:lnTo>
                <a:lnTo>
                  <a:pt x="10846" y="2904"/>
                </a:lnTo>
                <a:lnTo>
                  <a:pt x="10846" y="0"/>
                </a:lnTo>
                <a:close/>
                <a:moveTo>
                  <a:pt x="1169177" y="263813"/>
                </a:moveTo>
                <a:lnTo>
                  <a:pt x="1166027" y="267250"/>
                </a:lnTo>
                <a:lnTo>
                  <a:pt x="1166027" y="278277"/>
                </a:lnTo>
                <a:lnTo>
                  <a:pt x="1169177" y="274841"/>
                </a:lnTo>
                <a:lnTo>
                  <a:pt x="1169177" y="263813"/>
                </a:lnTo>
                <a:close/>
                <a:moveTo>
                  <a:pt x="1194952" y="271195"/>
                </a:moveTo>
                <a:lnTo>
                  <a:pt x="1194952" y="278085"/>
                </a:lnTo>
                <a:lnTo>
                  <a:pt x="1198101" y="286677"/>
                </a:lnTo>
                <a:lnTo>
                  <a:pt x="1198101" y="271195"/>
                </a:lnTo>
                <a:lnTo>
                  <a:pt x="1194952" y="271195"/>
                </a:lnTo>
                <a:close/>
                <a:moveTo>
                  <a:pt x="1158796" y="271195"/>
                </a:moveTo>
                <a:lnTo>
                  <a:pt x="1153121" y="286677"/>
                </a:lnTo>
                <a:lnTo>
                  <a:pt x="1154715" y="286677"/>
                </a:lnTo>
                <a:lnTo>
                  <a:pt x="1155180" y="285406"/>
                </a:lnTo>
                <a:lnTo>
                  <a:pt x="1155180" y="283031"/>
                </a:lnTo>
                <a:lnTo>
                  <a:pt x="1158796" y="275140"/>
                </a:lnTo>
                <a:lnTo>
                  <a:pt x="1158796" y="271195"/>
                </a:lnTo>
                <a:close/>
                <a:moveTo>
                  <a:pt x="1143127" y="288294"/>
                </a:moveTo>
                <a:lnTo>
                  <a:pt x="1140718" y="290922"/>
                </a:lnTo>
                <a:lnTo>
                  <a:pt x="1139048" y="294568"/>
                </a:lnTo>
                <a:lnTo>
                  <a:pt x="1140252" y="294568"/>
                </a:lnTo>
                <a:lnTo>
                  <a:pt x="1143127" y="288294"/>
                </a:lnTo>
                <a:close/>
                <a:moveTo>
                  <a:pt x="1133487" y="298813"/>
                </a:moveTo>
                <a:lnTo>
                  <a:pt x="1133487" y="299658"/>
                </a:lnTo>
                <a:lnTo>
                  <a:pt x="1135811" y="298813"/>
                </a:lnTo>
                <a:lnTo>
                  <a:pt x="1133487" y="298813"/>
                </a:lnTo>
                <a:close/>
                <a:moveTo>
                  <a:pt x="1349956" y="405040"/>
                </a:moveTo>
                <a:lnTo>
                  <a:pt x="1349956" y="408986"/>
                </a:lnTo>
                <a:lnTo>
                  <a:pt x="1351189" y="411677"/>
                </a:lnTo>
                <a:lnTo>
                  <a:pt x="1354038" y="413231"/>
                </a:lnTo>
                <a:lnTo>
                  <a:pt x="1357653" y="425068"/>
                </a:lnTo>
                <a:lnTo>
                  <a:pt x="1361269" y="425068"/>
                </a:lnTo>
                <a:lnTo>
                  <a:pt x="1361269" y="421122"/>
                </a:lnTo>
                <a:lnTo>
                  <a:pt x="1364885" y="421122"/>
                </a:lnTo>
                <a:lnTo>
                  <a:pt x="1361269" y="429013"/>
                </a:lnTo>
                <a:lnTo>
                  <a:pt x="1364885" y="429013"/>
                </a:lnTo>
                <a:lnTo>
                  <a:pt x="1364885" y="436904"/>
                </a:lnTo>
                <a:lnTo>
                  <a:pt x="1368500" y="432958"/>
                </a:lnTo>
                <a:lnTo>
                  <a:pt x="1372116" y="429013"/>
                </a:lnTo>
                <a:lnTo>
                  <a:pt x="1372116" y="432958"/>
                </a:lnTo>
                <a:lnTo>
                  <a:pt x="1382963" y="436904"/>
                </a:lnTo>
                <a:lnTo>
                  <a:pt x="1390194" y="436904"/>
                </a:lnTo>
                <a:lnTo>
                  <a:pt x="1390194" y="432958"/>
                </a:lnTo>
                <a:lnTo>
                  <a:pt x="1390194" y="432658"/>
                </a:lnTo>
                <a:lnTo>
                  <a:pt x="1386112" y="432658"/>
                </a:lnTo>
                <a:lnTo>
                  <a:pt x="1375265" y="428713"/>
                </a:lnTo>
                <a:lnTo>
                  <a:pt x="1375265" y="424767"/>
                </a:lnTo>
                <a:lnTo>
                  <a:pt x="1371650" y="428713"/>
                </a:lnTo>
                <a:lnTo>
                  <a:pt x="1368034" y="432658"/>
                </a:lnTo>
                <a:lnTo>
                  <a:pt x="1368034" y="424767"/>
                </a:lnTo>
                <a:lnTo>
                  <a:pt x="1364419" y="424767"/>
                </a:lnTo>
                <a:lnTo>
                  <a:pt x="1368034" y="416877"/>
                </a:lnTo>
                <a:lnTo>
                  <a:pt x="1364419" y="416877"/>
                </a:lnTo>
                <a:lnTo>
                  <a:pt x="1364419" y="420822"/>
                </a:lnTo>
                <a:lnTo>
                  <a:pt x="1360803" y="420822"/>
                </a:lnTo>
                <a:lnTo>
                  <a:pt x="1357187" y="408986"/>
                </a:lnTo>
                <a:lnTo>
                  <a:pt x="1349956" y="405040"/>
                </a:lnTo>
                <a:close/>
                <a:moveTo>
                  <a:pt x="1393343" y="420822"/>
                </a:moveTo>
                <a:lnTo>
                  <a:pt x="1393343" y="424767"/>
                </a:lnTo>
                <a:lnTo>
                  <a:pt x="1393343" y="428505"/>
                </a:lnTo>
                <a:lnTo>
                  <a:pt x="1393809" y="429013"/>
                </a:lnTo>
                <a:lnTo>
                  <a:pt x="1397425" y="429013"/>
                </a:lnTo>
                <a:lnTo>
                  <a:pt x="1401040" y="429013"/>
                </a:lnTo>
                <a:lnTo>
                  <a:pt x="1401040" y="425068"/>
                </a:lnTo>
                <a:lnTo>
                  <a:pt x="1397425" y="425068"/>
                </a:lnTo>
                <a:lnTo>
                  <a:pt x="1397150" y="424767"/>
                </a:lnTo>
                <a:lnTo>
                  <a:pt x="1396959" y="424767"/>
                </a:lnTo>
                <a:lnTo>
                  <a:pt x="1393343" y="420822"/>
                </a:lnTo>
                <a:close/>
                <a:moveTo>
                  <a:pt x="1512658" y="430896"/>
                </a:moveTo>
                <a:lnTo>
                  <a:pt x="1509508" y="432958"/>
                </a:lnTo>
                <a:lnTo>
                  <a:pt x="1509508" y="436095"/>
                </a:lnTo>
                <a:lnTo>
                  <a:pt x="1512658" y="432658"/>
                </a:lnTo>
                <a:lnTo>
                  <a:pt x="1512658" y="430896"/>
                </a:lnTo>
                <a:close/>
                <a:moveTo>
                  <a:pt x="1469737" y="452686"/>
                </a:moveTo>
                <a:lnTo>
                  <a:pt x="1473106" y="460038"/>
                </a:lnTo>
                <a:lnTo>
                  <a:pt x="1476502" y="456331"/>
                </a:lnTo>
                <a:lnTo>
                  <a:pt x="1476311" y="455914"/>
                </a:lnTo>
                <a:lnTo>
                  <a:pt x="1473353" y="452686"/>
                </a:lnTo>
                <a:lnTo>
                  <a:pt x="1469737" y="452686"/>
                </a:lnTo>
                <a:close/>
                <a:moveTo>
                  <a:pt x="1348183" y="511492"/>
                </a:moveTo>
                <a:lnTo>
                  <a:pt x="1346807" y="511867"/>
                </a:lnTo>
                <a:lnTo>
                  <a:pt x="1345136" y="515513"/>
                </a:lnTo>
                <a:lnTo>
                  <a:pt x="1346341" y="515513"/>
                </a:lnTo>
                <a:lnTo>
                  <a:pt x="1348183" y="511492"/>
                </a:lnTo>
                <a:close/>
                <a:moveTo>
                  <a:pt x="1448043" y="125214"/>
                </a:moveTo>
                <a:lnTo>
                  <a:pt x="1440812" y="129159"/>
                </a:lnTo>
                <a:lnTo>
                  <a:pt x="1444428" y="129159"/>
                </a:lnTo>
                <a:lnTo>
                  <a:pt x="1448043" y="129159"/>
                </a:lnTo>
                <a:lnTo>
                  <a:pt x="1448043" y="125214"/>
                </a:lnTo>
                <a:close/>
              </a:path>
            </a:pathLst>
          </a:custGeom>
          <a:solidFill>
            <a:srgbClr val="73D600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68580" tIns="68580" rIns="68580" bIns="6858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42704450-2BAE-E0D2-AA69-C5374143894A}"/>
              </a:ext>
            </a:extLst>
          </p:cNvPr>
          <p:cNvSpPr/>
          <p:nvPr/>
        </p:nvSpPr>
        <p:spPr bwMode="auto">
          <a:xfrm>
            <a:off x="2017697" y="2151129"/>
            <a:ext cx="95212" cy="60385"/>
          </a:xfrm>
          <a:prstGeom prst="rect">
            <a:avLst/>
          </a:prstGeom>
          <a:solidFill>
            <a:srgbClr val="73D600"/>
          </a:solidFill>
          <a:ln w="9525" cap="flat" cmpd="sng" algn="ctr">
            <a:solidFill>
              <a:srgbClr val="73D6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68580" tIns="68580" rIns="6858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82B81E07-8A7A-7718-BAED-B13F67D7EFDF}"/>
              </a:ext>
            </a:extLst>
          </p:cNvPr>
          <p:cNvSpPr/>
          <p:nvPr/>
        </p:nvSpPr>
        <p:spPr bwMode="auto">
          <a:xfrm>
            <a:off x="2252154" y="2306566"/>
            <a:ext cx="95212" cy="60385"/>
          </a:xfrm>
          <a:prstGeom prst="rect">
            <a:avLst/>
          </a:prstGeom>
          <a:solidFill>
            <a:srgbClr val="73D600"/>
          </a:solidFill>
          <a:ln w="9525" cap="flat" cmpd="sng" algn="ctr">
            <a:solidFill>
              <a:srgbClr val="73D6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68580" tIns="68580" rIns="6858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4D496DA9-C791-70AE-FFC2-61D3B8B8F5EA}"/>
              </a:ext>
            </a:extLst>
          </p:cNvPr>
          <p:cNvSpPr/>
          <p:nvPr/>
        </p:nvSpPr>
        <p:spPr bwMode="auto">
          <a:xfrm>
            <a:off x="2317887" y="2325376"/>
            <a:ext cx="95212" cy="60385"/>
          </a:xfrm>
          <a:prstGeom prst="rect">
            <a:avLst/>
          </a:prstGeom>
          <a:solidFill>
            <a:srgbClr val="73D600"/>
          </a:solidFill>
          <a:ln w="9525" cap="flat" cmpd="sng" algn="ctr">
            <a:solidFill>
              <a:srgbClr val="73D6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68580" tIns="68580" rIns="6858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8BBA78-BCD8-926C-6308-36897DB8C078}"/>
              </a:ext>
            </a:extLst>
          </p:cNvPr>
          <p:cNvSpPr txBox="1"/>
          <p:nvPr/>
        </p:nvSpPr>
        <p:spPr>
          <a:xfrm>
            <a:off x="2884624" y="2974091"/>
            <a:ext cx="153595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rPr>
              <a:t>América del Norte</a:t>
            </a:r>
            <a:endParaRPr kumimoji="0" lang="en-US" sz="1200" b="1" i="0" u="none" strike="noStrike" kern="0" cap="none" spc="0" normalizeH="0" baseline="30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D84ECA-94BD-A23F-0E69-526934DC9D62}"/>
              </a:ext>
            </a:extLst>
          </p:cNvPr>
          <p:cNvSpPr txBox="1"/>
          <p:nvPr/>
        </p:nvSpPr>
        <p:spPr>
          <a:xfrm>
            <a:off x="6532049" y="2772204"/>
            <a:ext cx="149309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rPr>
              <a:t>Europa</a:t>
            </a:r>
            <a:endParaRPr kumimoji="0" lang="en-US" sz="1200" b="1" i="0" u="none" strike="noStrike" kern="0" cap="none" spc="0" normalizeH="0" baseline="30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186" name="Freeform 61">
            <a:extLst>
              <a:ext uri="{FF2B5EF4-FFF2-40B4-BE49-F238E27FC236}">
                <a16:creationId xmlns:a16="http://schemas.microsoft.com/office/drawing/2014/main" id="{62FB0C11-BD63-EC19-73C4-4C92853DDFE5}"/>
              </a:ext>
            </a:extLst>
          </p:cNvPr>
          <p:cNvSpPr>
            <a:spLocks/>
          </p:cNvSpPr>
          <p:nvPr/>
        </p:nvSpPr>
        <p:spPr bwMode="auto">
          <a:xfrm>
            <a:off x="5113979" y="2131264"/>
            <a:ext cx="17538" cy="17552"/>
          </a:xfrm>
          <a:custGeom>
            <a:avLst/>
            <a:gdLst>
              <a:gd name="T0" fmla="*/ 17 w 88"/>
              <a:gd name="T1" fmla="*/ 73 h 88"/>
              <a:gd name="T2" fmla="*/ 73 w 88"/>
              <a:gd name="T3" fmla="*/ 72 h 88"/>
              <a:gd name="T4" fmla="*/ 73 w 88"/>
              <a:gd name="T5" fmla="*/ 16 h 88"/>
              <a:gd name="T6" fmla="*/ 73 w 88"/>
              <a:gd name="T7" fmla="*/ 15 h 88"/>
              <a:gd name="T8" fmla="*/ 16 w 88"/>
              <a:gd name="T9" fmla="*/ 15 h 88"/>
              <a:gd name="T10" fmla="*/ 16 w 88"/>
              <a:gd name="T11" fmla="*/ 72 h 88"/>
              <a:gd name="T12" fmla="*/ 17 w 88"/>
              <a:gd name="T13" fmla="*/ 7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" h="88">
                <a:moveTo>
                  <a:pt x="17" y="73"/>
                </a:moveTo>
                <a:cubicBezTo>
                  <a:pt x="33" y="88"/>
                  <a:pt x="57" y="87"/>
                  <a:pt x="73" y="72"/>
                </a:cubicBezTo>
                <a:cubicBezTo>
                  <a:pt x="88" y="57"/>
                  <a:pt x="88" y="32"/>
                  <a:pt x="73" y="16"/>
                </a:cubicBezTo>
                <a:cubicBezTo>
                  <a:pt x="73" y="16"/>
                  <a:pt x="73" y="16"/>
                  <a:pt x="73" y="15"/>
                </a:cubicBezTo>
                <a:cubicBezTo>
                  <a:pt x="57" y="0"/>
                  <a:pt x="32" y="0"/>
                  <a:pt x="16" y="15"/>
                </a:cubicBezTo>
                <a:cubicBezTo>
                  <a:pt x="0" y="31"/>
                  <a:pt x="0" y="56"/>
                  <a:pt x="16" y="72"/>
                </a:cubicBezTo>
                <a:cubicBezTo>
                  <a:pt x="16" y="72"/>
                  <a:pt x="17" y="73"/>
                  <a:pt x="17" y="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2189" tIns="31094" rIns="62189" bIns="31094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3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AB981E-AEF5-FC71-50A8-99FEAF6B09D0}"/>
              </a:ext>
            </a:extLst>
          </p:cNvPr>
          <p:cNvSpPr txBox="1"/>
          <p:nvPr/>
        </p:nvSpPr>
        <p:spPr>
          <a:xfrm>
            <a:off x="7546188" y="5003478"/>
            <a:ext cx="1493093" cy="2539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rPr>
              <a:t>Turquía</a:t>
            </a:r>
            <a:endParaRPr kumimoji="0" lang="en-US" sz="1050" b="1" i="0" u="none" strike="noStrike" kern="0" cap="none" spc="0" normalizeH="0" baseline="30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0953DC2-75A4-0192-6C4B-AA613450991C}"/>
              </a:ext>
            </a:extLst>
          </p:cNvPr>
          <p:cNvGrpSpPr/>
          <p:nvPr/>
        </p:nvGrpSpPr>
        <p:grpSpPr>
          <a:xfrm>
            <a:off x="2941812" y="1998510"/>
            <a:ext cx="989256" cy="955622"/>
            <a:chOff x="8256569" y="1010701"/>
            <a:chExt cx="1185052" cy="1143858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339EF240-3500-9358-6092-0017765F5023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8256569" y="1056144"/>
              <a:ext cx="1007439" cy="1018159"/>
            </a:xfrm>
            <a:prstGeom prst="ellipse">
              <a:avLst/>
            </a:prstGeom>
            <a:solidFill>
              <a:schemeClr val="tx1"/>
            </a:solidFill>
            <a:ln w="603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06EF42E0-1A15-74E8-9EE6-440211F6EDF3}"/>
                </a:ext>
              </a:extLst>
            </p:cNvPr>
            <p:cNvGrpSpPr/>
            <p:nvPr/>
          </p:nvGrpSpPr>
          <p:grpSpPr>
            <a:xfrm>
              <a:off x="8341777" y="1010701"/>
              <a:ext cx="1099844" cy="1143858"/>
              <a:chOff x="4222839" y="1863819"/>
              <a:chExt cx="1212884" cy="1261421"/>
            </a:xfrm>
          </p:grpSpPr>
          <p:sp>
            <p:nvSpPr>
              <p:cNvPr id="180" name="Freeform 61">
                <a:extLst>
                  <a:ext uri="{FF2B5EF4-FFF2-40B4-BE49-F238E27FC236}">
                    <a16:creationId xmlns:a16="http://schemas.microsoft.com/office/drawing/2014/main" id="{F43BD327-1AD3-E7E2-0159-89ED391F2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1335" y="2352647"/>
                <a:ext cx="23168" cy="23169"/>
              </a:xfrm>
              <a:custGeom>
                <a:avLst/>
                <a:gdLst>
                  <a:gd name="T0" fmla="*/ 17 w 88"/>
                  <a:gd name="T1" fmla="*/ 73 h 88"/>
                  <a:gd name="T2" fmla="*/ 73 w 88"/>
                  <a:gd name="T3" fmla="*/ 72 h 88"/>
                  <a:gd name="T4" fmla="*/ 73 w 88"/>
                  <a:gd name="T5" fmla="*/ 16 h 88"/>
                  <a:gd name="T6" fmla="*/ 73 w 88"/>
                  <a:gd name="T7" fmla="*/ 15 h 88"/>
                  <a:gd name="T8" fmla="*/ 16 w 88"/>
                  <a:gd name="T9" fmla="*/ 15 h 88"/>
                  <a:gd name="T10" fmla="*/ 16 w 88"/>
                  <a:gd name="T11" fmla="*/ 72 h 88"/>
                  <a:gd name="T12" fmla="*/ 17 w 88"/>
                  <a:gd name="T13" fmla="*/ 7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88">
                    <a:moveTo>
                      <a:pt x="17" y="73"/>
                    </a:moveTo>
                    <a:cubicBezTo>
                      <a:pt x="33" y="88"/>
                      <a:pt x="57" y="87"/>
                      <a:pt x="73" y="72"/>
                    </a:cubicBezTo>
                    <a:cubicBezTo>
                      <a:pt x="88" y="57"/>
                      <a:pt x="88" y="32"/>
                      <a:pt x="73" y="16"/>
                    </a:cubicBezTo>
                    <a:cubicBezTo>
                      <a:pt x="73" y="16"/>
                      <a:pt x="73" y="16"/>
                      <a:pt x="73" y="15"/>
                    </a:cubicBezTo>
                    <a:cubicBezTo>
                      <a:pt x="57" y="0"/>
                      <a:pt x="32" y="0"/>
                      <a:pt x="16" y="15"/>
                    </a:cubicBezTo>
                    <a:cubicBezTo>
                      <a:pt x="0" y="31"/>
                      <a:pt x="0" y="56"/>
                      <a:pt x="16" y="72"/>
                    </a:cubicBezTo>
                    <a:cubicBezTo>
                      <a:pt x="16" y="72"/>
                      <a:pt x="17" y="73"/>
                      <a:pt x="17" y="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189" tIns="31094" rIns="62189" bIns="3109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1D90AF7F-1DA3-E4B6-6344-AD98576EED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22839" y="1863819"/>
                <a:ext cx="1212884" cy="1261421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77611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ea typeface="Roboto Medium"/>
                    <a:cs typeface="Roboto Medium"/>
                    <a:sym typeface="Arial"/>
                  </a:rPr>
                  <a:t>#1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05455CA-6DA3-EEEF-436A-2A5AEC732710}"/>
              </a:ext>
            </a:extLst>
          </p:cNvPr>
          <p:cNvGrpSpPr>
            <a:grpSpLocks noChangeAspect="1"/>
          </p:cNvGrpSpPr>
          <p:nvPr/>
        </p:nvGrpSpPr>
        <p:grpSpPr>
          <a:xfrm>
            <a:off x="8967059" y="1821739"/>
            <a:ext cx="2437154" cy="2706968"/>
            <a:chOff x="4424655" y="1789538"/>
            <a:chExt cx="4289631" cy="4760765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D587B627-441B-A246-1B5C-A21F78118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0484" y="4974709"/>
              <a:ext cx="1739332" cy="1374783"/>
            </a:xfrm>
            <a:custGeom>
              <a:avLst/>
              <a:gdLst>
                <a:gd name="T0" fmla="*/ 146 w 1126"/>
                <a:gd name="T1" fmla="*/ 779 h 890"/>
                <a:gd name="T2" fmla="*/ 217 w 1126"/>
                <a:gd name="T3" fmla="*/ 739 h 890"/>
                <a:gd name="T4" fmla="*/ 327 w 1126"/>
                <a:gd name="T5" fmla="*/ 712 h 890"/>
                <a:gd name="T6" fmla="*/ 400 w 1126"/>
                <a:gd name="T7" fmla="*/ 668 h 890"/>
                <a:gd name="T8" fmla="*/ 517 w 1126"/>
                <a:gd name="T9" fmla="*/ 641 h 890"/>
                <a:gd name="T10" fmla="*/ 572 w 1126"/>
                <a:gd name="T11" fmla="*/ 660 h 890"/>
                <a:gd name="T12" fmla="*/ 609 w 1126"/>
                <a:gd name="T13" fmla="*/ 693 h 890"/>
                <a:gd name="T14" fmla="*/ 659 w 1126"/>
                <a:gd name="T15" fmla="*/ 714 h 890"/>
                <a:gd name="T16" fmla="*/ 689 w 1126"/>
                <a:gd name="T17" fmla="*/ 704 h 890"/>
                <a:gd name="T18" fmla="*/ 663 w 1126"/>
                <a:gd name="T19" fmla="*/ 756 h 890"/>
                <a:gd name="T20" fmla="*/ 701 w 1126"/>
                <a:gd name="T21" fmla="*/ 760 h 890"/>
                <a:gd name="T22" fmla="*/ 737 w 1126"/>
                <a:gd name="T23" fmla="*/ 804 h 890"/>
                <a:gd name="T24" fmla="*/ 768 w 1126"/>
                <a:gd name="T25" fmla="*/ 846 h 890"/>
                <a:gd name="T26" fmla="*/ 822 w 1126"/>
                <a:gd name="T27" fmla="*/ 873 h 890"/>
                <a:gd name="T28" fmla="*/ 874 w 1126"/>
                <a:gd name="T29" fmla="*/ 858 h 890"/>
                <a:gd name="T30" fmla="*/ 941 w 1126"/>
                <a:gd name="T31" fmla="*/ 854 h 890"/>
                <a:gd name="T32" fmla="*/ 1002 w 1126"/>
                <a:gd name="T33" fmla="*/ 793 h 890"/>
                <a:gd name="T34" fmla="*/ 1068 w 1126"/>
                <a:gd name="T35" fmla="*/ 706 h 890"/>
                <a:gd name="T36" fmla="*/ 1110 w 1126"/>
                <a:gd name="T37" fmla="*/ 624 h 890"/>
                <a:gd name="T38" fmla="*/ 1120 w 1126"/>
                <a:gd name="T39" fmla="*/ 503 h 890"/>
                <a:gd name="T40" fmla="*/ 1072 w 1126"/>
                <a:gd name="T41" fmla="*/ 418 h 890"/>
                <a:gd name="T42" fmla="*/ 1041 w 1126"/>
                <a:gd name="T43" fmla="*/ 378 h 890"/>
                <a:gd name="T44" fmla="*/ 991 w 1126"/>
                <a:gd name="T45" fmla="*/ 292 h 890"/>
                <a:gd name="T46" fmla="*/ 951 w 1126"/>
                <a:gd name="T47" fmla="*/ 251 h 890"/>
                <a:gd name="T48" fmla="*/ 929 w 1126"/>
                <a:gd name="T49" fmla="*/ 184 h 890"/>
                <a:gd name="T50" fmla="*/ 906 w 1126"/>
                <a:gd name="T51" fmla="*/ 113 h 890"/>
                <a:gd name="T52" fmla="*/ 878 w 1126"/>
                <a:gd name="T53" fmla="*/ 77 h 890"/>
                <a:gd name="T54" fmla="*/ 843 w 1126"/>
                <a:gd name="T55" fmla="*/ 0 h 890"/>
                <a:gd name="T56" fmla="*/ 820 w 1126"/>
                <a:gd name="T57" fmla="*/ 65 h 890"/>
                <a:gd name="T58" fmla="*/ 795 w 1126"/>
                <a:gd name="T59" fmla="*/ 188 h 890"/>
                <a:gd name="T60" fmla="*/ 747 w 1126"/>
                <a:gd name="T61" fmla="*/ 199 h 890"/>
                <a:gd name="T62" fmla="*/ 663 w 1126"/>
                <a:gd name="T63" fmla="*/ 153 h 890"/>
                <a:gd name="T64" fmla="*/ 638 w 1126"/>
                <a:gd name="T65" fmla="*/ 109 h 890"/>
                <a:gd name="T66" fmla="*/ 665 w 1126"/>
                <a:gd name="T67" fmla="*/ 55 h 890"/>
                <a:gd name="T68" fmla="*/ 640 w 1126"/>
                <a:gd name="T69" fmla="*/ 34 h 890"/>
                <a:gd name="T70" fmla="*/ 553 w 1126"/>
                <a:gd name="T71" fmla="*/ 17 h 890"/>
                <a:gd name="T72" fmla="*/ 494 w 1126"/>
                <a:gd name="T73" fmla="*/ 42 h 890"/>
                <a:gd name="T74" fmla="*/ 459 w 1126"/>
                <a:gd name="T75" fmla="*/ 84 h 890"/>
                <a:gd name="T76" fmla="*/ 451 w 1126"/>
                <a:gd name="T77" fmla="*/ 134 h 890"/>
                <a:gd name="T78" fmla="*/ 405 w 1126"/>
                <a:gd name="T79" fmla="*/ 121 h 890"/>
                <a:gd name="T80" fmla="*/ 357 w 1126"/>
                <a:gd name="T81" fmla="*/ 107 h 890"/>
                <a:gd name="T82" fmla="*/ 317 w 1126"/>
                <a:gd name="T83" fmla="*/ 136 h 890"/>
                <a:gd name="T84" fmla="*/ 277 w 1126"/>
                <a:gd name="T85" fmla="*/ 173 h 890"/>
                <a:gd name="T86" fmla="*/ 254 w 1126"/>
                <a:gd name="T87" fmla="*/ 186 h 890"/>
                <a:gd name="T88" fmla="*/ 221 w 1126"/>
                <a:gd name="T89" fmla="*/ 270 h 890"/>
                <a:gd name="T90" fmla="*/ 139 w 1126"/>
                <a:gd name="T91" fmla="*/ 318 h 890"/>
                <a:gd name="T92" fmla="*/ 66 w 1126"/>
                <a:gd name="T93" fmla="*/ 342 h 890"/>
                <a:gd name="T94" fmla="*/ 18 w 1126"/>
                <a:gd name="T95" fmla="*/ 397 h 890"/>
                <a:gd name="T96" fmla="*/ 10 w 1126"/>
                <a:gd name="T97" fmla="*/ 436 h 890"/>
                <a:gd name="T98" fmla="*/ 33 w 1126"/>
                <a:gd name="T99" fmla="*/ 524 h 890"/>
                <a:gd name="T100" fmla="*/ 8 w 1126"/>
                <a:gd name="T101" fmla="*/ 520 h 890"/>
                <a:gd name="T102" fmla="*/ 43 w 1126"/>
                <a:gd name="T103" fmla="*/ 576 h 890"/>
                <a:gd name="T104" fmla="*/ 96 w 1126"/>
                <a:gd name="T105" fmla="*/ 672 h 890"/>
                <a:gd name="T106" fmla="*/ 108 w 1126"/>
                <a:gd name="T107" fmla="*/ 737 h 89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26"/>
                <a:gd name="T163" fmla="*/ 0 h 890"/>
                <a:gd name="T164" fmla="*/ 1126 w 1126"/>
                <a:gd name="T165" fmla="*/ 890 h 89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26" h="890">
                  <a:moveTo>
                    <a:pt x="102" y="758"/>
                  </a:moveTo>
                  <a:lnTo>
                    <a:pt x="115" y="762"/>
                  </a:lnTo>
                  <a:lnTo>
                    <a:pt x="129" y="777"/>
                  </a:lnTo>
                  <a:lnTo>
                    <a:pt x="146" y="779"/>
                  </a:lnTo>
                  <a:lnTo>
                    <a:pt x="187" y="774"/>
                  </a:lnTo>
                  <a:lnTo>
                    <a:pt x="202" y="754"/>
                  </a:lnTo>
                  <a:lnTo>
                    <a:pt x="211" y="752"/>
                  </a:lnTo>
                  <a:lnTo>
                    <a:pt x="217" y="739"/>
                  </a:lnTo>
                  <a:lnTo>
                    <a:pt x="227" y="735"/>
                  </a:lnTo>
                  <a:lnTo>
                    <a:pt x="244" y="731"/>
                  </a:lnTo>
                  <a:lnTo>
                    <a:pt x="317" y="724"/>
                  </a:lnTo>
                  <a:lnTo>
                    <a:pt x="327" y="712"/>
                  </a:lnTo>
                  <a:lnTo>
                    <a:pt x="327" y="697"/>
                  </a:lnTo>
                  <a:lnTo>
                    <a:pt x="357" y="683"/>
                  </a:lnTo>
                  <a:lnTo>
                    <a:pt x="382" y="666"/>
                  </a:lnTo>
                  <a:lnTo>
                    <a:pt x="400" y="668"/>
                  </a:lnTo>
                  <a:lnTo>
                    <a:pt x="428" y="660"/>
                  </a:lnTo>
                  <a:lnTo>
                    <a:pt x="457" y="647"/>
                  </a:lnTo>
                  <a:lnTo>
                    <a:pt x="473" y="643"/>
                  </a:lnTo>
                  <a:lnTo>
                    <a:pt x="517" y="641"/>
                  </a:lnTo>
                  <a:lnTo>
                    <a:pt x="530" y="647"/>
                  </a:lnTo>
                  <a:lnTo>
                    <a:pt x="542" y="654"/>
                  </a:lnTo>
                  <a:lnTo>
                    <a:pt x="557" y="654"/>
                  </a:lnTo>
                  <a:lnTo>
                    <a:pt x="572" y="660"/>
                  </a:lnTo>
                  <a:lnTo>
                    <a:pt x="586" y="664"/>
                  </a:lnTo>
                  <a:lnTo>
                    <a:pt x="597" y="672"/>
                  </a:lnTo>
                  <a:lnTo>
                    <a:pt x="593" y="685"/>
                  </a:lnTo>
                  <a:lnTo>
                    <a:pt x="609" y="693"/>
                  </a:lnTo>
                  <a:lnTo>
                    <a:pt x="615" y="708"/>
                  </a:lnTo>
                  <a:lnTo>
                    <a:pt x="630" y="747"/>
                  </a:lnTo>
                  <a:lnTo>
                    <a:pt x="638" y="735"/>
                  </a:lnTo>
                  <a:lnTo>
                    <a:pt x="659" y="714"/>
                  </a:lnTo>
                  <a:lnTo>
                    <a:pt x="672" y="706"/>
                  </a:lnTo>
                  <a:lnTo>
                    <a:pt x="680" y="691"/>
                  </a:lnTo>
                  <a:lnTo>
                    <a:pt x="689" y="681"/>
                  </a:lnTo>
                  <a:lnTo>
                    <a:pt x="689" y="704"/>
                  </a:lnTo>
                  <a:lnTo>
                    <a:pt x="682" y="716"/>
                  </a:lnTo>
                  <a:lnTo>
                    <a:pt x="676" y="743"/>
                  </a:lnTo>
                  <a:lnTo>
                    <a:pt x="666" y="749"/>
                  </a:lnTo>
                  <a:lnTo>
                    <a:pt x="663" y="756"/>
                  </a:lnTo>
                  <a:lnTo>
                    <a:pt x="686" y="754"/>
                  </a:lnTo>
                  <a:lnTo>
                    <a:pt x="695" y="726"/>
                  </a:lnTo>
                  <a:lnTo>
                    <a:pt x="707" y="749"/>
                  </a:lnTo>
                  <a:lnTo>
                    <a:pt x="701" y="760"/>
                  </a:lnTo>
                  <a:lnTo>
                    <a:pt x="695" y="770"/>
                  </a:lnTo>
                  <a:lnTo>
                    <a:pt x="713" y="768"/>
                  </a:lnTo>
                  <a:lnTo>
                    <a:pt x="724" y="777"/>
                  </a:lnTo>
                  <a:lnTo>
                    <a:pt x="737" y="804"/>
                  </a:lnTo>
                  <a:lnTo>
                    <a:pt x="734" y="812"/>
                  </a:lnTo>
                  <a:lnTo>
                    <a:pt x="737" y="822"/>
                  </a:lnTo>
                  <a:lnTo>
                    <a:pt x="755" y="843"/>
                  </a:lnTo>
                  <a:lnTo>
                    <a:pt x="768" y="846"/>
                  </a:lnTo>
                  <a:lnTo>
                    <a:pt x="772" y="858"/>
                  </a:lnTo>
                  <a:lnTo>
                    <a:pt x="780" y="852"/>
                  </a:lnTo>
                  <a:lnTo>
                    <a:pt x="803" y="858"/>
                  </a:lnTo>
                  <a:lnTo>
                    <a:pt x="822" y="873"/>
                  </a:lnTo>
                  <a:lnTo>
                    <a:pt x="847" y="856"/>
                  </a:lnTo>
                  <a:lnTo>
                    <a:pt x="858" y="845"/>
                  </a:lnTo>
                  <a:lnTo>
                    <a:pt x="860" y="862"/>
                  </a:lnTo>
                  <a:lnTo>
                    <a:pt x="874" y="858"/>
                  </a:lnTo>
                  <a:lnTo>
                    <a:pt x="874" y="871"/>
                  </a:lnTo>
                  <a:lnTo>
                    <a:pt x="893" y="889"/>
                  </a:lnTo>
                  <a:lnTo>
                    <a:pt x="904" y="875"/>
                  </a:lnTo>
                  <a:lnTo>
                    <a:pt x="941" y="854"/>
                  </a:lnTo>
                  <a:lnTo>
                    <a:pt x="972" y="854"/>
                  </a:lnTo>
                  <a:lnTo>
                    <a:pt x="985" y="848"/>
                  </a:lnTo>
                  <a:lnTo>
                    <a:pt x="991" y="822"/>
                  </a:lnTo>
                  <a:lnTo>
                    <a:pt x="1002" y="793"/>
                  </a:lnTo>
                  <a:lnTo>
                    <a:pt x="1022" y="770"/>
                  </a:lnTo>
                  <a:lnTo>
                    <a:pt x="1045" y="724"/>
                  </a:lnTo>
                  <a:lnTo>
                    <a:pt x="1056" y="712"/>
                  </a:lnTo>
                  <a:lnTo>
                    <a:pt x="1068" y="706"/>
                  </a:lnTo>
                  <a:lnTo>
                    <a:pt x="1085" y="681"/>
                  </a:lnTo>
                  <a:lnTo>
                    <a:pt x="1098" y="654"/>
                  </a:lnTo>
                  <a:lnTo>
                    <a:pt x="1100" y="641"/>
                  </a:lnTo>
                  <a:lnTo>
                    <a:pt x="1110" y="624"/>
                  </a:lnTo>
                  <a:lnTo>
                    <a:pt x="1118" y="595"/>
                  </a:lnTo>
                  <a:lnTo>
                    <a:pt x="1125" y="585"/>
                  </a:lnTo>
                  <a:lnTo>
                    <a:pt x="1118" y="534"/>
                  </a:lnTo>
                  <a:lnTo>
                    <a:pt x="1120" y="503"/>
                  </a:lnTo>
                  <a:lnTo>
                    <a:pt x="1110" y="470"/>
                  </a:lnTo>
                  <a:lnTo>
                    <a:pt x="1095" y="436"/>
                  </a:lnTo>
                  <a:lnTo>
                    <a:pt x="1079" y="430"/>
                  </a:lnTo>
                  <a:lnTo>
                    <a:pt x="1072" y="418"/>
                  </a:lnTo>
                  <a:lnTo>
                    <a:pt x="1070" y="405"/>
                  </a:lnTo>
                  <a:lnTo>
                    <a:pt x="1070" y="390"/>
                  </a:lnTo>
                  <a:lnTo>
                    <a:pt x="1048" y="368"/>
                  </a:lnTo>
                  <a:lnTo>
                    <a:pt x="1041" y="378"/>
                  </a:lnTo>
                  <a:lnTo>
                    <a:pt x="1027" y="334"/>
                  </a:lnTo>
                  <a:lnTo>
                    <a:pt x="1018" y="324"/>
                  </a:lnTo>
                  <a:lnTo>
                    <a:pt x="1020" y="313"/>
                  </a:lnTo>
                  <a:lnTo>
                    <a:pt x="991" y="292"/>
                  </a:lnTo>
                  <a:lnTo>
                    <a:pt x="983" y="278"/>
                  </a:lnTo>
                  <a:lnTo>
                    <a:pt x="968" y="272"/>
                  </a:lnTo>
                  <a:lnTo>
                    <a:pt x="952" y="263"/>
                  </a:lnTo>
                  <a:lnTo>
                    <a:pt x="951" y="251"/>
                  </a:lnTo>
                  <a:lnTo>
                    <a:pt x="945" y="240"/>
                  </a:lnTo>
                  <a:lnTo>
                    <a:pt x="949" y="224"/>
                  </a:lnTo>
                  <a:lnTo>
                    <a:pt x="947" y="209"/>
                  </a:lnTo>
                  <a:lnTo>
                    <a:pt x="929" y="184"/>
                  </a:lnTo>
                  <a:lnTo>
                    <a:pt x="929" y="165"/>
                  </a:lnTo>
                  <a:lnTo>
                    <a:pt x="928" y="150"/>
                  </a:lnTo>
                  <a:lnTo>
                    <a:pt x="928" y="134"/>
                  </a:lnTo>
                  <a:lnTo>
                    <a:pt x="906" y="113"/>
                  </a:lnTo>
                  <a:lnTo>
                    <a:pt x="891" y="117"/>
                  </a:lnTo>
                  <a:lnTo>
                    <a:pt x="881" y="111"/>
                  </a:lnTo>
                  <a:lnTo>
                    <a:pt x="876" y="92"/>
                  </a:lnTo>
                  <a:lnTo>
                    <a:pt x="878" y="77"/>
                  </a:lnTo>
                  <a:lnTo>
                    <a:pt x="862" y="42"/>
                  </a:lnTo>
                  <a:lnTo>
                    <a:pt x="858" y="27"/>
                  </a:lnTo>
                  <a:lnTo>
                    <a:pt x="856" y="7"/>
                  </a:lnTo>
                  <a:lnTo>
                    <a:pt x="843" y="0"/>
                  </a:lnTo>
                  <a:lnTo>
                    <a:pt x="833" y="11"/>
                  </a:lnTo>
                  <a:lnTo>
                    <a:pt x="832" y="30"/>
                  </a:lnTo>
                  <a:lnTo>
                    <a:pt x="822" y="40"/>
                  </a:lnTo>
                  <a:lnTo>
                    <a:pt x="820" y="65"/>
                  </a:lnTo>
                  <a:lnTo>
                    <a:pt x="814" y="100"/>
                  </a:lnTo>
                  <a:lnTo>
                    <a:pt x="816" y="130"/>
                  </a:lnTo>
                  <a:lnTo>
                    <a:pt x="810" y="161"/>
                  </a:lnTo>
                  <a:lnTo>
                    <a:pt x="795" y="188"/>
                  </a:lnTo>
                  <a:lnTo>
                    <a:pt x="795" y="205"/>
                  </a:lnTo>
                  <a:lnTo>
                    <a:pt x="778" y="211"/>
                  </a:lnTo>
                  <a:lnTo>
                    <a:pt x="764" y="215"/>
                  </a:lnTo>
                  <a:lnTo>
                    <a:pt x="747" y="199"/>
                  </a:lnTo>
                  <a:lnTo>
                    <a:pt x="739" y="186"/>
                  </a:lnTo>
                  <a:lnTo>
                    <a:pt x="707" y="173"/>
                  </a:lnTo>
                  <a:lnTo>
                    <a:pt x="684" y="153"/>
                  </a:lnTo>
                  <a:lnTo>
                    <a:pt x="663" y="153"/>
                  </a:lnTo>
                  <a:lnTo>
                    <a:pt x="657" y="138"/>
                  </a:lnTo>
                  <a:lnTo>
                    <a:pt x="643" y="132"/>
                  </a:lnTo>
                  <a:lnTo>
                    <a:pt x="632" y="123"/>
                  </a:lnTo>
                  <a:lnTo>
                    <a:pt x="638" y="109"/>
                  </a:lnTo>
                  <a:lnTo>
                    <a:pt x="645" y="100"/>
                  </a:lnTo>
                  <a:lnTo>
                    <a:pt x="645" y="71"/>
                  </a:lnTo>
                  <a:lnTo>
                    <a:pt x="663" y="71"/>
                  </a:lnTo>
                  <a:lnTo>
                    <a:pt x="665" y="55"/>
                  </a:lnTo>
                  <a:lnTo>
                    <a:pt x="676" y="42"/>
                  </a:lnTo>
                  <a:lnTo>
                    <a:pt x="661" y="32"/>
                  </a:lnTo>
                  <a:lnTo>
                    <a:pt x="647" y="48"/>
                  </a:lnTo>
                  <a:lnTo>
                    <a:pt x="640" y="34"/>
                  </a:lnTo>
                  <a:lnTo>
                    <a:pt x="620" y="40"/>
                  </a:lnTo>
                  <a:lnTo>
                    <a:pt x="586" y="29"/>
                  </a:lnTo>
                  <a:lnTo>
                    <a:pt x="567" y="27"/>
                  </a:lnTo>
                  <a:lnTo>
                    <a:pt x="553" y="17"/>
                  </a:lnTo>
                  <a:lnTo>
                    <a:pt x="532" y="11"/>
                  </a:lnTo>
                  <a:lnTo>
                    <a:pt x="542" y="25"/>
                  </a:lnTo>
                  <a:lnTo>
                    <a:pt x="534" y="40"/>
                  </a:lnTo>
                  <a:lnTo>
                    <a:pt x="494" y="42"/>
                  </a:lnTo>
                  <a:lnTo>
                    <a:pt x="476" y="55"/>
                  </a:lnTo>
                  <a:lnTo>
                    <a:pt x="469" y="69"/>
                  </a:lnTo>
                  <a:lnTo>
                    <a:pt x="474" y="80"/>
                  </a:lnTo>
                  <a:lnTo>
                    <a:pt x="459" y="84"/>
                  </a:lnTo>
                  <a:lnTo>
                    <a:pt x="455" y="98"/>
                  </a:lnTo>
                  <a:lnTo>
                    <a:pt x="442" y="111"/>
                  </a:lnTo>
                  <a:lnTo>
                    <a:pt x="457" y="121"/>
                  </a:lnTo>
                  <a:lnTo>
                    <a:pt x="451" y="134"/>
                  </a:lnTo>
                  <a:lnTo>
                    <a:pt x="436" y="123"/>
                  </a:lnTo>
                  <a:lnTo>
                    <a:pt x="423" y="125"/>
                  </a:lnTo>
                  <a:lnTo>
                    <a:pt x="407" y="136"/>
                  </a:lnTo>
                  <a:lnTo>
                    <a:pt x="405" y="121"/>
                  </a:lnTo>
                  <a:lnTo>
                    <a:pt x="396" y="111"/>
                  </a:lnTo>
                  <a:lnTo>
                    <a:pt x="384" y="98"/>
                  </a:lnTo>
                  <a:lnTo>
                    <a:pt x="365" y="98"/>
                  </a:lnTo>
                  <a:lnTo>
                    <a:pt x="357" y="107"/>
                  </a:lnTo>
                  <a:lnTo>
                    <a:pt x="342" y="111"/>
                  </a:lnTo>
                  <a:lnTo>
                    <a:pt x="338" y="123"/>
                  </a:lnTo>
                  <a:lnTo>
                    <a:pt x="317" y="123"/>
                  </a:lnTo>
                  <a:lnTo>
                    <a:pt x="317" y="136"/>
                  </a:lnTo>
                  <a:lnTo>
                    <a:pt x="302" y="150"/>
                  </a:lnTo>
                  <a:lnTo>
                    <a:pt x="300" y="165"/>
                  </a:lnTo>
                  <a:lnTo>
                    <a:pt x="294" y="180"/>
                  </a:lnTo>
                  <a:lnTo>
                    <a:pt x="277" y="173"/>
                  </a:lnTo>
                  <a:lnTo>
                    <a:pt x="271" y="188"/>
                  </a:lnTo>
                  <a:lnTo>
                    <a:pt x="281" y="198"/>
                  </a:lnTo>
                  <a:lnTo>
                    <a:pt x="271" y="215"/>
                  </a:lnTo>
                  <a:lnTo>
                    <a:pt x="254" y="186"/>
                  </a:lnTo>
                  <a:lnTo>
                    <a:pt x="231" y="217"/>
                  </a:lnTo>
                  <a:lnTo>
                    <a:pt x="236" y="240"/>
                  </a:lnTo>
                  <a:lnTo>
                    <a:pt x="225" y="253"/>
                  </a:lnTo>
                  <a:lnTo>
                    <a:pt x="221" y="270"/>
                  </a:lnTo>
                  <a:lnTo>
                    <a:pt x="200" y="292"/>
                  </a:lnTo>
                  <a:lnTo>
                    <a:pt x="165" y="303"/>
                  </a:lnTo>
                  <a:lnTo>
                    <a:pt x="148" y="305"/>
                  </a:lnTo>
                  <a:lnTo>
                    <a:pt x="139" y="318"/>
                  </a:lnTo>
                  <a:lnTo>
                    <a:pt x="123" y="318"/>
                  </a:lnTo>
                  <a:lnTo>
                    <a:pt x="110" y="332"/>
                  </a:lnTo>
                  <a:lnTo>
                    <a:pt x="81" y="336"/>
                  </a:lnTo>
                  <a:lnTo>
                    <a:pt x="66" y="342"/>
                  </a:lnTo>
                  <a:lnTo>
                    <a:pt x="56" y="351"/>
                  </a:lnTo>
                  <a:lnTo>
                    <a:pt x="48" y="366"/>
                  </a:lnTo>
                  <a:lnTo>
                    <a:pt x="23" y="382"/>
                  </a:lnTo>
                  <a:lnTo>
                    <a:pt x="18" y="397"/>
                  </a:lnTo>
                  <a:lnTo>
                    <a:pt x="8" y="382"/>
                  </a:lnTo>
                  <a:lnTo>
                    <a:pt x="0" y="411"/>
                  </a:lnTo>
                  <a:lnTo>
                    <a:pt x="8" y="422"/>
                  </a:lnTo>
                  <a:lnTo>
                    <a:pt x="10" y="436"/>
                  </a:lnTo>
                  <a:lnTo>
                    <a:pt x="0" y="449"/>
                  </a:lnTo>
                  <a:lnTo>
                    <a:pt x="12" y="482"/>
                  </a:lnTo>
                  <a:lnTo>
                    <a:pt x="29" y="505"/>
                  </a:lnTo>
                  <a:lnTo>
                    <a:pt x="33" y="524"/>
                  </a:lnTo>
                  <a:lnTo>
                    <a:pt x="19" y="514"/>
                  </a:lnTo>
                  <a:lnTo>
                    <a:pt x="10" y="503"/>
                  </a:lnTo>
                  <a:lnTo>
                    <a:pt x="25" y="530"/>
                  </a:lnTo>
                  <a:lnTo>
                    <a:pt x="8" y="520"/>
                  </a:lnTo>
                  <a:lnTo>
                    <a:pt x="16" y="534"/>
                  </a:lnTo>
                  <a:lnTo>
                    <a:pt x="29" y="543"/>
                  </a:lnTo>
                  <a:lnTo>
                    <a:pt x="39" y="562"/>
                  </a:lnTo>
                  <a:lnTo>
                    <a:pt x="43" y="576"/>
                  </a:lnTo>
                  <a:lnTo>
                    <a:pt x="66" y="603"/>
                  </a:lnTo>
                  <a:lnTo>
                    <a:pt x="75" y="630"/>
                  </a:lnTo>
                  <a:lnTo>
                    <a:pt x="81" y="645"/>
                  </a:lnTo>
                  <a:lnTo>
                    <a:pt x="96" y="672"/>
                  </a:lnTo>
                  <a:lnTo>
                    <a:pt x="106" y="681"/>
                  </a:lnTo>
                  <a:lnTo>
                    <a:pt x="110" y="718"/>
                  </a:lnTo>
                  <a:lnTo>
                    <a:pt x="115" y="729"/>
                  </a:lnTo>
                  <a:lnTo>
                    <a:pt x="108" y="737"/>
                  </a:lnTo>
                  <a:lnTo>
                    <a:pt x="98" y="741"/>
                  </a:lnTo>
                  <a:lnTo>
                    <a:pt x="102" y="758"/>
                  </a:lnTo>
                </a:path>
              </a:pathLst>
            </a:custGeom>
            <a:solidFill>
              <a:schemeClr val="accent1"/>
            </a:solidFill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0793FC43-D0DC-49E0-8E5D-79C7251BE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845" y="6412824"/>
              <a:ext cx="118941" cy="137479"/>
            </a:xfrm>
            <a:custGeom>
              <a:avLst/>
              <a:gdLst>
                <a:gd name="T0" fmla="*/ 2 w 77"/>
                <a:gd name="T1" fmla="*/ 0 h 89"/>
                <a:gd name="T2" fmla="*/ 0 w 77"/>
                <a:gd name="T3" fmla="*/ 16 h 89"/>
                <a:gd name="T4" fmla="*/ 2 w 77"/>
                <a:gd name="T5" fmla="*/ 33 h 89"/>
                <a:gd name="T6" fmla="*/ 7 w 77"/>
                <a:gd name="T7" fmla="*/ 45 h 89"/>
                <a:gd name="T8" fmla="*/ 8 w 77"/>
                <a:gd name="T9" fmla="*/ 66 h 89"/>
                <a:gd name="T10" fmla="*/ 14 w 77"/>
                <a:gd name="T11" fmla="*/ 78 h 89"/>
                <a:gd name="T12" fmla="*/ 23 w 77"/>
                <a:gd name="T13" fmla="*/ 84 h 89"/>
                <a:gd name="T14" fmla="*/ 35 w 77"/>
                <a:gd name="T15" fmla="*/ 88 h 89"/>
                <a:gd name="T16" fmla="*/ 53 w 77"/>
                <a:gd name="T17" fmla="*/ 68 h 89"/>
                <a:gd name="T18" fmla="*/ 60 w 77"/>
                <a:gd name="T19" fmla="*/ 76 h 89"/>
                <a:gd name="T20" fmla="*/ 64 w 77"/>
                <a:gd name="T21" fmla="*/ 63 h 89"/>
                <a:gd name="T22" fmla="*/ 70 w 77"/>
                <a:gd name="T23" fmla="*/ 51 h 89"/>
                <a:gd name="T24" fmla="*/ 75 w 77"/>
                <a:gd name="T25" fmla="*/ 47 h 89"/>
                <a:gd name="T26" fmla="*/ 76 w 77"/>
                <a:gd name="T27" fmla="*/ 18 h 89"/>
                <a:gd name="T28" fmla="*/ 71 w 77"/>
                <a:gd name="T29" fmla="*/ 10 h 89"/>
                <a:gd name="T30" fmla="*/ 43 w 77"/>
                <a:gd name="T31" fmla="*/ 18 h 89"/>
                <a:gd name="T32" fmla="*/ 31 w 77"/>
                <a:gd name="T33" fmla="*/ 18 h 89"/>
                <a:gd name="T34" fmla="*/ 16 w 77"/>
                <a:gd name="T35" fmla="*/ 7 h 89"/>
                <a:gd name="T36" fmla="*/ 2 w 77"/>
                <a:gd name="T37" fmla="*/ 0 h 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7"/>
                <a:gd name="T58" fmla="*/ 0 h 89"/>
                <a:gd name="T59" fmla="*/ 77 w 77"/>
                <a:gd name="T60" fmla="*/ 89 h 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7" h="89">
                  <a:moveTo>
                    <a:pt x="2" y="0"/>
                  </a:moveTo>
                  <a:lnTo>
                    <a:pt x="0" y="16"/>
                  </a:lnTo>
                  <a:lnTo>
                    <a:pt x="2" y="33"/>
                  </a:lnTo>
                  <a:lnTo>
                    <a:pt x="7" y="45"/>
                  </a:lnTo>
                  <a:lnTo>
                    <a:pt x="8" y="66"/>
                  </a:lnTo>
                  <a:lnTo>
                    <a:pt x="14" y="78"/>
                  </a:lnTo>
                  <a:lnTo>
                    <a:pt x="23" y="84"/>
                  </a:lnTo>
                  <a:lnTo>
                    <a:pt x="35" y="88"/>
                  </a:lnTo>
                  <a:lnTo>
                    <a:pt x="53" y="68"/>
                  </a:lnTo>
                  <a:lnTo>
                    <a:pt x="60" y="76"/>
                  </a:lnTo>
                  <a:lnTo>
                    <a:pt x="64" y="63"/>
                  </a:lnTo>
                  <a:lnTo>
                    <a:pt x="70" y="51"/>
                  </a:lnTo>
                  <a:lnTo>
                    <a:pt x="75" y="47"/>
                  </a:lnTo>
                  <a:lnTo>
                    <a:pt x="76" y="18"/>
                  </a:lnTo>
                  <a:lnTo>
                    <a:pt x="71" y="10"/>
                  </a:lnTo>
                  <a:lnTo>
                    <a:pt x="43" y="18"/>
                  </a:lnTo>
                  <a:lnTo>
                    <a:pt x="31" y="18"/>
                  </a:lnTo>
                  <a:lnTo>
                    <a:pt x="16" y="7"/>
                  </a:lnTo>
                  <a:lnTo>
                    <a:pt x="2" y="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3589986F-6365-FB95-30E0-14DB7E079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4655" y="2720992"/>
              <a:ext cx="761537" cy="665766"/>
            </a:xfrm>
            <a:custGeom>
              <a:avLst/>
              <a:gdLst>
                <a:gd name="T0" fmla="*/ 422 w 493"/>
                <a:gd name="T1" fmla="*/ 1 h 431"/>
                <a:gd name="T2" fmla="*/ 436 w 493"/>
                <a:gd name="T3" fmla="*/ 7 h 431"/>
                <a:gd name="T4" fmla="*/ 447 w 493"/>
                <a:gd name="T5" fmla="*/ 36 h 431"/>
                <a:gd name="T6" fmla="*/ 465 w 493"/>
                <a:gd name="T7" fmla="*/ 44 h 431"/>
                <a:gd name="T8" fmla="*/ 476 w 493"/>
                <a:gd name="T9" fmla="*/ 63 h 431"/>
                <a:gd name="T10" fmla="*/ 453 w 493"/>
                <a:gd name="T11" fmla="*/ 74 h 431"/>
                <a:gd name="T12" fmla="*/ 419 w 493"/>
                <a:gd name="T13" fmla="*/ 78 h 431"/>
                <a:gd name="T14" fmla="*/ 386 w 493"/>
                <a:gd name="T15" fmla="*/ 73 h 431"/>
                <a:gd name="T16" fmla="*/ 390 w 493"/>
                <a:gd name="T17" fmla="*/ 97 h 431"/>
                <a:gd name="T18" fmla="*/ 392 w 493"/>
                <a:gd name="T19" fmla="*/ 113 h 431"/>
                <a:gd name="T20" fmla="*/ 388 w 493"/>
                <a:gd name="T21" fmla="*/ 130 h 431"/>
                <a:gd name="T22" fmla="*/ 405 w 493"/>
                <a:gd name="T23" fmla="*/ 140 h 431"/>
                <a:gd name="T24" fmla="*/ 422 w 493"/>
                <a:gd name="T25" fmla="*/ 155 h 431"/>
                <a:gd name="T26" fmla="*/ 413 w 493"/>
                <a:gd name="T27" fmla="*/ 165 h 431"/>
                <a:gd name="T28" fmla="*/ 401 w 493"/>
                <a:gd name="T29" fmla="*/ 176 h 431"/>
                <a:gd name="T30" fmla="*/ 392 w 493"/>
                <a:gd name="T31" fmla="*/ 205 h 431"/>
                <a:gd name="T32" fmla="*/ 380 w 493"/>
                <a:gd name="T33" fmla="*/ 226 h 431"/>
                <a:gd name="T34" fmla="*/ 350 w 493"/>
                <a:gd name="T35" fmla="*/ 263 h 431"/>
                <a:gd name="T36" fmla="*/ 321 w 493"/>
                <a:gd name="T37" fmla="*/ 297 h 431"/>
                <a:gd name="T38" fmla="*/ 294 w 493"/>
                <a:gd name="T39" fmla="*/ 303 h 431"/>
                <a:gd name="T40" fmla="*/ 277 w 493"/>
                <a:gd name="T41" fmla="*/ 297 h 431"/>
                <a:gd name="T42" fmla="*/ 254 w 493"/>
                <a:gd name="T43" fmla="*/ 328 h 431"/>
                <a:gd name="T44" fmla="*/ 271 w 493"/>
                <a:gd name="T45" fmla="*/ 341 h 431"/>
                <a:gd name="T46" fmla="*/ 277 w 493"/>
                <a:gd name="T47" fmla="*/ 368 h 431"/>
                <a:gd name="T48" fmla="*/ 290 w 493"/>
                <a:gd name="T49" fmla="*/ 385 h 431"/>
                <a:gd name="T50" fmla="*/ 294 w 493"/>
                <a:gd name="T51" fmla="*/ 412 h 431"/>
                <a:gd name="T52" fmla="*/ 269 w 493"/>
                <a:gd name="T53" fmla="*/ 414 h 431"/>
                <a:gd name="T54" fmla="*/ 230 w 493"/>
                <a:gd name="T55" fmla="*/ 420 h 431"/>
                <a:gd name="T56" fmla="*/ 211 w 493"/>
                <a:gd name="T57" fmla="*/ 430 h 431"/>
                <a:gd name="T58" fmla="*/ 182 w 493"/>
                <a:gd name="T59" fmla="*/ 397 h 431"/>
                <a:gd name="T60" fmla="*/ 152 w 493"/>
                <a:gd name="T61" fmla="*/ 376 h 431"/>
                <a:gd name="T62" fmla="*/ 87 w 493"/>
                <a:gd name="T63" fmla="*/ 376 h 431"/>
                <a:gd name="T64" fmla="*/ 27 w 493"/>
                <a:gd name="T65" fmla="*/ 387 h 431"/>
                <a:gd name="T66" fmla="*/ 29 w 493"/>
                <a:gd name="T67" fmla="*/ 355 h 431"/>
                <a:gd name="T68" fmla="*/ 63 w 493"/>
                <a:gd name="T69" fmla="*/ 334 h 431"/>
                <a:gd name="T70" fmla="*/ 62 w 493"/>
                <a:gd name="T71" fmla="*/ 318 h 431"/>
                <a:gd name="T72" fmla="*/ 50 w 493"/>
                <a:gd name="T73" fmla="*/ 286 h 431"/>
                <a:gd name="T74" fmla="*/ 17 w 493"/>
                <a:gd name="T75" fmla="*/ 263 h 431"/>
                <a:gd name="T76" fmla="*/ 2 w 493"/>
                <a:gd name="T77" fmla="*/ 243 h 431"/>
                <a:gd name="T78" fmla="*/ 42 w 493"/>
                <a:gd name="T79" fmla="*/ 249 h 431"/>
                <a:gd name="T80" fmla="*/ 90 w 493"/>
                <a:gd name="T81" fmla="*/ 247 h 431"/>
                <a:gd name="T82" fmla="*/ 127 w 493"/>
                <a:gd name="T83" fmla="*/ 243 h 431"/>
                <a:gd name="T84" fmla="*/ 163 w 493"/>
                <a:gd name="T85" fmla="*/ 199 h 431"/>
                <a:gd name="T86" fmla="*/ 186 w 493"/>
                <a:gd name="T87" fmla="*/ 190 h 431"/>
                <a:gd name="T88" fmla="*/ 202 w 493"/>
                <a:gd name="T89" fmla="*/ 180 h 431"/>
                <a:gd name="T90" fmla="*/ 229 w 493"/>
                <a:gd name="T91" fmla="*/ 172 h 431"/>
                <a:gd name="T92" fmla="*/ 244 w 493"/>
                <a:gd name="T93" fmla="*/ 172 h 431"/>
                <a:gd name="T94" fmla="*/ 246 w 493"/>
                <a:gd name="T95" fmla="*/ 151 h 431"/>
                <a:gd name="T96" fmla="*/ 261 w 493"/>
                <a:gd name="T97" fmla="*/ 128 h 431"/>
                <a:gd name="T98" fmla="*/ 273 w 493"/>
                <a:gd name="T99" fmla="*/ 117 h 431"/>
                <a:gd name="T100" fmla="*/ 286 w 493"/>
                <a:gd name="T101" fmla="*/ 101 h 431"/>
                <a:gd name="T102" fmla="*/ 302 w 493"/>
                <a:gd name="T103" fmla="*/ 90 h 431"/>
                <a:gd name="T104" fmla="*/ 313 w 493"/>
                <a:gd name="T105" fmla="*/ 65 h 431"/>
                <a:gd name="T106" fmla="*/ 311 w 493"/>
                <a:gd name="T107" fmla="*/ 38 h 431"/>
                <a:gd name="T108" fmla="*/ 309 w 493"/>
                <a:gd name="T109" fmla="*/ 23 h 431"/>
                <a:gd name="T110" fmla="*/ 350 w 493"/>
                <a:gd name="T111" fmla="*/ 3 h 431"/>
                <a:gd name="T112" fmla="*/ 386 w 493"/>
                <a:gd name="T113" fmla="*/ 3 h 43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93"/>
                <a:gd name="T172" fmla="*/ 0 h 431"/>
                <a:gd name="T173" fmla="*/ 493 w 493"/>
                <a:gd name="T174" fmla="*/ 431 h 43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93" h="431">
                  <a:moveTo>
                    <a:pt x="403" y="0"/>
                  </a:moveTo>
                  <a:lnTo>
                    <a:pt x="422" y="1"/>
                  </a:lnTo>
                  <a:lnTo>
                    <a:pt x="426" y="9"/>
                  </a:lnTo>
                  <a:lnTo>
                    <a:pt x="436" y="7"/>
                  </a:lnTo>
                  <a:lnTo>
                    <a:pt x="444" y="15"/>
                  </a:lnTo>
                  <a:lnTo>
                    <a:pt x="447" y="36"/>
                  </a:lnTo>
                  <a:lnTo>
                    <a:pt x="457" y="38"/>
                  </a:lnTo>
                  <a:lnTo>
                    <a:pt x="465" y="44"/>
                  </a:lnTo>
                  <a:lnTo>
                    <a:pt x="492" y="51"/>
                  </a:lnTo>
                  <a:lnTo>
                    <a:pt x="476" y="63"/>
                  </a:lnTo>
                  <a:lnTo>
                    <a:pt x="472" y="71"/>
                  </a:lnTo>
                  <a:lnTo>
                    <a:pt x="453" y="74"/>
                  </a:lnTo>
                  <a:lnTo>
                    <a:pt x="438" y="82"/>
                  </a:lnTo>
                  <a:lnTo>
                    <a:pt x="419" y="78"/>
                  </a:lnTo>
                  <a:lnTo>
                    <a:pt x="394" y="71"/>
                  </a:lnTo>
                  <a:lnTo>
                    <a:pt x="386" y="73"/>
                  </a:lnTo>
                  <a:lnTo>
                    <a:pt x="380" y="82"/>
                  </a:lnTo>
                  <a:lnTo>
                    <a:pt x="390" y="97"/>
                  </a:lnTo>
                  <a:lnTo>
                    <a:pt x="384" y="107"/>
                  </a:lnTo>
                  <a:lnTo>
                    <a:pt x="392" y="113"/>
                  </a:lnTo>
                  <a:lnTo>
                    <a:pt x="386" y="121"/>
                  </a:lnTo>
                  <a:lnTo>
                    <a:pt x="388" y="130"/>
                  </a:lnTo>
                  <a:lnTo>
                    <a:pt x="394" y="138"/>
                  </a:lnTo>
                  <a:lnTo>
                    <a:pt x="405" y="140"/>
                  </a:lnTo>
                  <a:lnTo>
                    <a:pt x="405" y="149"/>
                  </a:lnTo>
                  <a:lnTo>
                    <a:pt x="422" y="155"/>
                  </a:lnTo>
                  <a:lnTo>
                    <a:pt x="422" y="165"/>
                  </a:lnTo>
                  <a:lnTo>
                    <a:pt x="413" y="165"/>
                  </a:lnTo>
                  <a:lnTo>
                    <a:pt x="405" y="169"/>
                  </a:lnTo>
                  <a:lnTo>
                    <a:pt x="401" y="176"/>
                  </a:lnTo>
                  <a:lnTo>
                    <a:pt x="407" y="193"/>
                  </a:lnTo>
                  <a:lnTo>
                    <a:pt x="392" y="205"/>
                  </a:lnTo>
                  <a:lnTo>
                    <a:pt x="380" y="218"/>
                  </a:lnTo>
                  <a:lnTo>
                    <a:pt x="380" y="226"/>
                  </a:lnTo>
                  <a:lnTo>
                    <a:pt x="363" y="238"/>
                  </a:lnTo>
                  <a:lnTo>
                    <a:pt x="350" y="263"/>
                  </a:lnTo>
                  <a:lnTo>
                    <a:pt x="336" y="272"/>
                  </a:lnTo>
                  <a:lnTo>
                    <a:pt x="321" y="297"/>
                  </a:lnTo>
                  <a:lnTo>
                    <a:pt x="303" y="299"/>
                  </a:lnTo>
                  <a:lnTo>
                    <a:pt x="294" y="303"/>
                  </a:lnTo>
                  <a:lnTo>
                    <a:pt x="288" y="297"/>
                  </a:lnTo>
                  <a:lnTo>
                    <a:pt x="277" y="297"/>
                  </a:lnTo>
                  <a:lnTo>
                    <a:pt x="255" y="318"/>
                  </a:lnTo>
                  <a:lnTo>
                    <a:pt x="254" y="328"/>
                  </a:lnTo>
                  <a:lnTo>
                    <a:pt x="255" y="337"/>
                  </a:lnTo>
                  <a:lnTo>
                    <a:pt x="271" y="341"/>
                  </a:lnTo>
                  <a:lnTo>
                    <a:pt x="269" y="361"/>
                  </a:lnTo>
                  <a:lnTo>
                    <a:pt x="277" y="368"/>
                  </a:lnTo>
                  <a:lnTo>
                    <a:pt x="284" y="368"/>
                  </a:lnTo>
                  <a:lnTo>
                    <a:pt x="290" y="385"/>
                  </a:lnTo>
                  <a:lnTo>
                    <a:pt x="296" y="393"/>
                  </a:lnTo>
                  <a:lnTo>
                    <a:pt x="294" y="412"/>
                  </a:lnTo>
                  <a:lnTo>
                    <a:pt x="277" y="409"/>
                  </a:lnTo>
                  <a:lnTo>
                    <a:pt x="269" y="414"/>
                  </a:lnTo>
                  <a:lnTo>
                    <a:pt x="234" y="412"/>
                  </a:lnTo>
                  <a:lnTo>
                    <a:pt x="230" y="420"/>
                  </a:lnTo>
                  <a:lnTo>
                    <a:pt x="215" y="424"/>
                  </a:lnTo>
                  <a:lnTo>
                    <a:pt x="211" y="430"/>
                  </a:lnTo>
                  <a:lnTo>
                    <a:pt x="190" y="422"/>
                  </a:lnTo>
                  <a:lnTo>
                    <a:pt x="182" y="397"/>
                  </a:lnTo>
                  <a:lnTo>
                    <a:pt x="167" y="380"/>
                  </a:lnTo>
                  <a:lnTo>
                    <a:pt x="152" y="376"/>
                  </a:lnTo>
                  <a:lnTo>
                    <a:pt x="111" y="384"/>
                  </a:lnTo>
                  <a:lnTo>
                    <a:pt x="87" y="376"/>
                  </a:lnTo>
                  <a:lnTo>
                    <a:pt x="77" y="382"/>
                  </a:lnTo>
                  <a:lnTo>
                    <a:pt x="27" y="387"/>
                  </a:lnTo>
                  <a:lnTo>
                    <a:pt x="19" y="385"/>
                  </a:lnTo>
                  <a:lnTo>
                    <a:pt x="29" y="355"/>
                  </a:lnTo>
                  <a:lnTo>
                    <a:pt x="39" y="343"/>
                  </a:lnTo>
                  <a:lnTo>
                    <a:pt x="63" y="334"/>
                  </a:lnTo>
                  <a:lnTo>
                    <a:pt x="69" y="322"/>
                  </a:lnTo>
                  <a:lnTo>
                    <a:pt x="62" y="318"/>
                  </a:lnTo>
                  <a:lnTo>
                    <a:pt x="56" y="311"/>
                  </a:lnTo>
                  <a:lnTo>
                    <a:pt x="50" y="286"/>
                  </a:lnTo>
                  <a:lnTo>
                    <a:pt x="29" y="276"/>
                  </a:lnTo>
                  <a:lnTo>
                    <a:pt x="17" y="263"/>
                  </a:lnTo>
                  <a:lnTo>
                    <a:pt x="10" y="249"/>
                  </a:lnTo>
                  <a:lnTo>
                    <a:pt x="2" y="243"/>
                  </a:lnTo>
                  <a:lnTo>
                    <a:pt x="0" y="236"/>
                  </a:lnTo>
                  <a:lnTo>
                    <a:pt x="42" y="249"/>
                  </a:lnTo>
                  <a:lnTo>
                    <a:pt x="81" y="245"/>
                  </a:lnTo>
                  <a:lnTo>
                    <a:pt x="90" y="247"/>
                  </a:lnTo>
                  <a:lnTo>
                    <a:pt x="108" y="243"/>
                  </a:lnTo>
                  <a:lnTo>
                    <a:pt x="127" y="243"/>
                  </a:lnTo>
                  <a:lnTo>
                    <a:pt x="156" y="236"/>
                  </a:lnTo>
                  <a:lnTo>
                    <a:pt x="163" y="199"/>
                  </a:lnTo>
                  <a:lnTo>
                    <a:pt x="179" y="188"/>
                  </a:lnTo>
                  <a:lnTo>
                    <a:pt x="186" y="190"/>
                  </a:lnTo>
                  <a:lnTo>
                    <a:pt x="196" y="188"/>
                  </a:lnTo>
                  <a:lnTo>
                    <a:pt x="202" y="180"/>
                  </a:lnTo>
                  <a:lnTo>
                    <a:pt x="209" y="176"/>
                  </a:lnTo>
                  <a:lnTo>
                    <a:pt x="229" y="172"/>
                  </a:lnTo>
                  <a:lnTo>
                    <a:pt x="236" y="178"/>
                  </a:lnTo>
                  <a:lnTo>
                    <a:pt x="244" y="172"/>
                  </a:lnTo>
                  <a:lnTo>
                    <a:pt x="246" y="163"/>
                  </a:lnTo>
                  <a:lnTo>
                    <a:pt x="246" y="151"/>
                  </a:lnTo>
                  <a:lnTo>
                    <a:pt x="254" y="134"/>
                  </a:lnTo>
                  <a:lnTo>
                    <a:pt x="261" y="128"/>
                  </a:lnTo>
                  <a:lnTo>
                    <a:pt x="269" y="124"/>
                  </a:lnTo>
                  <a:lnTo>
                    <a:pt x="273" y="117"/>
                  </a:lnTo>
                  <a:lnTo>
                    <a:pt x="267" y="99"/>
                  </a:lnTo>
                  <a:lnTo>
                    <a:pt x="286" y="101"/>
                  </a:lnTo>
                  <a:lnTo>
                    <a:pt x="296" y="99"/>
                  </a:lnTo>
                  <a:lnTo>
                    <a:pt x="302" y="90"/>
                  </a:lnTo>
                  <a:lnTo>
                    <a:pt x="300" y="80"/>
                  </a:lnTo>
                  <a:lnTo>
                    <a:pt x="313" y="65"/>
                  </a:lnTo>
                  <a:lnTo>
                    <a:pt x="315" y="46"/>
                  </a:lnTo>
                  <a:lnTo>
                    <a:pt x="311" y="38"/>
                  </a:lnTo>
                  <a:lnTo>
                    <a:pt x="303" y="30"/>
                  </a:lnTo>
                  <a:lnTo>
                    <a:pt x="309" y="23"/>
                  </a:lnTo>
                  <a:lnTo>
                    <a:pt x="315" y="17"/>
                  </a:lnTo>
                  <a:lnTo>
                    <a:pt x="350" y="3"/>
                  </a:lnTo>
                  <a:lnTo>
                    <a:pt x="376" y="1"/>
                  </a:lnTo>
                  <a:lnTo>
                    <a:pt x="386" y="3"/>
                  </a:lnTo>
                  <a:lnTo>
                    <a:pt x="403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57D64171-9562-2347-60EA-B2D479ABA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410" y="3060826"/>
              <a:ext cx="366093" cy="194632"/>
            </a:xfrm>
            <a:custGeom>
              <a:avLst/>
              <a:gdLst>
                <a:gd name="T0" fmla="*/ 236 w 237"/>
                <a:gd name="T1" fmla="*/ 79 h 126"/>
                <a:gd name="T2" fmla="*/ 232 w 237"/>
                <a:gd name="T3" fmla="*/ 102 h 126"/>
                <a:gd name="T4" fmla="*/ 236 w 237"/>
                <a:gd name="T5" fmla="*/ 116 h 126"/>
                <a:gd name="T6" fmla="*/ 232 w 237"/>
                <a:gd name="T7" fmla="*/ 125 h 126"/>
                <a:gd name="T8" fmla="*/ 203 w 237"/>
                <a:gd name="T9" fmla="*/ 125 h 126"/>
                <a:gd name="T10" fmla="*/ 168 w 237"/>
                <a:gd name="T11" fmla="*/ 119 h 126"/>
                <a:gd name="T12" fmla="*/ 161 w 237"/>
                <a:gd name="T13" fmla="*/ 116 h 126"/>
                <a:gd name="T14" fmla="*/ 144 w 237"/>
                <a:gd name="T15" fmla="*/ 114 h 126"/>
                <a:gd name="T16" fmla="*/ 119 w 237"/>
                <a:gd name="T17" fmla="*/ 96 h 126"/>
                <a:gd name="T18" fmla="*/ 80 w 237"/>
                <a:gd name="T19" fmla="*/ 94 h 126"/>
                <a:gd name="T20" fmla="*/ 72 w 237"/>
                <a:gd name="T21" fmla="*/ 89 h 126"/>
                <a:gd name="T22" fmla="*/ 48 w 237"/>
                <a:gd name="T23" fmla="*/ 79 h 126"/>
                <a:gd name="T24" fmla="*/ 17 w 237"/>
                <a:gd name="T25" fmla="*/ 58 h 126"/>
                <a:gd name="T26" fmla="*/ 0 w 237"/>
                <a:gd name="T27" fmla="*/ 50 h 126"/>
                <a:gd name="T28" fmla="*/ 13 w 237"/>
                <a:gd name="T29" fmla="*/ 16 h 126"/>
                <a:gd name="T30" fmla="*/ 28 w 237"/>
                <a:gd name="T31" fmla="*/ 4 h 126"/>
                <a:gd name="T32" fmla="*/ 34 w 237"/>
                <a:gd name="T33" fmla="*/ 10 h 126"/>
                <a:gd name="T34" fmla="*/ 38 w 237"/>
                <a:gd name="T35" fmla="*/ 0 h 126"/>
                <a:gd name="T36" fmla="*/ 65 w 237"/>
                <a:gd name="T37" fmla="*/ 6 h 126"/>
                <a:gd name="T38" fmla="*/ 90 w 237"/>
                <a:gd name="T39" fmla="*/ 21 h 126"/>
                <a:gd name="T40" fmla="*/ 96 w 237"/>
                <a:gd name="T41" fmla="*/ 29 h 126"/>
                <a:gd name="T42" fmla="*/ 97 w 237"/>
                <a:gd name="T43" fmla="*/ 39 h 126"/>
                <a:gd name="T44" fmla="*/ 107 w 237"/>
                <a:gd name="T45" fmla="*/ 39 h 126"/>
                <a:gd name="T46" fmla="*/ 113 w 237"/>
                <a:gd name="T47" fmla="*/ 35 h 126"/>
                <a:gd name="T48" fmla="*/ 122 w 237"/>
                <a:gd name="T49" fmla="*/ 48 h 126"/>
                <a:gd name="T50" fmla="*/ 130 w 237"/>
                <a:gd name="T51" fmla="*/ 54 h 126"/>
                <a:gd name="T52" fmla="*/ 142 w 237"/>
                <a:gd name="T53" fmla="*/ 56 h 126"/>
                <a:gd name="T54" fmla="*/ 155 w 237"/>
                <a:gd name="T55" fmla="*/ 69 h 126"/>
                <a:gd name="T56" fmla="*/ 165 w 237"/>
                <a:gd name="T57" fmla="*/ 69 h 126"/>
                <a:gd name="T58" fmla="*/ 168 w 237"/>
                <a:gd name="T59" fmla="*/ 77 h 126"/>
                <a:gd name="T60" fmla="*/ 188 w 237"/>
                <a:gd name="T61" fmla="*/ 79 h 126"/>
                <a:gd name="T62" fmla="*/ 197 w 237"/>
                <a:gd name="T63" fmla="*/ 75 h 126"/>
                <a:gd name="T64" fmla="*/ 207 w 237"/>
                <a:gd name="T65" fmla="*/ 81 h 126"/>
                <a:gd name="T66" fmla="*/ 224 w 237"/>
                <a:gd name="T67" fmla="*/ 83 h 126"/>
                <a:gd name="T68" fmla="*/ 236 w 237"/>
                <a:gd name="T69" fmla="*/ 79 h 12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7"/>
                <a:gd name="T106" fmla="*/ 0 h 126"/>
                <a:gd name="T107" fmla="*/ 237 w 237"/>
                <a:gd name="T108" fmla="*/ 126 h 12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7" h="126">
                  <a:moveTo>
                    <a:pt x="236" y="79"/>
                  </a:moveTo>
                  <a:lnTo>
                    <a:pt x="232" y="102"/>
                  </a:lnTo>
                  <a:lnTo>
                    <a:pt x="236" y="116"/>
                  </a:lnTo>
                  <a:lnTo>
                    <a:pt x="232" y="125"/>
                  </a:lnTo>
                  <a:lnTo>
                    <a:pt x="203" y="125"/>
                  </a:lnTo>
                  <a:lnTo>
                    <a:pt x="168" y="119"/>
                  </a:lnTo>
                  <a:lnTo>
                    <a:pt x="161" y="116"/>
                  </a:lnTo>
                  <a:lnTo>
                    <a:pt x="144" y="114"/>
                  </a:lnTo>
                  <a:lnTo>
                    <a:pt x="119" y="96"/>
                  </a:lnTo>
                  <a:lnTo>
                    <a:pt x="80" y="94"/>
                  </a:lnTo>
                  <a:lnTo>
                    <a:pt x="72" y="89"/>
                  </a:lnTo>
                  <a:lnTo>
                    <a:pt x="48" y="79"/>
                  </a:lnTo>
                  <a:lnTo>
                    <a:pt x="17" y="58"/>
                  </a:lnTo>
                  <a:lnTo>
                    <a:pt x="0" y="50"/>
                  </a:lnTo>
                  <a:lnTo>
                    <a:pt x="13" y="16"/>
                  </a:lnTo>
                  <a:lnTo>
                    <a:pt x="28" y="4"/>
                  </a:lnTo>
                  <a:lnTo>
                    <a:pt x="34" y="10"/>
                  </a:lnTo>
                  <a:lnTo>
                    <a:pt x="38" y="0"/>
                  </a:lnTo>
                  <a:lnTo>
                    <a:pt x="65" y="6"/>
                  </a:lnTo>
                  <a:lnTo>
                    <a:pt x="90" y="21"/>
                  </a:lnTo>
                  <a:lnTo>
                    <a:pt x="96" y="29"/>
                  </a:lnTo>
                  <a:lnTo>
                    <a:pt x="97" y="39"/>
                  </a:lnTo>
                  <a:lnTo>
                    <a:pt x="107" y="39"/>
                  </a:lnTo>
                  <a:lnTo>
                    <a:pt x="113" y="35"/>
                  </a:lnTo>
                  <a:lnTo>
                    <a:pt x="122" y="48"/>
                  </a:lnTo>
                  <a:lnTo>
                    <a:pt x="130" y="54"/>
                  </a:lnTo>
                  <a:lnTo>
                    <a:pt x="142" y="56"/>
                  </a:lnTo>
                  <a:lnTo>
                    <a:pt x="155" y="69"/>
                  </a:lnTo>
                  <a:lnTo>
                    <a:pt x="165" y="69"/>
                  </a:lnTo>
                  <a:lnTo>
                    <a:pt x="168" y="77"/>
                  </a:lnTo>
                  <a:lnTo>
                    <a:pt x="188" y="79"/>
                  </a:lnTo>
                  <a:lnTo>
                    <a:pt x="197" y="75"/>
                  </a:lnTo>
                  <a:lnTo>
                    <a:pt x="207" y="81"/>
                  </a:lnTo>
                  <a:lnTo>
                    <a:pt x="224" y="83"/>
                  </a:lnTo>
                  <a:lnTo>
                    <a:pt x="236" y="79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C98DEC98-AABD-4BF1-CEFF-5653F368B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410" y="3060826"/>
              <a:ext cx="366093" cy="194632"/>
            </a:xfrm>
            <a:custGeom>
              <a:avLst/>
              <a:gdLst>
                <a:gd name="T0" fmla="*/ 236 w 237"/>
                <a:gd name="T1" fmla="*/ 79 h 126"/>
                <a:gd name="T2" fmla="*/ 232 w 237"/>
                <a:gd name="T3" fmla="*/ 102 h 126"/>
                <a:gd name="T4" fmla="*/ 236 w 237"/>
                <a:gd name="T5" fmla="*/ 116 h 126"/>
                <a:gd name="T6" fmla="*/ 232 w 237"/>
                <a:gd name="T7" fmla="*/ 125 h 126"/>
                <a:gd name="T8" fmla="*/ 203 w 237"/>
                <a:gd name="T9" fmla="*/ 125 h 126"/>
                <a:gd name="T10" fmla="*/ 168 w 237"/>
                <a:gd name="T11" fmla="*/ 119 h 126"/>
                <a:gd name="T12" fmla="*/ 161 w 237"/>
                <a:gd name="T13" fmla="*/ 116 h 126"/>
                <a:gd name="T14" fmla="*/ 144 w 237"/>
                <a:gd name="T15" fmla="*/ 114 h 126"/>
                <a:gd name="T16" fmla="*/ 119 w 237"/>
                <a:gd name="T17" fmla="*/ 96 h 126"/>
                <a:gd name="T18" fmla="*/ 80 w 237"/>
                <a:gd name="T19" fmla="*/ 94 h 126"/>
                <a:gd name="T20" fmla="*/ 72 w 237"/>
                <a:gd name="T21" fmla="*/ 89 h 126"/>
                <a:gd name="T22" fmla="*/ 48 w 237"/>
                <a:gd name="T23" fmla="*/ 79 h 126"/>
                <a:gd name="T24" fmla="*/ 17 w 237"/>
                <a:gd name="T25" fmla="*/ 58 h 126"/>
                <a:gd name="T26" fmla="*/ 0 w 237"/>
                <a:gd name="T27" fmla="*/ 50 h 126"/>
                <a:gd name="T28" fmla="*/ 13 w 237"/>
                <a:gd name="T29" fmla="*/ 16 h 126"/>
                <a:gd name="T30" fmla="*/ 28 w 237"/>
                <a:gd name="T31" fmla="*/ 4 h 126"/>
                <a:gd name="T32" fmla="*/ 34 w 237"/>
                <a:gd name="T33" fmla="*/ 10 h 126"/>
                <a:gd name="T34" fmla="*/ 38 w 237"/>
                <a:gd name="T35" fmla="*/ 0 h 126"/>
                <a:gd name="T36" fmla="*/ 65 w 237"/>
                <a:gd name="T37" fmla="*/ 6 h 126"/>
                <a:gd name="T38" fmla="*/ 90 w 237"/>
                <a:gd name="T39" fmla="*/ 21 h 126"/>
                <a:gd name="T40" fmla="*/ 96 w 237"/>
                <a:gd name="T41" fmla="*/ 29 h 126"/>
                <a:gd name="T42" fmla="*/ 97 w 237"/>
                <a:gd name="T43" fmla="*/ 39 h 126"/>
                <a:gd name="T44" fmla="*/ 107 w 237"/>
                <a:gd name="T45" fmla="*/ 39 h 126"/>
                <a:gd name="T46" fmla="*/ 113 w 237"/>
                <a:gd name="T47" fmla="*/ 35 h 126"/>
                <a:gd name="T48" fmla="*/ 122 w 237"/>
                <a:gd name="T49" fmla="*/ 48 h 126"/>
                <a:gd name="T50" fmla="*/ 130 w 237"/>
                <a:gd name="T51" fmla="*/ 54 h 126"/>
                <a:gd name="T52" fmla="*/ 142 w 237"/>
                <a:gd name="T53" fmla="*/ 56 h 126"/>
                <a:gd name="T54" fmla="*/ 155 w 237"/>
                <a:gd name="T55" fmla="*/ 69 h 126"/>
                <a:gd name="T56" fmla="*/ 165 w 237"/>
                <a:gd name="T57" fmla="*/ 69 h 126"/>
                <a:gd name="T58" fmla="*/ 168 w 237"/>
                <a:gd name="T59" fmla="*/ 77 h 126"/>
                <a:gd name="T60" fmla="*/ 188 w 237"/>
                <a:gd name="T61" fmla="*/ 79 h 126"/>
                <a:gd name="T62" fmla="*/ 197 w 237"/>
                <a:gd name="T63" fmla="*/ 75 h 126"/>
                <a:gd name="T64" fmla="*/ 207 w 237"/>
                <a:gd name="T65" fmla="*/ 81 h 126"/>
                <a:gd name="T66" fmla="*/ 224 w 237"/>
                <a:gd name="T67" fmla="*/ 83 h 126"/>
                <a:gd name="T68" fmla="*/ 236 w 237"/>
                <a:gd name="T69" fmla="*/ 79 h 12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7"/>
                <a:gd name="T106" fmla="*/ 0 h 126"/>
                <a:gd name="T107" fmla="*/ 237 w 237"/>
                <a:gd name="T108" fmla="*/ 126 h 12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7" h="126">
                  <a:moveTo>
                    <a:pt x="236" y="79"/>
                  </a:moveTo>
                  <a:lnTo>
                    <a:pt x="232" y="102"/>
                  </a:lnTo>
                  <a:lnTo>
                    <a:pt x="236" y="116"/>
                  </a:lnTo>
                  <a:lnTo>
                    <a:pt x="232" y="125"/>
                  </a:lnTo>
                  <a:lnTo>
                    <a:pt x="203" y="125"/>
                  </a:lnTo>
                  <a:lnTo>
                    <a:pt x="168" y="119"/>
                  </a:lnTo>
                  <a:lnTo>
                    <a:pt x="161" y="116"/>
                  </a:lnTo>
                  <a:lnTo>
                    <a:pt x="144" y="114"/>
                  </a:lnTo>
                  <a:lnTo>
                    <a:pt x="119" y="96"/>
                  </a:lnTo>
                  <a:lnTo>
                    <a:pt x="80" y="94"/>
                  </a:lnTo>
                  <a:lnTo>
                    <a:pt x="72" y="89"/>
                  </a:lnTo>
                  <a:lnTo>
                    <a:pt x="48" y="79"/>
                  </a:lnTo>
                  <a:lnTo>
                    <a:pt x="17" y="58"/>
                  </a:lnTo>
                  <a:lnTo>
                    <a:pt x="0" y="50"/>
                  </a:lnTo>
                  <a:lnTo>
                    <a:pt x="13" y="16"/>
                  </a:lnTo>
                  <a:lnTo>
                    <a:pt x="28" y="4"/>
                  </a:lnTo>
                  <a:lnTo>
                    <a:pt x="34" y="10"/>
                  </a:lnTo>
                  <a:lnTo>
                    <a:pt x="38" y="0"/>
                  </a:lnTo>
                  <a:lnTo>
                    <a:pt x="65" y="6"/>
                  </a:lnTo>
                  <a:lnTo>
                    <a:pt x="90" y="21"/>
                  </a:lnTo>
                  <a:lnTo>
                    <a:pt x="96" y="29"/>
                  </a:lnTo>
                  <a:lnTo>
                    <a:pt x="97" y="39"/>
                  </a:lnTo>
                  <a:lnTo>
                    <a:pt x="107" y="39"/>
                  </a:lnTo>
                  <a:lnTo>
                    <a:pt x="113" y="35"/>
                  </a:lnTo>
                  <a:lnTo>
                    <a:pt x="122" y="48"/>
                  </a:lnTo>
                  <a:lnTo>
                    <a:pt x="130" y="54"/>
                  </a:lnTo>
                  <a:lnTo>
                    <a:pt x="142" y="56"/>
                  </a:lnTo>
                  <a:lnTo>
                    <a:pt x="155" y="69"/>
                  </a:lnTo>
                  <a:lnTo>
                    <a:pt x="165" y="69"/>
                  </a:lnTo>
                  <a:lnTo>
                    <a:pt x="168" y="77"/>
                  </a:lnTo>
                  <a:lnTo>
                    <a:pt x="188" y="79"/>
                  </a:lnTo>
                  <a:lnTo>
                    <a:pt x="197" y="75"/>
                  </a:lnTo>
                  <a:lnTo>
                    <a:pt x="207" y="81"/>
                  </a:lnTo>
                  <a:lnTo>
                    <a:pt x="224" y="83"/>
                  </a:lnTo>
                  <a:lnTo>
                    <a:pt x="236" y="79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90FA1A3D-58BA-C3D3-8412-2422BA737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780" y="3173589"/>
              <a:ext cx="43252" cy="49430"/>
            </a:xfrm>
            <a:custGeom>
              <a:avLst/>
              <a:gdLst>
                <a:gd name="T0" fmla="*/ 0 w 28"/>
                <a:gd name="T1" fmla="*/ 29 h 32"/>
                <a:gd name="T2" fmla="*/ 23 w 28"/>
                <a:gd name="T3" fmla="*/ 31 h 32"/>
                <a:gd name="T4" fmla="*/ 27 w 28"/>
                <a:gd name="T5" fmla="*/ 23 h 32"/>
                <a:gd name="T6" fmla="*/ 21 w 28"/>
                <a:gd name="T7" fmla="*/ 18 h 32"/>
                <a:gd name="T8" fmla="*/ 23 w 28"/>
                <a:gd name="T9" fmla="*/ 8 h 32"/>
                <a:gd name="T10" fmla="*/ 19 w 28"/>
                <a:gd name="T11" fmla="*/ 0 h 32"/>
                <a:gd name="T12" fmla="*/ 4 w 28"/>
                <a:gd name="T13" fmla="*/ 6 h 32"/>
                <a:gd name="T14" fmla="*/ 0 w 28"/>
                <a:gd name="T15" fmla="*/ 29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"/>
                <a:gd name="T25" fmla="*/ 0 h 32"/>
                <a:gd name="T26" fmla="*/ 28 w 28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" h="32">
                  <a:moveTo>
                    <a:pt x="0" y="29"/>
                  </a:moveTo>
                  <a:lnTo>
                    <a:pt x="23" y="31"/>
                  </a:lnTo>
                  <a:lnTo>
                    <a:pt x="27" y="23"/>
                  </a:lnTo>
                  <a:lnTo>
                    <a:pt x="21" y="18"/>
                  </a:lnTo>
                  <a:lnTo>
                    <a:pt x="23" y="8"/>
                  </a:lnTo>
                  <a:lnTo>
                    <a:pt x="19" y="0"/>
                  </a:lnTo>
                  <a:lnTo>
                    <a:pt x="4" y="6"/>
                  </a:lnTo>
                  <a:lnTo>
                    <a:pt x="0" y="29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7424AA59-0071-CCE5-42B5-FF419CBD5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780" y="3173589"/>
              <a:ext cx="43252" cy="49430"/>
            </a:xfrm>
            <a:custGeom>
              <a:avLst/>
              <a:gdLst>
                <a:gd name="T0" fmla="*/ 0 w 28"/>
                <a:gd name="T1" fmla="*/ 29 h 32"/>
                <a:gd name="T2" fmla="*/ 23 w 28"/>
                <a:gd name="T3" fmla="*/ 31 h 32"/>
                <a:gd name="T4" fmla="*/ 27 w 28"/>
                <a:gd name="T5" fmla="*/ 23 h 32"/>
                <a:gd name="T6" fmla="*/ 21 w 28"/>
                <a:gd name="T7" fmla="*/ 18 h 32"/>
                <a:gd name="T8" fmla="*/ 23 w 28"/>
                <a:gd name="T9" fmla="*/ 8 h 32"/>
                <a:gd name="T10" fmla="*/ 19 w 28"/>
                <a:gd name="T11" fmla="*/ 0 h 32"/>
                <a:gd name="T12" fmla="*/ 4 w 28"/>
                <a:gd name="T13" fmla="*/ 6 h 32"/>
                <a:gd name="T14" fmla="*/ 0 w 28"/>
                <a:gd name="T15" fmla="*/ 29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"/>
                <a:gd name="T25" fmla="*/ 0 h 32"/>
                <a:gd name="T26" fmla="*/ 28 w 28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" h="32">
                  <a:moveTo>
                    <a:pt x="0" y="29"/>
                  </a:moveTo>
                  <a:lnTo>
                    <a:pt x="23" y="31"/>
                  </a:lnTo>
                  <a:lnTo>
                    <a:pt x="27" y="23"/>
                  </a:lnTo>
                  <a:lnTo>
                    <a:pt x="21" y="18"/>
                  </a:lnTo>
                  <a:lnTo>
                    <a:pt x="23" y="8"/>
                  </a:lnTo>
                  <a:lnTo>
                    <a:pt x="19" y="0"/>
                  </a:lnTo>
                  <a:lnTo>
                    <a:pt x="4" y="6"/>
                  </a:lnTo>
                  <a:lnTo>
                    <a:pt x="0" y="29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FD294521-4230-6D3A-7062-333778598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309" y="3165865"/>
              <a:ext cx="152925" cy="75691"/>
            </a:xfrm>
            <a:custGeom>
              <a:avLst/>
              <a:gdLst>
                <a:gd name="T0" fmla="*/ 88 w 99"/>
                <a:gd name="T1" fmla="*/ 13 h 49"/>
                <a:gd name="T2" fmla="*/ 80 w 99"/>
                <a:gd name="T3" fmla="*/ 9 h 49"/>
                <a:gd name="T4" fmla="*/ 52 w 99"/>
                <a:gd name="T5" fmla="*/ 5 h 49"/>
                <a:gd name="T6" fmla="*/ 44 w 99"/>
                <a:gd name="T7" fmla="*/ 0 h 49"/>
                <a:gd name="T8" fmla="*/ 34 w 99"/>
                <a:gd name="T9" fmla="*/ 0 h 49"/>
                <a:gd name="T10" fmla="*/ 27 w 99"/>
                <a:gd name="T11" fmla="*/ 1 h 49"/>
                <a:gd name="T12" fmla="*/ 4 w 99"/>
                <a:gd name="T13" fmla="*/ 28 h 49"/>
                <a:gd name="T14" fmla="*/ 0 w 99"/>
                <a:gd name="T15" fmla="*/ 36 h 49"/>
                <a:gd name="T16" fmla="*/ 4 w 99"/>
                <a:gd name="T17" fmla="*/ 44 h 49"/>
                <a:gd name="T18" fmla="*/ 11 w 99"/>
                <a:gd name="T19" fmla="*/ 48 h 49"/>
                <a:gd name="T20" fmla="*/ 29 w 99"/>
                <a:gd name="T21" fmla="*/ 48 h 49"/>
                <a:gd name="T22" fmla="*/ 48 w 99"/>
                <a:gd name="T23" fmla="*/ 44 h 49"/>
                <a:gd name="T24" fmla="*/ 65 w 99"/>
                <a:gd name="T25" fmla="*/ 46 h 49"/>
                <a:gd name="T26" fmla="*/ 86 w 99"/>
                <a:gd name="T27" fmla="*/ 42 h 49"/>
                <a:gd name="T28" fmla="*/ 94 w 99"/>
                <a:gd name="T29" fmla="*/ 40 h 49"/>
                <a:gd name="T30" fmla="*/ 98 w 99"/>
                <a:gd name="T31" fmla="*/ 32 h 49"/>
                <a:gd name="T32" fmla="*/ 94 w 99"/>
                <a:gd name="T33" fmla="*/ 25 h 49"/>
                <a:gd name="T34" fmla="*/ 86 w 99"/>
                <a:gd name="T35" fmla="*/ 21 h 49"/>
                <a:gd name="T36" fmla="*/ 88 w 99"/>
                <a:gd name="T37" fmla="*/ 13 h 4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49"/>
                <a:gd name="T59" fmla="*/ 99 w 99"/>
                <a:gd name="T60" fmla="*/ 49 h 4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49">
                  <a:moveTo>
                    <a:pt x="88" y="13"/>
                  </a:moveTo>
                  <a:lnTo>
                    <a:pt x="80" y="9"/>
                  </a:lnTo>
                  <a:lnTo>
                    <a:pt x="52" y="5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4" y="28"/>
                  </a:lnTo>
                  <a:lnTo>
                    <a:pt x="0" y="36"/>
                  </a:lnTo>
                  <a:lnTo>
                    <a:pt x="4" y="44"/>
                  </a:lnTo>
                  <a:lnTo>
                    <a:pt x="11" y="48"/>
                  </a:lnTo>
                  <a:lnTo>
                    <a:pt x="29" y="48"/>
                  </a:lnTo>
                  <a:lnTo>
                    <a:pt x="48" y="44"/>
                  </a:lnTo>
                  <a:lnTo>
                    <a:pt x="65" y="46"/>
                  </a:lnTo>
                  <a:lnTo>
                    <a:pt x="86" y="42"/>
                  </a:lnTo>
                  <a:lnTo>
                    <a:pt x="94" y="40"/>
                  </a:lnTo>
                  <a:lnTo>
                    <a:pt x="98" y="32"/>
                  </a:lnTo>
                  <a:lnTo>
                    <a:pt x="94" y="25"/>
                  </a:lnTo>
                  <a:lnTo>
                    <a:pt x="86" y="21"/>
                  </a:lnTo>
                  <a:lnTo>
                    <a:pt x="88" y="13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855CFC71-A082-0D23-0C9C-D49CE0EE0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601" y="3253913"/>
              <a:ext cx="217802" cy="268778"/>
            </a:xfrm>
            <a:custGeom>
              <a:avLst/>
              <a:gdLst>
                <a:gd name="T0" fmla="*/ 138 w 141"/>
                <a:gd name="T1" fmla="*/ 140 h 174"/>
                <a:gd name="T2" fmla="*/ 134 w 141"/>
                <a:gd name="T3" fmla="*/ 108 h 174"/>
                <a:gd name="T4" fmla="*/ 129 w 141"/>
                <a:gd name="T5" fmla="*/ 90 h 174"/>
                <a:gd name="T6" fmla="*/ 121 w 141"/>
                <a:gd name="T7" fmla="*/ 83 h 174"/>
                <a:gd name="T8" fmla="*/ 113 w 141"/>
                <a:gd name="T9" fmla="*/ 100 h 174"/>
                <a:gd name="T10" fmla="*/ 104 w 141"/>
                <a:gd name="T11" fmla="*/ 96 h 174"/>
                <a:gd name="T12" fmla="*/ 94 w 141"/>
                <a:gd name="T13" fmla="*/ 87 h 174"/>
                <a:gd name="T14" fmla="*/ 94 w 141"/>
                <a:gd name="T15" fmla="*/ 73 h 174"/>
                <a:gd name="T16" fmla="*/ 115 w 141"/>
                <a:gd name="T17" fmla="*/ 62 h 174"/>
                <a:gd name="T18" fmla="*/ 129 w 141"/>
                <a:gd name="T19" fmla="*/ 44 h 174"/>
                <a:gd name="T20" fmla="*/ 121 w 141"/>
                <a:gd name="T21" fmla="*/ 39 h 174"/>
                <a:gd name="T22" fmla="*/ 107 w 141"/>
                <a:gd name="T23" fmla="*/ 35 h 174"/>
                <a:gd name="T24" fmla="*/ 61 w 141"/>
                <a:gd name="T25" fmla="*/ 35 h 174"/>
                <a:gd name="T26" fmla="*/ 54 w 141"/>
                <a:gd name="T27" fmla="*/ 27 h 174"/>
                <a:gd name="T28" fmla="*/ 48 w 141"/>
                <a:gd name="T29" fmla="*/ 8 h 174"/>
                <a:gd name="T30" fmla="*/ 38 w 141"/>
                <a:gd name="T31" fmla="*/ 12 h 174"/>
                <a:gd name="T32" fmla="*/ 31 w 141"/>
                <a:gd name="T33" fmla="*/ 0 h 174"/>
                <a:gd name="T34" fmla="*/ 25 w 141"/>
                <a:gd name="T35" fmla="*/ 10 h 174"/>
                <a:gd name="T36" fmla="*/ 19 w 141"/>
                <a:gd name="T37" fmla="*/ 0 h 174"/>
                <a:gd name="T38" fmla="*/ 8 w 141"/>
                <a:gd name="T39" fmla="*/ 12 h 174"/>
                <a:gd name="T40" fmla="*/ 8 w 141"/>
                <a:gd name="T41" fmla="*/ 25 h 174"/>
                <a:gd name="T42" fmla="*/ 17 w 141"/>
                <a:gd name="T43" fmla="*/ 27 h 174"/>
                <a:gd name="T44" fmla="*/ 2 w 141"/>
                <a:gd name="T45" fmla="*/ 42 h 174"/>
                <a:gd name="T46" fmla="*/ 0 w 141"/>
                <a:gd name="T47" fmla="*/ 52 h 174"/>
                <a:gd name="T48" fmla="*/ 11 w 141"/>
                <a:gd name="T49" fmla="*/ 58 h 174"/>
                <a:gd name="T50" fmla="*/ 17 w 141"/>
                <a:gd name="T51" fmla="*/ 65 h 174"/>
                <a:gd name="T52" fmla="*/ 17 w 141"/>
                <a:gd name="T53" fmla="*/ 87 h 174"/>
                <a:gd name="T54" fmla="*/ 31 w 141"/>
                <a:gd name="T55" fmla="*/ 148 h 174"/>
                <a:gd name="T56" fmla="*/ 69 w 141"/>
                <a:gd name="T57" fmla="*/ 142 h 174"/>
                <a:gd name="T58" fmla="*/ 104 w 141"/>
                <a:gd name="T59" fmla="*/ 115 h 174"/>
                <a:gd name="T60" fmla="*/ 115 w 141"/>
                <a:gd name="T61" fmla="*/ 127 h 174"/>
                <a:gd name="T62" fmla="*/ 127 w 141"/>
                <a:gd name="T63" fmla="*/ 165 h 174"/>
                <a:gd name="T64" fmla="*/ 129 w 141"/>
                <a:gd name="T65" fmla="*/ 173 h 174"/>
                <a:gd name="T66" fmla="*/ 131 w 141"/>
                <a:gd name="T67" fmla="*/ 173 h 174"/>
                <a:gd name="T68" fmla="*/ 131 w 141"/>
                <a:gd name="T69" fmla="*/ 158 h 174"/>
                <a:gd name="T70" fmla="*/ 140 w 141"/>
                <a:gd name="T71" fmla="*/ 154 h 174"/>
                <a:gd name="T72" fmla="*/ 138 w 141"/>
                <a:gd name="T73" fmla="*/ 140 h 1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1"/>
                <a:gd name="T112" fmla="*/ 0 h 174"/>
                <a:gd name="T113" fmla="*/ 141 w 141"/>
                <a:gd name="T114" fmla="*/ 174 h 17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1" h="174">
                  <a:moveTo>
                    <a:pt x="138" y="140"/>
                  </a:moveTo>
                  <a:lnTo>
                    <a:pt x="134" y="108"/>
                  </a:lnTo>
                  <a:lnTo>
                    <a:pt x="129" y="90"/>
                  </a:lnTo>
                  <a:lnTo>
                    <a:pt x="121" y="83"/>
                  </a:lnTo>
                  <a:lnTo>
                    <a:pt x="113" y="100"/>
                  </a:lnTo>
                  <a:lnTo>
                    <a:pt x="104" y="96"/>
                  </a:lnTo>
                  <a:lnTo>
                    <a:pt x="94" y="87"/>
                  </a:lnTo>
                  <a:lnTo>
                    <a:pt x="94" y="73"/>
                  </a:lnTo>
                  <a:lnTo>
                    <a:pt x="115" y="62"/>
                  </a:lnTo>
                  <a:lnTo>
                    <a:pt x="129" y="44"/>
                  </a:lnTo>
                  <a:lnTo>
                    <a:pt x="121" y="39"/>
                  </a:lnTo>
                  <a:lnTo>
                    <a:pt x="107" y="35"/>
                  </a:lnTo>
                  <a:lnTo>
                    <a:pt x="61" y="35"/>
                  </a:lnTo>
                  <a:lnTo>
                    <a:pt x="54" y="27"/>
                  </a:lnTo>
                  <a:lnTo>
                    <a:pt x="48" y="8"/>
                  </a:lnTo>
                  <a:lnTo>
                    <a:pt x="38" y="12"/>
                  </a:lnTo>
                  <a:lnTo>
                    <a:pt x="31" y="0"/>
                  </a:lnTo>
                  <a:lnTo>
                    <a:pt x="25" y="10"/>
                  </a:lnTo>
                  <a:lnTo>
                    <a:pt x="19" y="0"/>
                  </a:lnTo>
                  <a:lnTo>
                    <a:pt x="8" y="12"/>
                  </a:lnTo>
                  <a:lnTo>
                    <a:pt x="8" y="25"/>
                  </a:lnTo>
                  <a:lnTo>
                    <a:pt x="17" y="27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11" y="58"/>
                  </a:lnTo>
                  <a:lnTo>
                    <a:pt x="17" y="65"/>
                  </a:lnTo>
                  <a:lnTo>
                    <a:pt x="17" y="87"/>
                  </a:lnTo>
                  <a:lnTo>
                    <a:pt x="31" y="148"/>
                  </a:lnTo>
                  <a:lnTo>
                    <a:pt x="69" y="142"/>
                  </a:lnTo>
                  <a:lnTo>
                    <a:pt x="104" y="115"/>
                  </a:lnTo>
                  <a:lnTo>
                    <a:pt x="115" y="127"/>
                  </a:lnTo>
                  <a:lnTo>
                    <a:pt x="127" y="165"/>
                  </a:lnTo>
                  <a:lnTo>
                    <a:pt x="129" y="173"/>
                  </a:lnTo>
                  <a:lnTo>
                    <a:pt x="131" y="173"/>
                  </a:lnTo>
                  <a:lnTo>
                    <a:pt x="131" y="158"/>
                  </a:lnTo>
                  <a:lnTo>
                    <a:pt x="140" y="154"/>
                  </a:lnTo>
                  <a:lnTo>
                    <a:pt x="138" y="14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689C3004-5C3A-E9E1-1A75-0397325AF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868" y="3162776"/>
              <a:ext cx="410890" cy="855764"/>
            </a:xfrm>
            <a:custGeom>
              <a:avLst/>
              <a:gdLst>
                <a:gd name="T0" fmla="*/ 195 w 266"/>
                <a:gd name="T1" fmla="*/ 267 h 554"/>
                <a:gd name="T2" fmla="*/ 169 w 266"/>
                <a:gd name="T3" fmla="*/ 280 h 554"/>
                <a:gd name="T4" fmla="*/ 169 w 266"/>
                <a:gd name="T5" fmla="*/ 332 h 554"/>
                <a:gd name="T6" fmla="*/ 186 w 266"/>
                <a:gd name="T7" fmla="*/ 355 h 554"/>
                <a:gd name="T8" fmla="*/ 193 w 266"/>
                <a:gd name="T9" fmla="*/ 374 h 554"/>
                <a:gd name="T10" fmla="*/ 186 w 266"/>
                <a:gd name="T11" fmla="*/ 395 h 554"/>
                <a:gd name="T12" fmla="*/ 176 w 266"/>
                <a:gd name="T13" fmla="*/ 414 h 554"/>
                <a:gd name="T14" fmla="*/ 199 w 266"/>
                <a:gd name="T15" fmla="*/ 439 h 554"/>
                <a:gd name="T16" fmla="*/ 203 w 266"/>
                <a:gd name="T17" fmla="*/ 468 h 554"/>
                <a:gd name="T18" fmla="*/ 207 w 266"/>
                <a:gd name="T19" fmla="*/ 524 h 554"/>
                <a:gd name="T20" fmla="*/ 184 w 266"/>
                <a:gd name="T21" fmla="*/ 553 h 554"/>
                <a:gd name="T22" fmla="*/ 192 w 266"/>
                <a:gd name="T23" fmla="*/ 530 h 554"/>
                <a:gd name="T24" fmla="*/ 184 w 266"/>
                <a:gd name="T25" fmla="*/ 503 h 554"/>
                <a:gd name="T26" fmla="*/ 186 w 266"/>
                <a:gd name="T27" fmla="*/ 468 h 554"/>
                <a:gd name="T28" fmla="*/ 167 w 266"/>
                <a:gd name="T29" fmla="*/ 416 h 554"/>
                <a:gd name="T30" fmla="*/ 147 w 266"/>
                <a:gd name="T31" fmla="*/ 357 h 554"/>
                <a:gd name="T32" fmla="*/ 132 w 266"/>
                <a:gd name="T33" fmla="*/ 363 h 554"/>
                <a:gd name="T34" fmla="*/ 96 w 266"/>
                <a:gd name="T35" fmla="*/ 387 h 554"/>
                <a:gd name="T36" fmla="*/ 59 w 266"/>
                <a:gd name="T37" fmla="*/ 378 h 554"/>
                <a:gd name="T38" fmla="*/ 57 w 266"/>
                <a:gd name="T39" fmla="*/ 293 h 554"/>
                <a:gd name="T40" fmla="*/ 40 w 266"/>
                <a:gd name="T41" fmla="*/ 282 h 554"/>
                <a:gd name="T42" fmla="*/ 36 w 266"/>
                <a:gd name="T43" fmla="*/ 261 h 554"/>
                <a:gd name="T44" fmla="*/ 0 w 266"/>
                <a:gd name="T45" fmla="*/ 232 h 554"/>
                <a:gd name="T46" fmla="*/ 2 w 266"/>
                <a:gd name="T47" fmla="*/ 217 h 554"/>
                <a:gd name="T48" fmla="*/ 9 w 266"/>
                <a:gd name="T49" fmla="*/ 199 h 554"/>
                <a:gd name="T50" fmla="*/ 25 w 266"/>
                <a:gd name="T51" fmla="*/ 190 h 554"/>
                <a:gd name="T52" fmla="*/ 30 w 266"/>
                <a:gd name="T53" fmla="*/ 167 h 554"/>
                <a:gd name="T54" fmla="*/ 44 w 266"/>
                <a:gd name="T55" fmla="*/ 138 h 554"/>
                <a:gd name="T56" fmla="*/ 74 w 266"/>
                <a:gd name="T57" fmla="*/ 92 h 554"/>
                <a:gd name="T58" fmla="*/ 86 w 266"/>
                <a:gd name="T59" fmla="*/ 65 h 554"/>
                <a:gd name="T60" fmla="*/ 105 w 266"/>
                <a:gd name="T61" fmla="*/ 48 h 554"/>
                <a:gd name="T62" fmla="*/ 130 w 266"/>
                <a:gd name="T63" fmla="*/ 32 h 554"/>
                <a:gd name="T64" fmla="*/ 140 w 266"/>
                <a:gd name="T65" fmla="*/ 25 h 554"/>
                <a:gd name="T66" fmla="*/ 151 w 266"/>
                <a:gd name="T67" fmla="*/ 3 h 554"/>
                <a:gd name="T68" fmla="*/ 174 w 266"/>
                <a:gd name="T69" fmla="*/ 9 h 554"/>
                <a:gd name="T70" fmla="*/ 182 w 266"/>
                <a:gd name="T71" fmla="*/ 25 h 554"/>
                <a:gd name="T72" fmla="*/ 192 w 266"/>
                <a:gd name="T73" fmla="*/ 51 h 554"/>
                <a:gd name="T74" fmla="*/ 169 w 266"/>
                <a:gd name="T75" fmla="*/ 101 h 554"/>
                <a:gd name="T76" fmla="*/ 157 w 266"/>
                <a:gd name="T77" fmla="*/ 142 h 554"/>
                <a:gd name="T78" fmla="*/ 195 w 266"/>
                <a:gd name="T79" fmla="*/ 132 h 554"/>
                <a:gd name="T80" fmla="*/ 213 w 266"/>
                <a:gd name="T81" fmla="*/ 167 h 554"/>
                <a:gd name="T82" fmla="*/ 226 w 266"/>
                <a:gd name="T83" fmla="*/ 195 h 554"/>
                <a:gd name="T84" fmla="*/ 247 w 266"/>
                <a:gd name="T85" fmla="*/ 207 h 554"/>
                <a:gd name="T86" fmla="*/ 265 w 266"/>
                <a:gd name="T87" fmla="*/ 207 h 554"/>
                <a:gd name="T88" fmla="*/ 236 w 266"/>
                <a:gd name="T89" fmla="*/ 236 h 55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66"/>
                <a:gd name="T136" fmla="*/ 0 h 554"/>
                <a:gd name="T137" fmla="*/ 266 w 266"/>
                <a:gd name="T138" fmla="*/ 554 h 55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66" h="554">
                  <a:moveTo>
                    <a:pt x="236" y="236"/>
                  </a:moveTo>
                  <a:lnTo>
                    <a:pt x="195" y="267"/>
                  </a:lnTo>
                  <a:lnTo>
                    <a:pt x="178" y="270"/>
                  </a:lnTo>
                  <a:lnTo>
                    <a:pt x="169" y="280"/>
                  </a:lnTo>
                  <a:lnTo>
                    <a:pt x="159" y="313"/>
                  </a:lnTo>
                  <a:lnTo>
                    <a:pt x="169" y="332"/>
                  </a:lnTo>
                  <a:lnTo>
                    <a:pt x="180" y="341"/>
                  </a:lnTo>
                  <a:lnTo>
                    <a:pt x="186" y="355"/>
                  </a:lnTo>
                  <a:lnTo>
                    <a:pt x="186" y="370"/>
                  </a:lnTo>
                  <a:lnTo>
                    <a:pt x="193" y="374"/>
                  </a:lnTo>
                  <a:lnTo>
                    <a:pt x="188" y="386"/>
                  </a:lnTo>
                  <a:lnTo>
                    <a:pt x="186" y="395"/>
                  </a:lnTo>
                  <a:lnTo>
                    <a:pt x="178" y="403"/>
                  </a:lnTo>
                  <a:lnTo>
                    <a:pt x="176" y="414"/>
                  </a:lnTo>
                  <a:lnTo>
                    <a:pt x="180" y="422"/>
                  </a:lnTo>
                  <a:lnTo>
                    <a:pt x="199" y="439"/>
                  </a:lnTo>
                  <a:lnTo>
                    <a:pt x="203" y="447"/>
                  </a:lnTo>
                  <a:lnTo>
                    <a:pt x="203" y="468"/>
                  </a:lnTo>
                  <a:lnTo>
                    <a:pt x="218" y="503"/>
                  </a:lnTo>
                  <a:lnTo>
                    <a:pt x="207" y="524"/>
                  </a:lnTo>
                  <a:lnTo>
                    <a:pt x="199" y="530"/>
                  </a:lnTo>
                  <a:lnTo>
                    <a:pt x="184" y="553"/>
                  </a:lnTo>
                  <a:lnTo>
                    <a:pt x="184" y="539"/>
                  </a:lnTo>
                  <a:lnTo>
                    <a:pt x="192" y="530"/>
                  </a:lnTo>
                  <a:lnTo>
                    <a:pt x="192" y="516"/>
                  </a:lnTo>
                  <a:lnTo>
                    <a:pt x="184" y="503"/>
                  </a:lnTo>
                  <a:lnTo>
                    <a:pt x="192" y="485"/>
                  </a:lnTo>
                  <a:lnTo>
                    <a:pt x="186" y="468"/>
                  </a:lnTo>
                  <a:lnTo>
                    <a:pt x="176" y="451"/>
                  </a:lnTo>
                  <a:lnTo>
                    <a:pt x="167" y="416"/>
                  </a:lnTo>
                  <a:lnTo>
                    <a:pt x="157" y="370"/>
                  </a:lnTo>
                  <a:lnTo>
                    <a:pt x="147" y="357"/>
                  </a:lnTo>
                  <a:lnTo>
                    <a:pt x="136" y="353"/>
                  </a:lnTo>
                  <a:lnTo>
                    <a:pt x="132" y="363"/>
                  </a:lnTo>
                  <a:lnTo>
                    <a:pt x="107" y="378"/>
                  </a:lnTo>
                  <a:lnTo>
                    <a:pt x="96" y="387"/>
                  </a:lnTo>
                  <a:lnTo>
                    <a:pt x="74" y="384"/>
                  </a:lnTo>
                  <a:lnTo>
                    <a:pt x="59" y="378"/>
                  </a:lnTo>
                  <a:lnTo>
                    <a:pt x="69" y="343"/>
                  </a:lnTo>
                  <a:lnTo>
                    <a:pt x="57" y="293"/>
                  </a:lnTo>
                  <a:lnTo>
                    <a:pt x="46" y="293"/>
                  </a:lnTo>
                  <a:lnTo>
                    <a:pt x="40" y="282"/>
                  </a:lnTo>
                  <a:lnTo>
                    <a:pt x="44" y="274"/>
                  </a:lnTo>
                  <a:lnTo>
                    <a:pt x="36" y="261"/>
                  </a:lnTo>
                  <a:lnTo>
                    <a:pt x="26" y="261"/>
                  </a:lnTo>
                  <a:lnTo>
                    <a:pt x="0" y="232"/>
                  </a:lnTo>
                  <a:lnTo>
                    <a:pt x="2" y="232"/>
                  </a:lnTo>
                  <a:lnTo>
                    <a:pt x="2" y="217"/>
                  </a:lnTo>
                  <a:lnTo>
                    <a:pt x="11" y="213"/>
                  </a:lnTo>
                  <a:lnTo>
                    <a:pt x="9" y="199"/>
                  </a:lnTo>
                  <a:lnTo>
                    <a:pt x="21" y="197"/>
                  </a:lnTo>
                  <a:lnTo>
                    <a:pt x="25" y="190"/>
                  </a:lnTo>
                  <a:lnTo>
                    <a:pt x="23" y="176"/>
                  </a:lnTo>
                  <a:lnTo>
                    <a:pt x="30" y="167"/>
                  </a:lnTo>
                  <a:lnTo>
                    <a:pt x="32" y="142"/>
                  </a:lnTo>
                  <a:lnTo>
                    <a:pt x="44" y="138"/>
                  </a:lnTo>
                  <a:lnTo>
                    <a:pt x="57" y="136"/>
                  </a:lnTo>
                  <a:lnTo>
                    <a:pt x="74" y="92"/>
                  </a:lnTo>
                  <a:lnTo>
                    <a:pt x="86" y="80"/>
                  </a:lnTo>
                  <a:lnTo>
                    <a:pt x="86" y="65"/>
                  </a:lnTo>
                  <a:lnTo>
                    <a:pt x="88" y="57"/>
                  </a:lnTo>
                  <a:lnTo>
                    <a:pt x="105" y="48"/>
                  </a:lnTo>
                  <a:lnTo>
                    <a:pt x="115" y="36"/>
                  </a:lnTo>
                  <a:lnTo>
                    <a:pt x="130" y="32"/>
                  </a:lnTo>
                  <a:lnTo>
                    <a:pt x="140" y="34"/>
                  </a:lnTo>
                  <a:lnTo>
                    <a:pt x="140" y="25"/>
                  </a:lnTo>
                  <a:lnTo>
                    <a:pt x="147" y="15"/>
                  </a:lnTo>
                  <a:lnTo>
                    <a:pt x="151" y="3"/>
                  </a:lnTo>
                  <a:lnTo>
                    <a:pt x="157" y="0"/>
                  </a:lnTo>
                  <a:lnTo>
                    <a:pt x="174" y="9"/>
                  </a:lnTo>
                  <a:lnTo>
                    <a:pt x="176" y="19"/>
                  </a:lnTo>
                  <a:lnTo>
                    <a:pt x="182" y="25"/>
                  </a:lnTo>
                  <a:lnTo>
                    <a:pt x="190" y="40"/>
                  </a:lnTo>
                  <a:lnTo>
                    <a:pt x="192" y="51"/>
                  </a:lnTo>
                  <a:lnTo>
                    <a:pt x="184" y="84"/>
                  </a:lnTo>
                  <a:lnTo>
                    <a:pt x="169" y="101"/>
                  </a:lnTo>
                  <a:lnTo>
                    <a:pt x="165" y="128"/>
                  </a:lnTo>
                  <a:lnTo>
                    <a:pt x="157" y="142"/>
                  </a:lnTo>
                  <a:lnTo>
                    <a:pt x="182" y="130"/>
                  </a:lnTo>
                  <a:lnTo>
                    <a:pt x="195" y="132"/>
                  </a:lnTo>
                  <a:lnTo>
                    <a:pt x="197" y="155"/>
                  </a:lnTo>
                  <a:lnTo>
                    <a:pt x="213" y="167"/>
                  </a:lnTo>
                  <a:lnTo>
                    <a:pt x="209" y="190"/>
                  </a:lnTo>
                  <a:lnTo>
                    <a:pt x="226" y="195"/>
                  </a:lnTo>
                  <a:lnTo>
                    <a:pt x="234" y="207"/>
                  </a:lnTo>
                  <a:lnTo>
                    <a:pt x="247" y="207"/>
                  </a:lnTo>
                  <a:lnTo>
                    <a:pt x="255" y="201"/>
                  </a:lnTo>
                  <a:lnTo>
                    <a:pt x="265" y="207"/>
                  </a:lnTo>
                  <a:lnTo>
                    <a:pt x="247" y="222"/>
                  </a:lnTo>
                  <a:lnTo>
                    <a:pt x="236" y="236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BAD25E39-CA72-218A-C48B-B06A1F9CD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4475" y="3527325"/>
              <a:ext cx="359915" cy="688936"/>
            </a:xfrm>
            <a:custGeom>
              <a:avLst/>
              <a:gdLst>
                <a:gd name="T0" fmla="*/ 144 w 233"/>
                <a:gd name="T1" fmla="*/ 261 h 446"/>
                <a:gd name="T2" fmla="*/ 123 w 233"/>
                <a:gd name="T3" fmla="*/ 244 h 446"/>
                <a:gd name="T4" fmla="*/ 96 w 233"/>
                <a:gd name="T5" fmla="*/ 224 h 446"/>
                <a:gd name="T6" fmla="*/ 69 w 233"/>
                <a:gd name="T7" fmla="*/ 224 h 446"/>
                <a:gd name="T8" fmla="*/ 58 w 233"/>
                <a:gd name="T9" fmla="*/ 288 h 446"/>
                <a:gd name="T10" fmla="*/ 44 w 233"/>
                <a:gd name="T11" fmla="*/ 315 h 446"/>
                <a:gd name="T12" fmla="*/ 50 w 233"/>
                <a:gd name="T13" fmla="*/ 347 h 446"/>
                <a:gd name="T14" fmla="*/ 67 w 233"/>
                <a:gd name="T15" fmla="*/ 365 h 446"/>
                <a:gd name="T16" fmla="*/ 86 w 233"/>
                <a:gd name="T17" fmla="*/ 407 h 446"/>
                <a:gd name="T18" fmla="*/ 113 w 233"/>
                <a:gd name="T19" fmla="*/ 416 h 446"/>
                <a:gd name="T20" fmla="*/ 134 w 233"/>
                <a:gd name="T21" fmla="*/ 436 h 446"/>
                <a:gd name="T22" fmla="*/ 113 w 233"/>
                <a:gd name="T23" fmla="*/ 445 h 446"/>
                <a:gd name="T24" fmla="*/ 106 w 233"/>
                <a:gd name="T25" fmla="*/ 436 h 446"/>
                <a:gd name="T26" fmla="*/ 86 w 233"/>
                <a:gd name="T27" fmla="*/ 424 h 446"/>
                <a:gd name="T28" fmla="*/ 79 w 233"/>
                <a:gd name="T29" fmla="*/ 428 h 446"/>
                <a:gd name="T30" fmla="*/ 23 w 233"/>
                <a:gd name="T31" fmla="*/ 380 h 446"/>
                <a:gd name="T32" fmla="*/ 17 w 233"/>
                <a:gd name="T33" fmla="*/ 353 h 446"/>
                <a:gd name="T34" fmla="*/ 25 w 233"/>
                <a:gd name="T35" fmla="*/ 317 h 446"/>
                <a:gd name="T36" fmla="*/ 48 w 233"/>
                <a:gd name="T37" fmla="*/ 288 h 446"/>
                <a:gd name="T38" fmla="*/ 44 w 233"/>
                <a:gd name="T39" fmla="*/ 232 h 446"/>
                <a:gd name="T40" fmla="*/ 40 w 233"/>
                <a:gd name="T41" fmla="*/ 203 h 446"/>
                <a:gd name="T42" fmla="*/ 17 w 233"/>
                <a:gd name="T43" fmla="*/ 178 h 446"/>
                <a:gd name="T44" fmla="*/ 27 w 233"/>
                <a:gd name="T45" fmla="*/ 159 h 446"/>
                <a:gd name="T46" fmla="*/ 34 w 233"/>
                <a:gd name="T47" fmla="*/ 138 h 446"/>
                <a:gd name="T48" fmla="*/ 27 w 233"/>
                <a:gd name="T49" fmla="*/ 119 h 446"/>
                <a:gd name="T50" fmla="*/ 10 w 233"/>
                <a:gd name="T51" fmla="*/ 96 h 446"/>
                <a:gd name="T52" fmla="*/ 10 w 233"/>
                <a:gd name="T53" fmla="*/ 44 h 446"/>
                <a:gd name="T54" fmla="*/ 36 w 233"/>
                <a:gd name="T55" fmla="*/ 31 h 446"/>
                <a:gd name="T56" fmla="*/ 86 w 233"/>
                <a:gd name="T57" fmla="*/ 21 h 446"/>
                <a:gd name="T58" fmla="*/ 96 w 233"/>
                <a:gd name="T59" fmla="*/ 31 h 446"/>
                <a:gd name="T60" fmla="*/ 104 w 233"/>
                <a:gd name="T61" fmla="*/ 52 h 446"/>
                <a:gd name="T62" fmla="*/ 130 w 233"/>
                <a:gd name="T63" fmla="*/ 75 h 446"/>
                <a:gd name="T64" fmla="*/ 157 w 233"/>
                <a:gd name="T65" fmla="*/ 80 h 446"/>
                <a:gd name="T66" fmla="*/ 173 w 233"/>
                <a:gd name="T67" fmla="*/ 71 h 446"/>
                <a:gd name="T68" fmla="*/ 203 w 233"/>
                <a:gd name="T69" fmla="*/ 96 h 446"/>
                <a:gd name="T70" fmla="*/ 209 w 233"/>
                <a:gd name="T71" fmla="*/ 134 h 446"/>
                <a:gd name="T72" fmla="*/ 232 w 233"/>
                <a:gd name="T73" fmla="*/ 159 h 446"/>
                <a:gd name="T74" fmla="*/ 225 w 233"/>
                <a:gd name="T75" fmla="*/ 196 h 446"/>
                <a:gd name="T76" fmla="*/ 188 w 233"/>
                <a:gd name="T77" fmla="*/ 194 h 446"/>
                <a:gd name="T78" fmla="*/ 157 w 233"/>
                <a:gd name="T79" fmla="*/ 198 h 446"/>
                <a:gd name="T80" fmla="*/ 138 w 233"/>
                <a:gd name="T81" fmla="*/ 228 h 446"/>
                <a:gd name="T82" fmla="*/ 154 w 233"/>
                <a:gd name="T83" fmla="*/ 259 h 446"/>
                <a:gd name="T84" fmla="*/ 155 w 233"/>
                <a:gd name="T85" fmla="*/ 274 h 4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3"/>
                <a:gd name="T130" fmla="*/ 0 h 446"/>
                <a:gd name="T131" fmla="*/ 233 w 233"/>
                <a:gd name="T132" fmla="*/ 446 h 44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3" h="446">
                  <a:moveTo>
                    <a:pt x="155" y="274"/>
                  </a:moveTo>
                  <a:lnTo>
                    <a:pt x="144" y="261"/>
                  </a:lnTo>
                  <a:lnTo>
                    <a:pt x="134" y="255"/>
                  </a:lnTo>
                  <a:lnTo>
                    <a:pt x="123" y="244"/>
                  </a:lnTo>
                  <a:lnTo>
                    <a:pt x="96" y="242"/>
                  </a:lnTo>
                  <a:lnTo>
                    <a:pt x="96" y="224"/>
                  </a:lnTo>
                  <a:lnTo>
                    <a:pt x="82" y="219"/>
                  </a:lnTo>
                  <a:lnTo>
                    <a:pt x="69" y="224"/>
                  </a:lnTo>
                  <a:lnTo>
                    <a:pt x="67" y="261"/>
                  </a:lnTo>
                  <a:lnTo>
                    <a:pt x="58" y="288"/>
                  </a:lnTo>
                  <a:lnTo>
                    <a:pt x="50" y="297"/>
                  </a:lnTo>
                  <a:lnTo>
                    <a:pt x="44" y="315"/>
                  </a:lnTo>
                  <a:lnTo>
                    <a:pt x="44" y="332"/>
                  </a:lnTo>
                  <a:lnTo>
                    <a:pt x="50" y="347"/>
                  </a:lnTo>
                  <a:lnTo>
                    <a:pt x="65" y="345"/>
                  </a:lnTo>
                  <a:lnTo>
                    <a:pt x="67" y="365"/>
                  </a:lnTo>
                  <a:lnTo>
                    <a:pt x="77" y="374"/>
                  </a:lnTo>
                  <a:lnTo>
                    <a:pt x="86" y="407"/>
                  </a:lnTo>
                  <a:lnTo>
                    <a:pt x="96" y="415"/>
                  </a:lnTo>
                  <a:lnTo>
                    <a:pt x="113" y="416"/>
                  </a:lnTo>
                  <a:lnTo>
                    <a:pt x="123" y="428"/>
                  </a:lnTo>
                  <a:lnTo>
                    <a:pt x="134" y="436"/>
                  </a:lnTo>
                  <a:lnTo>
                    <a:pt x="125" y="443"/>
                  </a:lnTo>
                  <a:lnTo>
                    <a:pt x="113" y="445"/>
                  </a:lnTo>
                  <a:lnTo>
                    <a:pt x="104" y="445"/>
                  </a:lnTo>
                  <a:lnTo>
                    <a:pt x="106" y="436"/>
                  </a:lnTo>
                  <a:lnTo>
                    <a:pt x="100" y="428"/>
                  </a:lnTo>
                  <a:lnTo>
                    <a:pt x="86" y="424"/>
                  </a:lnTo>
                  <a:lnTo>
                    <a:pt x="79" y="420"/>
                  </a:lnTo>
                  <a:lnTo>
                    <a:pt x="79" y="428"/>
                  </a:lnTo>
                  <a:lnTo>
                    <a:pt x="31" y="374"/>
                  </a:lnTo>
                  <a:lnTo>
                    <a:pt x="23" y="380"/>
                  </a:lnTo>
                  <a:lnTo>
                    <a:pt x="17" y="367"/>
                  </a:lnTo>
                  <a:lnTo>
                    <a:pt x="17" y="353"/>
                  </a:lnTo>
                  <a:lnTo>
                    <a:pt x="25" y="336"/>
                  </a:lnTo>
                  <a:lnTo>
                    <a:pt x="25" y="317"/>
                  </a:lnTo>
                  <a:lnTo>
                    <a:pt x="40" y="294"/>
                  </a:lnTo>
                  <a:lnTo>
                    <a:pt x="48" y="288"/>
                  </a:lnTo>
                  <a:lnTo>
                    <a:pt x="59" y="267"/>
                  </a:lnTo>
                  <a:lnTo>
                    <a:pt x="44" y="232"/>
                  </a:lnTo>
                  <a:lnTo>
                    <a:pt x="44" y="211"/>
                  </a:lnTo>
                  <a:lnTo>
                    <a:pt x="40" y="203"/>
                  </a:lnTo>
                  <a:lnTo>
                    <a:pt x="21" y="186"/>
                  </a:lnTo>
                  <a:lnTo>
                    <a:pt x="17" y="178"/>
                  </a:lnTo>
                  <a:lnTo>
                    <a:pt x="19" y="167"/>
                  </a:lnTo>
                  <a:lnTo>
                    <a:pt x="27" y="159"/>
                  </a:lnTo>
                  <a:lnTo>
                    <a:pt x="29" y="150"/>
                  </a:lnTo>
                  <a:lnTo>
                    <a:pt x="34" y="138"/>
                  </a:lnTo>
                  <a:lnTo>
                    <a:pt x="27" y="134"/>
                  </a:lnTo>
                  <a:lnTo>
                    <a:pt x="27" y="119"/>
                  </a:lnTo>
                  <a:lnTo>
                    <a:pt x="21" y="105"/>
                  </a:lnTo>
                  <a:lnTo>
                    <a:pt x="10" y="96"/>
                  </a:lnTo>
                  <a:lnTo>
                    <a:pt x="0" y="77"/>
                  </a:lnTo>
                  <a:lnTo>
                    <a:pt x="10" y="44"/>
                  </a:lnTo>
                  <a:lnTo>
                    <a:pt x="19" y="34"/>
                  </a:lnTo>
                  <a:lnTo>
                    <a:pt x="36" y="31"/>
                  </a:lnTo>
                  <a:lnTo>
                    <a:pt x="77" y="0"/>
                  </a:lnTo>
                  <a:lnTo>
                    <a:pt x="86" y="21"/>
                  </a:lnTo>
                  <a:lnTo>
                    <a:pt x="86" y="31"/>
                  </a:lnTo>
                  <a:lnTo>
                    <a:pt x="96" y="31"/>
                  </a:lnTo>
                  <a:lnTo>
                    <a:pt x="102" y="38"/>
                  </a:lnTo>
                  <a:lnTo>
                    <a:pt x="104" y="52"/>
                  </a:lnTo>
                  <a:lnTo>
                    <a:pt x="98" y="90"/>
                  </a:lnTo>
                  <a:lnTo>
                    <a:pt x="130" y="75"/>
                  </a:lnTo>
                  <a:lnTo>
                    <a:pt x="146" y="86"/>
                  </a:lnTo>
                  <a:lnTo>
                    <a:pt x="157" y="80"/>
                  </a:lnTo>
                  <a:lnTo>
                    <a:pt x="161" y="73"/>
                  </a:lnTo>
                  <a:lnTo>
                    <a:pt x="173" y="71"/>
                  </a:lnTo>
                  <a:lnTo>
                    <a:pt x="182" y="75"/>
                  </a:lnTo>
                  <a:lnTo>
                    <a:pt x="203" y="96"/>
                  </a:lnTo>
                  <a:lnTo>
                    <a:pt x="207" y="107"/>
                  </a:lnTo>
                  <a:lnTo>
                    <a:pt x="209" y="134"/>
                  </a:lnTo>
                  <a:lnTo>
                    <a:pt x="228" y="148"/>
                  </a:lnTo>
                  <a:lnTo>
                    <a:pt x="232" y="159"/>
                  </a:lnTo>
                  <a:lnTo>
                    <a:pt x="230" y="184"/>
                  </a:lnTo>
                  <a:lnTo>
                    <a:pt x="225" y="196"/>
                  </a:lnTo>
                  <a:lnTo>
                    <a:pt x="213" y="194"/>
                  </a:lnTo>
                  <a:lnTo>
                    <a:pt x="188" y="194"/>
                  </a:lnTo>
                  <a:lnTo>
                    <a:pt x="165" y="192"/>
                  </a:lnTo>
                  <a:lnTo>
                    <a:pt x="157" y="198"/>
                  </a:lnTo>
                  <a:lnTo>
                    <a:pt x="142" y="215"/>
                  </a:lnTo>
                  <a:lnTo>
                    <a:pt x="138" y="228"/>
                  </a:lnTo>
                  <a:lnTo>
                    <a:pt x="146" y="249"/>
                  </a:lnTo>
                  <a:lnTo>
                    <a:pt x="154" y="259"/>
                  </a:lnTo>
                  <a:lnTo>
                    <a:pt x="157" y="267"/>
                  </a:lnTo>
                  <a:lnTo>
                    <a:pt x="155" y="274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AA60D2E1-0FAE-3FAD-5C6D-9EF68F1AC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4475" y="3527325"/>
              <a:ext cx="359915" cy="688936"/>
            </a:xfrm>
            <a:custGeom>
              <a:avLst/>
              <a:gdLst>
                <a:gd name="T0" fmla="*/ 144 w 233"/>
                <a:gd name="T1" fmla="*/ 261 h 446"/>
                <a:gd name="T2" fmla="*/ 123 w 233"/>
                <a:gd name="T3" fmla="*/ 244 h 446"/>
                <a:gd name="T4" fmla="*/ 96 w 233"/>
                <a:gd name="T5" fmla="*/ 224 h 446"/>
                <a:gd name="T6" fmla="*/ 69 w 233"/>
                <a:gd name="T7" fmla="*/ 224 h 446"/>
                <a:gd name="T8" fmla="*/ 58 w 233"/>
                <a:gd name="T9" fmla="*/ 288 h 446"/>
                <a:gd name="T10" fmla="*/ 44 w 233"/>
                <a:gd name="T11" fmla="*/ 315 h 446"/>
                <a:gd name="T12" fmla="*/ 50 w 233"/>
                <a:gd name="T13" fmla="*/ 347 h 446"/>
                <a:gd name="T14" fmla="*/ 67 w 233"/>
                <a:gd name="T15" fmla="*/ 365 h 446"/>
                <a:gd name="T16" fmla="*/ 86 w 233"/>
                <a:gd name="T17" fmla="*/ 407 h 446"/>
                <a:gd name="T18" fmla="*/ 113 w 233"/>
                <a:gd name="T19" fmla="*/ 416 h 446"/>
                <a:gd name="T20" fmla="*/ 134 w 233"/>
                <a:gd name="T21" fmla="*/ 436 h 446"/>
                <a:gd name="T22" fmla="*/ 113 w 233"/>
                <a:gd name="T23" fmla="*/ 445 h 446"/>
                <a:gd name="T24" fmla="*/ 106 w 233"/>
                <a:gd name="T25" fmla="*/ 436 h 446"/>
                <a:gd name="T26" fmla="*/ 86 w 233"/>
                <a:gd name="T27" fmla="*/ 424 h 446"/>
                <a:gd name="T28" fmla="*/ 79 w 233"/>
                <a:gd name="T29" fmla="*/ 428 h 446"/>
                <a:gd name="T30" fmla="*/ 23 w 233"/>
                <a:gd name="T31" fmla="*/ 380 h 446"/>
                <a:gd name="T32" fmla="*/ 17 w 233"/>
                <a:gd name="T33" fmla="*/ 353 h 446"/>
                <a:gd name="T34" fmla="*/ 25 w 233"/>
                <a:gd name="T35" fmla="*/ 317 h 446"/>
                <a:gd name="T36" fmla="*/ 48 w 233"/>
                <a:gd name="T37" fmla="*/ 288 h 446"/>
                <a:gd name="T38" fmla="*/ 44 w 233"/>
                <a:gd name="T39" fmla="*/ 232 h 446"/>
                <a:gd name="T40" fmla="*/ 40 w 233"/>
                <a:gd name="T41" fmla="*/ 203 h 446"/>
                <a:gd name="T42" fmla="*/ 17 w 233"/>
                <a:gd name="T43" fmla="*/ 178 h 446"/>
                <a:gd name="T44" fmla="*/ 27 w 233"/>
                <a:gd name="T45" fmla="*/ 159 h 446"/>
                <a:gd name="T46" fmla="*/ 34 w 233"/>
                <a:gd name="T47" fmla="*/ 138 h 446"/>
                <a:gd name="T48" fmla="*/ 27 w 233"/>
                <a:gd name="T49" fmla="*/ 119 h 446"/>
                <a:gd name="T50" fmla="*/ 10 w 233"/>
                <a:gd name="T51" fmla="*/ 96 h 446"/>
                <a:gd name="T52" fmla="*/ 10 w 233"/>
                <a:gd name="T53" fmla="*/ 44 h 446"/>
                <a:gd name="T54" fmla="*/ 36 w 233"/>
                <a:gd name="T55" fmla="*/ 31 h 446"/>
                <a:gd name="T56" fmla="*/ 86 w 233"/>
                <a:gd name="T57" fmla="*/ 21 h 446"/>
                <a:gd name="T58" fmla="*/ 96 w 233"/>
                <a:gd name="T59" fmla="*/ 31 h 446"/>
                <a:gd name="T60" fmla="*/ 104 w 233"/>
                <a:gd name="T61" fmla="*/ 52 h 446"/>
                <a:gd name="T62" fmla="*/ 130 w 233"/>
                <a:gd name="T63" fmla="*/ 75 h 446"/>
                <a:gd name="T64" fmla="*/ 157 w 233"/>
                <a:gd name="T65" fmla="*/ 80 h 446"/>
                <a:gd name="T66" fmla="*/ 173 w 233"/>
                <a:gd name="T67" fmla="*/ 71 h 446"/>
                <a:gd name="T68" fmla="*/ 203 w 233"/>
                <a:gd name="T69" fmla="*/ 96 h 446"/>
                <a:gd name="T70" fmla="*/ 209 w 233"/>
                <a:gd name="T71" fmla="*/ 134 h 446"/>
                <a:gd name="T72" fmla="*/ 232 w 233"/>
                <a:gd name="T73" fmla="*/ 159 h 446"/>
                <a:gd name="T74" fmla="*/ 225 w 233"/>
                <a:gd name="T75" fmla="*/ 196 h 446"/>
                <a:gd name="T76" fmla="*/ 188 w 233"/>
                <a:gd name="T77" fmla="*/ 194 h 446"/>
                <a:gd name="T78" fmla="*/ 157 w 233"/>
                <a:gd name="T79" fmla="*/ 198 h 446"/>
                <a:gd name="T80" fmla="*/ 138 w 233"/>
                <a:gd name="T81" fmla="*/ 228 h 446"/>
                <a:gd name="T82" fmla="*/ 154 w 233"/>
                <a:gd name="T83" fmla="*/ 259 h 446"/>
                <a:gd name="T84" fmla="*/ 155 w 233"/>
                <a:gd name="T85" fmla="*/ 274 h 4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3"/>
                <a:gd name="T130" fmla="*/ 0 h 446"/>
                <a:gd name="T131" fmla="*/ 233 w 233"/>
                <a:gd name="T132" fmla="*/ 446 h 44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3" h="446">
                  <a:moveTo>
                    <a:pt x="155" y="274"/>
                  </a:moveTo>
                  <a:lnTo>
                    <a:pt x="144" y="261"/>
                  </a:lnTo>
                  <a:lnTo>
                    <a:pt x="134" y="255"/>
                  </a:lnTo>
                  <a:lnTo>
                    <a:pt x="123" y="244"/>
                  </a:lnTo>
                  <a:lnTo>
                    <a:pt x="96" y="242"/>
                  </a:lnTo>
                  <a:lnTo>
                    <a:pt x="96" y="224"/>
                  </a:lnTo>
                  <a:lnTo>
                    <a:pt x="82" y="219"/>
                  </a:lnTo>
                  <a:lnTo>
                    <a:pt x="69" y="224"/>
                  </a:lnTo>
                  <a:lnTo>
                    <a:pt x="67" y="261"/>
                  </a:lnTo>
                  <a:lnTo>
                    <a:pt x="58" y="288"/>
                  </a:lnTo>
                  <a:lnTo>
                    <a:pt x="50" y="297"/>
                  </a:lnTo>
                  <a:lnTo>
                    <a:pt x="44" y="315"/>
                  </a:lnTo>
                  <a:lnTo>
                    <a:pt x="44" y="332"/>
                  </a:lnTo>
                  <a:lnTo>
                    <a:pt x="50" y="347"/>
                  </a:lnTo>
                  <a:lnTo>
                    <a:pt x="65" y="345"/>
                  </a:lnTo>
                  <a:lnTo>
                    <a:pt x="67" y="365"/>
                  </a:lnTo>
                  <a:lnTo>
                    <a:pt x="77" y="374"/>
                  </a:lnTo>
                  <a:lnTo>
                    <a:pt x="86" y="407"/>
                  </a:lnTo>
                  <a:lnTo>
                    <a:pt x="96" y="415"/>
                  </a:lnTo>
                  <a:lnTo>
                    <a:pt x="113" y="416"/>
                  </a:lnTo>
                  <a:lnTo>
                    <a:pt x="123" y="428"/>
                  </a:lnTo>
                  <a:lnTo>
                    <a:pt x="134" y="436"/>
                  </a:lnTo>
                  <a:lnTo>
                    <a:pt x="125" y="443"/>
                  </a:lnTo>
                  <a:lnTo>
                    <a:pt x="113" y="445"/>
                  </a:lnTo>
                  <a:lnTo>
                    <a:pt x="104" y="445"/>
                  </a:lnTo>
                  <a:lnTo>
                    <a:pt x="106" y="436"/>
                  </a:lnTo>
                  <a:lnTo>
                    <a:pt x="100" y="428"/>
                  </a:lnTo>
                  <a:lnTo>
                    <a:pt x="86" y="424"/>
                  </a:lnTo>
                  <a:lnTo>
                    <a:pt x="79" y="420"/>
                  </a:lnTo>
                  <a:lnTo>
                    <a:pt x="79" y="428"/>
                  </a:lnTo>
                  <a:lnTo>
                    <a:pt x="31" y="374"/>
                  </a:lnTo>
                  <a:lnTo>
                    <a:pt x="23" y="380"/>
                  </a:lnTo>
                  <a:lnTo>
                    <a:pt x="17" y="367"/>
                  </a:lnTo>
                  <a:lnTo>
                    <a:pt x="17" y="353"/>
                  </a:lnTo>
                  <a:lnTo>
                    <a:pt x="25" y="336"/>
                  </a:lnTo>
                  <a:lnTo>
                    <a:pt x="25" y="317"/>
                  </a:lnTo>
                  <a:lnTo>
                    <a:pt x="40" y="294"/>
                  </a:lnTo>
                  <a:lnTo>
                    <a:pt x="48" y="288"/>
                  </a:lnTo>
                  <a:lnTo>
                    <a:pt x="59" y="267"/>
                  </a:lnTo>
                  <a:lnTo>
                    <a:pt x="44" y="232"/>
                  </a:lnTo>
                  <a:lnTo>
                    <a:pt x="44" y="211"/>
                  </a:lnTo>
                  <a:lnTo>
                    <a:pt x="40" y="203"/>
                  </a:lnTo>
                  <a:lnTo>
                    <a:pt x="21" y="186"/>
                  </a:lnTo>
                  <a:lnTo>
                    <a:pt x="17" y="178"/>
                  </a:lnTo>
                  <a:lnTo>
                    <a:pt x="19" y="167"/>
                  </a:lnTo>
                  <a:lnTo>
                    <a:pt x="27" y="159"/>
                  </a:lnTo>
                  <a:lnTo>
                    <a:pt x="29" y="150"/>
                  </a:lnTo>
                  <a:lnTo>
                    <a:pt x="34" y="138"/>
                  </a:lnTo>
                  <a:lnTo>
                    <a:pt x="27" y="134"/>
                  </a:lnTo>
                  <a:lnTo>
                    <a:pt x="27" y="119"/>
                  </a:lnTo>
                  <a:lnTo>
                    <a:pt x="21" y="105"/>
                  </a:lnTo>
                  <a:lnTo>
                    <a:pt x="10" y="96"/>
                  </a:lnTo>
                  <a:lnTo>
                    <a:pt x="0" y="77"/>
                  </a:lnTo>
                  <a:lnTo>
                    <a:pt x="10" y="44"/>
                  </a:lnTo>
                  <a:lnTo>
                    <a:pt x="19" y="34"/>
                  </a:lnTo>
                  <a:lnTo>
                    <a:pt x="36" y="31"/>
                  </a:lnTo>
                  <a:lnTo>
                    <a:pt x="77" y="0"/>
                  </a:lnTo>
                  <a:lnTo>
                    <a:pt x="86" y="21"/>
                  </a:lnTo>
                  <a:lnTo>
                    <a:pt x="86" y="31"/>
                  </a:lnTo>
                  <a:lnTo>
                    <a:pt x="96" y="31"/>
                  </a:lnTo>
                  <a:lnTo>
                    <a:pt x="102" y="38"/>
                  </a:lnTo>
                  <a:lnTo>
                    <a:pt x="104" y="52"/>
                  </a:lnTo>
                  <a:lnTo>
                    <a:pt x="98" y="90"/>
                  </a:lnTo>
                  <a:lnTo>
                    <a:pt x="130" y="75"/>
                  </a:lnTo>
                  <a:lnTo>
                    <a:pt x="146" y="86"/>
                  </a:lnTo>
                  <a:lnTo>
                    <a:pt x="157" y="80"/>
                  </a:lnTo>
                  <a:lnTo>
                    <a:pt x="161" y="73"/>
                  </a:lnTo>
                  <a:lnTo>
                    <a:pt x="173" y="71"/>
                  </a:lnTo>
                  <a:lnTo>
                    <a:pt x="182" y="75"/>
                  </a:lnTo>
                  <a:lnTo>
                    <a:pt x="203" y="96"/>
                  </a:lnTo>
                  <a:lnTo>
                    <a:pt x="207" y="107"/>
                  </a:lnTo>
                  <a:lnTo>
                    <a:pt x="209" y="134"/>
                  </a:lnTo>
                  <a:lnTo>
                    <a:pt x="228" y="148"/>
                  </a:lnTo>
                  <a:lnTo>
                    <a:pt x="232" y="159"/>
                  </a:lnTo>
                  <a:lnTo>
                    <a:pt x="230" y="184"/>
                  </a:lnTo>
                  <a:lnTo>
                    <a:pt x="225" y="196"/>
                  </a:lnTo>
                  <a:lnTo>
                    <a:pt x="213" y="194"/>
                  </a:lnTo>
                  <a:lnTo>
                    <a:pt x="188" y="194"/>
                  </a:lnTo>
                  <a:lnTo>
                    <a:pt x="165" y="192"/>
                  </a:lnTo>
                  <a:lnTo>
                    <a:pt x="157" y="198"/>
                  </a:lnTo>
                  <a:lnTo>
                    <a:pt x="142" y="215"/>
                  </a:lnTo>
                  <a:lnTo>
                    <a:pt x="138" y="228"/>
                  </a:lnTo>
                  <a:lnTo>
                    <a:pt x="146" y="249"/>
                  </a:lnTo>
                  <a:lnTo>
                    <a:pt x="154" y="259"/>
                  </a:lnTo>
                  <a:lnTo>
                    <a:pt x="157" y="267"/>
                  </a:lnTo>
                  <a:lnTo>
                    <a:pt x="155" y="274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DE982FA7-D4E5-5607-D9EF-EAF62A86F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17" y="3440822"/>
              <a:ext cx="330566" cy="401622"/>
            </a:xfrm>
            <a:custGeom>
              <a:avLst/>
              <a:gdLst>
                <a:gd name="T0" fmla="*/ 0 w 214"/>
                <a:gd name="T1" fmla="*/ 56 h 260"/>
                <a:gd name="T2" fmla="*/ 9 w 214"/>
                <a:gd name="T3" fmla="*/ 77 h 260"/>
                <a:gd name="T4" fmla="*/ 9 w 214"/>
                <a:gd name="T5" fmla="*/ 87 h 260"/>
                <a:gd name="T6" fmla="*/ 19 w 214"/>
                <a:gd name="T7" fmla="*/ 87 h 260"/>
                <a:gd name="T8" fmla="*/ 25 w 214"/>
                <a:gd name="T9" fmla="*/ 94 h 260"/>
                <a:gd name="T10" fmla="*/ 27 w 214"/>
                <a:gd name="T11" fmla="*/ 108 h 260"/>
                <a:gd name="T12" fmla="*/ 21 w 214"/>
                <a:gd name="T13" fmla="*/ 146 h 260"/>
                <a:gd name="T14" fmla="*/ 53 w 214"/>
                <a:gd name="T15" fmla="*/ 131 h 260"/>
                <a:gd name="T16" fmla="*/ 69 w 214"/>
                <a:gd name="T17" fmla="*/ 142 h 260"/>
                <a:gd name="T18" fmla="*/ 80 w 214"/>
                <a:gd name="T19" fmla="*/ 136 h 260"/>
                <a:gd name="T20" fmla="*/ 84 w 214"/>
                <a:gd name="T21" fmla="*/ 129 h 260"/>
                <a:gd name="T22" fmla="*/ 96 w 214"/>
                <a:gd name="T23" fmla="*/ 127 h 260"/>
                <a:gd name="T24" fmla="*/ 105 w 214"/>
                <a:gd name="T25" fmla="*/ 131 h 260"/>
                <a:gd name="T26" fmla="*/ 126 w 214"/>
                <a:gd name="T27" fmla="*/ 152 h 260"/>
                <a:gd name="T28" fmla="*/ 130 w 214"/>
                <a:gd name="T29" fmla="*/ 163 h 260"/>
                <a:gd name="T30" fmla="*/ 132 w 214"/>
                <a:gd name="T31" fmla="*/ 190 h 260"/>
                <a:gd name="T32" fmla="*/ 151 w 214"/>
                <a:gd name="T33" fmla="*/ 204 h 260"/>
                <a:gd name="T34" fmla="*/ 155 w 214"/>
                <a:gd name="T35" fmla="*/ 215 h 260"/>
                <a:gd name="T36" fmla="*/ 153 w 214"/>
                <a:gd name="T37" fmla="*/ 240 h 260"/>
                <a:gd name="T38" fmla="*/ 148 w 214"/>
                <a:gd name="T39" fmla="*/ 252 h 260"/>
                <a:gd name="T40" fmla="*/ 151 w 214"/>
                <a:gd name="T41" fmla="*/ 255 h 260"/>
                <a:gd name="T42" fmla="*/ 171 w 214"/>
                <a:gd name="T43" fmla="*/ 259 h 260"/>
                <a:gd name="T44" fmla="*/ 174 w 214"/>
                <a:gd name="T45" fmla="*/ 250 h 260"/>
                <a:gd name="T46" fmla="*/ 184 w 214"/>
                <a:gd name="T47" fmla="*/ 244 h 260"/>
                <a:gd name="T48" fmla="*/ 196 w 214"/>
                <a:gd name="T49" fmla="*/ 250 h 260"/>
                <a:gd name="T50" fmla="*/ 203 w 214"/>
                <a:gd name="T51" fmla="*/ 246 h 260"/>
                <a:gd name="T52" fmla="*/ 213 w 214"/>
                <a:gd name="T53" fmla="*/ 238 h 260"/>
                <a:gd name="T54" fmla="*/ 213 w 214"/>
                <a:gd name="T55" fmla="*/ 221 h 260"/>
                <a:gd name="T56" fmla="*/ 209 w 214"/>
                <a:gd name="T57" fmla="*/ 211 h 260"/>
                <a:gd name="T58" fmla="*/ 197 w 214"/>
                <a:gd name="T59" fmla="*/ 186 h 260"/>
                <a:gd name="T60" fmla="*/ 182 w 214"/>
                <a:gd name="T61" fmla="*/ 175 h 260"/>
                <a:gd name="T62" fmla="*/ 178 w 214"/>
                <a:gd name="T63" fmla="*/ 159 h 260"/>
                <a:gd name="T64" fmla="*/ 165 w 214"/>
                <a:gd name="T65" fmla="*/ 150 h 260"/>
                <a:gd name="T66" fmla="*/ 136 w 214"/>
                <a:gd name="T67" fmla="*/ 115 h 260"/>
                <a:gd name="T68" fmla="*/ 109 w 214"/>
                <a:gd name="T69" fmla="*/ 96 h 260"/>
                <a:gd name="T70" fmla="*/ 115 w 214"/>
                <a:gd name="T71" fmla="*/ 87 h 260"/>
                <a:gd name="T72" fmla="*/ 128 w 214"/>
                <a:gd name="T73" fmla="*/ 85 h 260"/>
                <a:gd name="T74" fmla="*/ 130 w 214"/>
                <a:gd name="T75" fmla="*/ 73 h 260"/>
                <a:gd name="T76" fmla="*/ 121 w 214"/>
                <a:gd name="T77" fmla="*/ 56 h 260"/>
                <a:gd name="T78" fmla="*/ 107 w 214"/>
                <a:gd name="T79" fmla="*/ 48 h 260"/>
                <a:gd name="T80" fmla="*/ 96 w 214"/>
                <a:gd name="T81" fmla="*/ 52 h 260"/>
                <a:gd name="T82" fmla="*/ 86 w 214"/>
                <a:gd name="T83" fmla="*/ 50 h 260"/>
                <a:gd name="T84" fmla="*/ 78 w 214"/>
                <a:gd name="T85" fmla="*/ 40 h 260"/>
                <a:gd name="T86" fmla="*/ 78 w 214"/>
                <a:gd name="T87" fmla="*/ 31 h 260"/>
                <a:gd name="T88" fmla="*/ 59 w 214"/>
                <a:gd name="T89" fmla="*/ 4 h 260"/>
                <a:gd name="T90" fmla="*/ 55 w 214"/>
                <a:gd name="T91" fmla="*/ 0 h 260"/>
                <a:gd name="T92" fmla="*/ 44 w 214"/>
                <a:gd name="T93" fmla="*/ 0 h 260"/>
                <a:gd name="T94" fmla="*/ 40 w 214"/>
                <a:gd name="T95" fmla="*/ 12 h 260"/>
                <a:gd name="T96" fmla="*/ 44 w 214"/>
                <a:gd name="T97" fmla="*/ 27 h 260"/>
                <a:gd name="T98" fmla="*/ 40 w 214"/>
                <a:gd name="T99" fmla="*/ 39 h 260"/>
                <a:gd name="T100" fmla="*/ 30 w 214"/>
                <a:gd name="T101" fmla="*/ 40 h 260"/>
                <a:gd name="T102" fmla="*/ 29 w 214"/>
                <a:gd name="T103" fmla="*/ 27 h 260"/>
                <a:gd name="T104" fmla="*/ 11 w 214"/>
                <a:gd name="T105" fmla="*/ 42 h 260"/>
                <a:gd name="T106" fmla="*/ 0 w 214"/>
                <a:gd name="T107" fmla="*/ 56 h 2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14"/>
                <a:gd name="T163" fmla="*/ 0 h 260"/>
                <a:gd name="T164" fmla="*/ 214 w 214"/>
                <a:gd name="T165" fmla="*/ 260 h 26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14" h="260">
                  <a:moveTo>
                    <a:pt x="0" y="56"/>
                  </a:moveTo>
                  <a:lnTo>
                    <a:pt x="9" y="77"/>
                  </a:lnTo>
                  <a:lnTo>
                    <a:pt x="9" y="87"/>
                  </a:lnTo>
                  <a:lnTo>
                    <a:pt x="19" y="87"/>
                  </a:lnTo>
                  <a:lnTo>
                    <a:pt x="25" y="94"/>
                  </a:lnTo>
                  <a:lnTo>
                    <a:pt x="27" y="108"/>
                  </a:lnTo>
                  <a:lnTo>
                    <a:pt x="21" y="146"/>
                  </a:lnTo>
                  <a:lnTo>
                    <a:pt x="53" y="131"/>
                  </a:lnTo>
                  <a:lnTo>
                    <a:pt x="69" y="142"/>
                  </a:lnTo>
                  <a:lnTo>
                    <a:pt x="80" y="136"/>
                  </a:lnTo>
                  <a:lnTo>
                    <a:pt x="84" y="129"/>
                  </a:lnTo>
                  <a:lnTo>
                    <a:pt x="96" y="127"/>
                  </a:lnTo>
                  <a:lnTo>
                    <a:pt x="105" y="131"/>
                  </a:lnTo>
                  <a:lnTo>
                    <a:pt x="126" y="152"/>
                  </a:lnTo>
                  <a:lnTo>
                    <a:pt x="130" y="163"/>
                  </a:lnTo>
                  <a:lnTo>
                    <a:pt x="132" y="190"/>
                  </a:lnTo>
                  <a:lnTo>
                    <a:pt x="151" y="204"/>
                  </a:lnTo>
                  <a:lnTo>
                    <a:pt x="155" y="215"/>
                  </a:lnTo>
                  <a:lnTo>
                    <a:pt x="153" y="240"/>
                  </a:lnTo>
                  <a:lnTo>
                    <a:pt x="148" y="252"/>
                  </a:lnTo>
                  <a:lnTo>
                    <a:pt x="151" y="255"/>
                  </a:lnTo>
                  <a:lnTo>
                    <a:pt x="171" y="259"/>
                  </a:lnTo>
                  <a:lnTo>
                    <a:pt x="174" y="250"/>
                  </a:lnTo>
                  <a:lnTo>
                    <a:pt x="184" y="244"/>
                  </a:lnTo>
                  <a:lnTo>
                    <a:pt x="196" y="250"/>
                  </a:lnTo>
                  <a:lnTo>
                    <a:pt x="203" y="246"/>
                  </a:lnTo>
                  <a:lnTo>
                    <a:pt x="213" y="238"/>
                  </a:lnTo>
                  <a:lnTo>
                    <a:pt x="213" y="221"/>
                  </a:lnTo>
                  <a:lnTo>
                    <a:pt x="209" y="211"/>
                  </a:lnTo>
                  <a:lnTo>
                    <a:pt x="197" y="186"/>
                  </a:lnTo>
                  <a:lnTo>
                    <a:pt x="182" y="175"/>
                  </a:lnTo>
                  <a:lnTo>
                    <a:pt x="178" y="159"/>
                  </a:lnTo>
                  <a:lnTo>
                    <a:pt x="165" y="150"/>
                  </a:lnTo>
                  <a:lnTo>
                    <a:pt x="136" y="115"/>
                  </a:lnTo>
                  <a:lnTo>
                    <a:pt x="109" y="96"/>
                  </a:lnTo>
                  <a:lnTo>
                    <a:pt x="115" y="87"/>
                  </a:lnTo>
                  <a:lnTo>
                    <a:pt x="128" y="85"/>
                  </a:lnTo>
                  <a:lnTo>
                    <a:pt x="130" y="73"/>
                  </a:lnTo>
                  <a:lnTo>
                    <a:pt x="121" y="56"/>
                  </a:lnTo>
                  <a:lnTo>
                    <a:pt x="107" y="48"/>
                  </a:lnTo>
                  <a:lnTo>
                    <a:pt x="96" y="52"/>
                  </a:lnTo>
                  <a:lnTo>
                    <a:pt x="86" y="50"/>
                  </a:lnTo>
                  <a:lnTo>
                    <a:pt x="78" y="40"/>
                  </a:lnTo>
                  <a:lnTo>
                    <a:pt x="78" y="31"/>
                  </a:lnTo>
                  <a:lnTo>
                    <a:pt x="59" y="4"/>
                  </a:lnTo>
                  <a:lnTo>
                    <a:pt x="55" y="0"/>
                  </a:lnTo>
                  <a:lnTo>
                    <a:pt x="44" y="0"/>
                  </a:lnTo>
                  <a:lnTo>
                    <a:pt x="40" y="12"/>
                  </a:lnTo>
                  <a:lnTo>
                    <a:pt x="44" y="27"/>
                  </a:lnTo>
                  <a:lnTo>
                    <a:pt x="40" y="39"/>
                  </a:lnTo>
                  <a:lnTo>
                    <a:pt x="30" y="40"/>
                  </a:lnTo>
                  <a:lnTo>
                    <a:pt x="29" y="27"/>
                  </a:lnTo>
                  <a:lnTo>
                    <a:pt x="11" y="42"/>
                  </a:lnTo>
                  <a:lnTo>
                    <a:pt x="0" y="56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C2F751F8-2A12-810A-6D4B-98B138310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4554" y="3408383"/>
              <a:ext cx="319752" cy="681213"/>
            </a:xfrm>
            <a:custGeom>
              <a:avLst/>
              <a:gdLst>
                <a:gd name="T0" fmla="*/ 66 w 207"/>
                <a:gd name="T1" fmla="*/ 392 h 441"/>
                <a:gd name="T2" fmla="*/ 75 w 207"/>
                <a:gd name="T3" fmla="*/ 413 h 441"/>
                <a:gd name="T4" fmla="*/ 81 w 207"/>
                <a:gd name="T5" fmla="*/ 440 h 441"/>
                <a:gd name="T6" fmla="*/ 119 w 207"/>
                <a:gd name="T7" fmla="*/ 417 h 441"/>
                <a:gd name="T8" fmla="*/ 131 w 207"/>
                <a:gd name="T9" fmla="*/ 388 h 441"/>
                <a:gd name="T10" fmla="*/ 198 w 207"/>
                <a:gd name="T11" fmla="*/ 357 h 441"/>
                <a:gd name="T12" fmla="*/ 206 w 207"/>
                <a:gd name="T13" fmla="*/ 288 h 441"/>
                <a:gd name="T14" fmla="*/ 123 w 207"/>
                <a:gd name="T15" fmla="*/ 167 h 441"/>
                <a:gd name="T16" fmla="*/ 108 w 207"/>
                <a:gd name="T17" fmla="*/ 148 h 441"/>
                <a:gd name="T18" fmla="*/ 108 w 207"/>
                <a:gd name="T19" fmla="*/ 102 h 441"/>
                <a:gd name="T20" fmla="*/ 131 w 207"/>
                <a:gd name="T21" fmla="*/ 79 h 441"/>
                <a:gd name="T22" fmla="*/ 167 w 207"/>
                <a:gd name="T23" fmla="*/ 54 h 441"/>
                <a:gd name="T24" fmla="*/ 154 w 207"/>
                <a:gd name="T25" fmla="*/ 52 h 441"/>
                <a:gd name="T26" fmla="*/ 125 w 207"/>
                <a:gd name="T27" fmla="*/ 27 h 441"/>
                <a:gd name="T28" fmla="*/ 110 w 207"/>
                <a:gd name="T29" fmla="*/ 12 h 441"/>
                <a:gd name="T30" fmla="*/ 83 w 207"/>
                <a:gd name="T31" fmla="*/ 0 h 441"/>
                <a:gd name="T32" fmla="*/ 44 w 207"/>
                <a:gd name="T33" fmla="*/ 17 h 441"/>
                <a:gd name="T34" fmla="*/ 25 w 207"/>
                <a:gd name="T35" fmla="*/ 21 h 441"/>
                <a:gd name="T36" fmla="*/ 0 w 207"/>
                <a:gd name="T37" fmla="*/ 25 h 441"/>
                <a:gd name="T38" fmla="*/ 19 w 207"/>
                <a:gd name="T39" fmla="*/ 61 h 441"/>
                <a:gd name="T40" fmla="*/ 37 w 207"/>
                <a:gd name="T41" fmla="*/ 73 h 441"/>
                <a:gd name="T42" fmla="*/ 62 w 207"/>
                <a:gd name="T43" fmla="*/ 77 h 441"/>
                <a:gd name="T44" fmla="*/ 69 w 207"/>
                <a:gd name="T45" fmla="*/ 106 h 441"/>
                <a:gd name="T46" fmla="*/ 50 w 207"/>
                <a:gd name="T47" fmla="*/ 117 h 441"/>
                <a:gd name="T48" fmla="*/ 106 w 207"/>
                <a:gd name="T49" fmla="*/ 171 h 441"/>
                <a:gd name="T50" fmla="*/ 123 w 207"/>
                <a:gd name="T51" fmla="*/ 196 h 441"/>
                <a:gd name="T52" fmla="*/ 150 w 207"/>
                <a:gd name="T53" fmla="*/ 232 h 441"/>
                <a:gd name="T54" fmla="*/ 154 w 207"/>
                <a:gd name="T55" fmla="*/ 259 h 441"/>
                <a:gd name="T56" fmla="*/ 158 w 207"/>
                <a:gd name="T57" fmla="*/ 296 h 441"/>
                <a:gd name="T58" fmla="*/ 125 w 207"/>
                <a:gd name="T59" fmla="*/ 342 h 441"/>
                <a:gd name="T60" fmla="*/ 108 w 207"/>
                <a:gd name="T61" fmla="*/ 351 h 441"/>
                <a:gd name="T62" fmla="*/ 100 w 207"/>
                <a:gd name="T63" fmla="*/ 371 h 441"/>
                <a:gd name="T64" fmla="*/ 81 w 207"/>
                <a:gd name="T65" fmla="*/ 374 h 441"/>
                <a:gd name="T66" fmla="*/ 66 w 207"/>
                <a:gd name="T67" fmla="*/ 386 h 44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7"/>
                <a:gd name="T103" fmla="*/ 0 h 441"/>
                <a:gd name="T104" fmla="*/ 207 w 207"/>
                <a:gd name="T105" fmla="*/ 441 h 44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7" h="441">
                  <a:moveTo>
                    <a:pt x="66" y="386"/>
                  </a:moveTo>
                  <a:lnTo>
                    <a:pt x="66" y="392"/>
                  </a:lnTo>
                  <a:lnTo>
                    <a:pt x="81" y="397"/>
                  </a:lnTo>
                  <a:lnTo>
                    <a:pt x="75" y="413"/>
                  </a:lnTo>
                  <a:lnTo>
                    <a:pt x="75" y="426"/>
                  </a:lnTo>
                  <a:lnTo>
                    <a:pt x="81" y="440"/>
                  </a:lnTo>
                  <a:lnTo>
                    <a:pt x="106" y="419"/>
                  </a:lnTo>
                  <a:lnTo>
                    <a:pt x="119" y="417"/>
                  </a:lnTo>
                  <a:lnTo>
                    <a:pt x="131" y="405"/>
                  </a:lnTo>
                  <a:lnTo>
                    <a:pt x="131" y="388"/>
                  </a:lnTo>
                  <a:lnTo>
                    <a:pt x="146" y="388"/>
                  </a:lnTo>
                  <a:lnTo>
                    <a:pt x="198" y="357"/>
                  </a:lnTo>
                  <a:lnTo>
                    <a:pt x="202" y="348"/>
                  </a:lnTo>
                  <a:lnTo>
                    <a:pt x="206" y="288"/>
                  </a:lnTo>
                  <a:lnTo>
                    <a:pt x="192" y="240"/>
                  </a:lnTo>
                  <a:lnTo>
                    <a:pt x="123" y="167"/>
                  </a:lnTo>
                  <a:lnTo>
                    <a:pt x="119" y="157"/>
                  </a:lnTo>
                  <a:lnTo>
                    <a:pt x="108" y="148"/>
                  </a:lnTo>
                  <a:lnTo>
                    <a:pt x="98" y="129"/>
                  </a:lnTo>
                  <a:lnTo>
                    <a:pt x="108" y="102"/>
                  </a:lnTo>
                  <a:lnTo>
                    <a:pt x="123" y="90"/>
                  </a:lnTo>
                  <a:lnTo>
                    <a:pt x="131" y="79"/>
                  </a:lnTo>
                  <a:lnTo>
                    <a:pt x="142" y="69"/>
                  </a:lnTo>
                  <a:lnTo>
                    <a:pt x="167" y="54"/>
                  </a:lnTo>
                  <a:lnTo>
                    <a:pt x="163" y="52"/>
                  </a:lnTo>
                  <a:lnTo>
                    <a:pt x="154" y="52"/>
                  </a:lnTo>
                  <a:lnTo>
                    <a:pt x="133" y="40"/>
                  </a:lnTo>
                  <a:lnTo>
                    <a:pt x="125" y="27"/>
                  </a:lnTo>
                  <a:lnTo>
                    <a:pt x="127" y="13"/>
                  </a:lnTo>
                  <a:lnTo>
                    <a:pt x="110" y="12"/>
                  </a:lnTo>
                  <a:lnTo>
                    <a:pt x="96" y="2"/>
                  </a:lnTo>
                  <a:lnTo>
                    <a:pt x="83" y="0"/>
                  </a:lnTo>
                  <a:lnTo>
                    <a:pt x="71" y="10"/>
                  </a:lnTo>
                  <a:lnTo>
                    <a:pt x="44" y="17"/>
                  </a:lnTo>
                  <a:lnTo>
                    <a:pt x="35" y="15"/>
                  </a:lnTo>
                  <a:lnTo>
                    <a:pt x="25" y="21"/>
                  </a:lnTo>
                  <a:lnTo>
                    <a:pt x="6" y="15"/>
                  </a:lnTo>
                  <a:lnTo>
                    <a:pt x="0" y="25"/>
                  </a:lnTo>
                  <a:lnTo>
                    <a:pt x="19" y="52"/>
                  </a:lnTo>
                  <a:lnTo>
                    <a:pt x="19" y="61"/>
                  </a:lnTo>
                  <a:lnTo>
                    <a:pt x="27" y="71"/>
                  </a:lnTo>
                  <a:lnTo>
                    <a:pt x="37" y="73"/>
                  </a:lnTo>
                  <a:lnTo>
                    <a:pt x="48" y="69"/>
                  </a:lnTo>
                  <a:lnTo>
                    <a:pt x="62" y="77"/>
                  </a:lnTo>
                  <a:lnTo>
                    <a:pt x="71" y="94"/>
                  </a:lnTo>
                  <a:lnTo>
                    <a:pt x="69" y="106"/>
                  </a:lnTo>
                  <a:lnTo>
                    <a:pt x="56" y="108"/>
                  </a:lnTo>
                  <a:lnTo>
                    <a:pt x="50" y="117"/>
                  </a:lnTo>
                  <a:lnTo>
                    <a:pt x="77" y="136"/>
                  </a:lnTo>
                  <a:lnTo>
                    <a:pt x="106" y="171"/>
                  </a:lnTo>
                  <a:lnTo>
                    <a:pt x="119" y="180"/>
                  </a:lnTo>
                  <a:lnTo>
                    <a:pt x="123" y="196"/>
                  </a:lnTo>
                  <a:lnTo>
                    <a:pt x="138" y="207"/>
                  </a:lnTo>
                  <a:lnTo>
                    <a:pt x="150" y="232"/>
                  </a:lnTo>
                  <a:lnTo>
                    <a:pt x="154" y="242"/>
                  </a:lnTo>
                  <a:lnTo>
                    <a:pt x="154" y="259"/>
                  </a:lnTo>
                  <a:lnTo>
                    <a:pt x="154" y="288"/>
                  </a:lnTo>
                  <a:lnTo>
                    <a:pt x="158" y="296"/>
                  </a:lnTo>
                  <a:lnTo>
                    <a:pt x="154" y="328"/>
                  </a:lnTo>
                  <a:lnTo>
                    <a:pt x="125" y="342"/>
                  </a:lnTo>
                  <a:lnTo>
                    <a:pt x="119" y="349"/>
                  </a:lnTo>
                  <a:lnTo>
                    <a:pt x="108" y="351"/>
                  </a:lnTo>
                  <a:lnTo>
                    <a:pt x="108" y="363"/>
                  </a:lnTo>
                  <a:lnTo>
                    <a:pt x="100" y="371"/>
                  </a:lnTo>
                  <a:lnTo>
                    <a:pt x="92" y="374"/>
                  </a:lnTo>
                  <a:lnTo>
                    <a:pt x="81" y="374"/>
                  </a:lnTo>
                  <a:lnTo>
                    <a:pt x="77" y="382"/>
                  </a:lnTo>
                  <a:lnTo>
                    <a:pt x="66" y="38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C95F63AC-0799-B6A4-61AD-EC4293C63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4554" y="3408383"/>
              <a:ext cx="319752" cy="681213"/>
            </a:xfrm>
            <a:custGeom>
              <a:avLst/>
              <a:gdLst>
                <a:gd name="T0" fmla="*/ 66 w 207"/>
                <a:gd name="T1" fmla="*/ 392 h 441"/>
                <a:gd name="T2" fmla="*/ 75 w 207"/>
                <a:gd name="T3" fmla="*/ 413 h 441"/>
                <a:gd name="T4" fmla="*/ 81 w 207"/>
                <a:gd name="T5" fmla="*/ 440 h 441"/>
                <a:gd name="T6" fmla="*/ 119 w 207"/>
                <a:gd name="T7" fmla="*/ 417 h 441"/>
                <a:gd name="T8" fmla="*/ 131 w 207"/>
                <a:gd name="T9" fmla="*/ 388 h 441"/>
                <a:gd name="T10" fmla="*/ 198 w 207"/>
                <a:gd name="T11" fmla="*/ 357 h 441"/>
                <a:gd name="T12" fmla="*/ 206 w 207"/>
                <a:gd name="T13" fmla="*/ 288 h 441"/>
                <a:gd name="T14" fmla="*/ 123 w 207"/>
                <a:gd name="T15" fmla="*/ 167 h 441"/>
                <a:gd name="T16" fmla="*/ 108 w 207"/>
                <a:gd name="T17" fmla="*/ 148 h 441"/>
                <a:gd name="T18" fmla="*/ 108 w 207"/>
                <a:gd name="T19" fmla="*/ 102 h 441"/>
                <a:gd name="T20" fmla="*/ 131 w 207"/>
                <a:gd name="T21" fmla="*/ 79 h 441"/>
                <a:gd name="T22" fmla="*/ 167 w 207"/>
                <a:gd name="T23" fmla="*/ 54 h 441"/>
                <a:gd name="T24" fmla="*/ 154 w 207"/>
                <a:gd name="T25" fmla="*/ 52 h 441"/>
                <a:gd name="T26" fmla="*/ 125 w 207"/>
                <a:gd name="T27" fmla="*/ 27 h 441"/>
                <a:gd name="T28" fmla="*/ 110 w 207"/>
                <a:gd name="T29" fmla="*/ 12 h 441"/>
                <a:gd name="T30" fmla="*/ 83 w 207"/>
                <a:gd name="T31" fmla="*/ 0 h 441"/>
                <a:gd name="T32" fmla="*/ 44 w 207"/>
                <a:gd name="T33" fmla="*/ 17 h 441"/>
                <a:gd name="T34" fmla="*/ 25 w 207"/>
                <a:gd name="T35" fmla="*/ 21 h 441"/>
                <a:gd name="T36" fmla="*/ 0 w 207"/>
                <a:gd name="T37" fmla="*/ 25 h 441"/>
                <a:gd name="T38" fmla="*/ 19 w 207"/>
                <a:gd name="T39" fmla="*/ 61 h 441"/>
                <a:gd name="T40" fmla="*/ 37 w 207"/>
                <a:gd name="T41" fmla="*/ 73 h 441"/>
                <a:gd name="T42" fmla="*/ 62 w 207"/>
                <a:gd name="T43" fmla="*/ 77 h 441"/>
                <a:gd name="T44" fmla="*/ 69 w 207"/>
                <a:gd name="T45" fmla="*/ 106 h 441"/>
                <a:gd name="T46" fmla="*/ 50 w 207"/>
                <a:gd name="T47" fmla="*/ 117 h 441"/>
                <a:gd name="T48" fmla="*/ 106 w 207"/>
                <a:gd name="T49" fmla="*/ 171 h 441"/>
                <a:gd name="T50" fmla="*/ 123 w 207"/>
                <a:gd name="T51" fmla="*/ 196 h 441"/>
                <a:gd name="T52" fmla="*/ 150 w 207"/>
                <a:gd name="T53" fmla="*/ 232 h 441"/>
                <a:gd name="T54" fmla="*/ 154 w 207"/>
                <a:gd name="T55" fmla="*/ 259 h 441"/>
                <a:gd name="T56" fmla="*/ 158 w 207"/>
                <a:gd name="T57" fmla="*/ 296 h 441"/>
                <a:gd name="T58" fmla="*/ 125 w 207"/>
                <a:gd name="T59" fmla="*/ 342 h 441"/>
                <a:gd name="T60" fmla="*/ 108 w 207"/>
                <a:gd name="T61" fmla="*/ 351 h 441"/>
                <a:gd name="T62" fmla="*/ 100 w 207"/>
                <a:gd name="T63" fmla="*/ 371 h 441"/>
                <a:gd name="T64" fmla="*/ 81 w 207"/>
                <a:gd name="T65" fmla="*/ 374 h 441"/>
                <a:gd name="T66" fmla="*/ 66 w 207"/>
                <a:gd name="T67" fmla="*/ 386 h 44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7"/>
                <a:gd name="T103" fmla="*/ 0 h 441"/>
                <a:gd name="T104" fmla="*/ 207 w 207"/>
                <a:gd name="T105" fmla="*/ 441 h 44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7" h="441">
                  <a:moveTo>
                    <a:pt x="66" y="386"/>
                  </a:moveTo>
                  <a:lnTo>
                    <a:pt x="66" y="392"/>
                  </a:lnTo>
                  <a:lnTo>
                    <a:pt x="81" y="397"/>
                  </a:lnTo>
                  <a:lnTo>
                    <a:pt x="75" y="413"/>
                  </a:lnTo>
                  <a:lnTo>
                    <a:pt x="75" y="426"/>
                  </a:lnTo>
                  <a:lnTo>
                    <a:pt x="81" y="440"/>
                  </a:lnTo>
                  <a:lnTo>
                    <a:pt x="106" y="419"/>
                  </a:lnTo>
                  <a:lnTo>
                    <a:pt x="119" y="417"/>
                  </a:lnTo>
                  <a:lnTo>
                    <a:pt x="131" y="405"/>
                  </a:lnTo>
                  <a:lnTo>
                    <a:pt x="131" y="388"/>
                  </a:lnTo>
                  <a:lnTo>
                    <a:pt x="146" y="388"/>
                  </a:lnTo>
                  <a:lnTo>
                    <a:pt x="198" y="357"/>
                  </a:lnTo>
                  <a:lnTo>
                    <a:pt x="202" y="348"/>
                  </a:lnTo>
                  <a:lnTo>
                    <a:pt x="206" y="288"/>
                  </a:lnTo>
                  <a:lnTo>
                    <a:pt x="192" y="240"/>
                  </a:lnTo>
                  <a:lnTo>
                    <a:pt x="123" y="167"/>
                  </a:lnTo>
                  <a:lnTo>
                    <a:pt x="119" y="157"/>
                  </a:lnTo>
                  <a:lnTo>
                    <a:pt x="108" y="148"/>
                  </a:lnTo>
                  <a:lnTo>
                    <a:pt x="98" y="129"/>
                  </a:lnTo>
                  <a:lnTo>
                    <a:pt x="108" y="102"/>
                  </a:lnTo>
                  <a:lnTo>
                    <a:pt x="123" y="90"/>
                  </a:lnTo>
                  <a:lnTo>
                    <a:pt x="131" y="79"/>
                  </a:lnTo>
                  <a:lnTo>
                    <a:pt x="142" y="69"/>
                  </a:lnTo>
                  <a:lnTo>
                    <a:pt x="167" y="54"/>
                  </a:lnTo>
                  <a:lnTo>
                    <a:pt x="163" y="52"/>
                  </a:lnTo>
                  <a:lnTo>
                    <a:pt x="154" y="52"/>
                  </a:lnTo>
                  <a:lnTo>
                    <a:pt x="133" y="40"/>
                  </a:lnTo>
                  <a:lnTo>
                    <a:pt x="125" y="27"/>
                  </a:lnTo>
                  <a:lnTo>
                    <a:pt x="127" y="13"/>
                  </a:lnTo>
                  <a:lnTo>
                    <a:pt x="110" y="12"/>
                  </a:lnTo>
                  <a:lnTo>
                    <a:pt x="96" y="2"/>
                  </a:lnTo>
                  <a:lnTo>
                    <a:pt x="83" y="0"/>
                  </a:lnTo>
                  <a:lnTo>
                    <a:pt x="71" y="10"/>
                  </a:lnTo>
                  <a:lnTo>
                    <a:pt x="44" y="17"/>
                  </a:lnTo>
                  <a:lnTo>
                    <a:pt x="35" y="15"/>
                  </a:lnTo>
                  <a:lnTo>
                    <a:pt x="25" y="21"/>
                  </a:lnTo>
                  <a:lnTo>
                    <a:pt x="6" y="15"/>
                  </a:lnTo>
                  <a:lnTo>
                    <a:pt x="0" y="25"/>
                  </a:lnTo>
                  <a:lnTo>
                    <a:pt x="19" y="52"/>
                  </a:lnTo>
                  <a:lnTo>
                    <a:pt x="19" y="61"/>
                  </a:lnTo>
                  <a:lnTo>
                    <a:pt x="27" y="71"/>
                  </a:lnTo>
                  <a:lnTo>
                    <a:pt x="37" y="73"/>
                  </a:lnTo>
                  <a:lnTo>
                    <a:pt x="48" y="69"/>
                  </a:lnTo>
                  <a:lnTo>
                    <a:pt x="62" y="77"/>
                  </a:lnTo>
                  <a:lnTo>
                    <a:pt x="71" y="94"/>
                  </a:lnTo>
                  <a:lnTo>
                    <a:pt x="69" y="106"/>
                  </a:lnTo>
                  <a:lnTo>
                    <a:pt x="56" y="108"/>
                  </a:lnTo>
                  <a:lnTo>
                    <a:pt x="50" y="117"/>
                  </a:lnTo>
                  <a:lnTo>
                    <a:pt x="77" y="136"/>
                  </a:lnTo>
                  <a:lnTo>
                    <a:pt x="106" y="171"/>
                  </a:lnTo>
                  <a:lnTo>
                    <a:pt x="119" y="180"/>
                  </a:lnTo>
                  <a:lnTo>
                    <a:pt x="123" y="196"/>
                  </a:lnTo>
                  <a:lnTo>
                    <a:pt x="138" y="207"/>
                  </a:lnTo>
                  <a:lnTo>
                    <a:pt x="150" y="232"/>
                  </a:lnTo>
                  <a:lnTo>
                    <a:pt x="154" y="242"/>
                  </a:lnTo>
                  <a:lnTo>
                    <a:pt x="154" y="259"/>
                  </a:lnTo>
                  <a:lnTo>
                    <a:pt x="154" y="288"/>
                  </a:lnTo>
                  <a:lnTo>
                    <a:pt x="158" y="296"/>
                  </a:lnTo>
                  <a:lnTo>
                    <a:pt x="154" y="328"/>
                  </a:lnTo>
                  <a:lnTo>
                    <a:pt x="125" y="342"/>
                  </a:lnTo>
                  <a:lnTo>
                    <a:pt x="119" y="349"/>
                  </a:lnTo>
                  <a:lnTo>
                    <a:pt x="108" y="351"/>
                  </a:lnTo>
                  <a:lnTo>
                    <a:pt x="108" y="363"/>
                  </a:lnTo>
                  <a:lnTo>
                    <a:pt x="100" y="371"/>
                  </a:lnTo>
                  <a:lnTo>
                    <a:pt x="92" y="374"/>
                  </a:lnTo>
                  <a:lnTo>
                    <a:pt x="81" y="374"/>
                  </a:lnTo>
                  <a:lnTo>
                    <a:pt x="77" y="382"/>
                  </a:lnTo>
                  <a:lnTo>
                    <a:pt x="66" y="386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0AC80333-5C8F-2F88-3C42-3401FD612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770" y="3865615"/>
              <a:ext cx="26259" cy="101950"/>
            </a:xfrm>
            <a:custGeom>
              <a:avLst/>
              <a:gdLst>
                <a:gd name="T0" fmla="*/ 4 w 17"/>
                <a:gd name="T1" fmla="*/ 50 h 66"/>
                <a:gd name="T2" fmla="*/ 12 w 17"/>
                <a:gd name="T3" fmla="*/ 5 h 66"/>
                <a:gd name="T4" fmla="*/ 14 w 17"/>
                <a:gd name="T5" fmla="*/ 0 h 66"/>
                <a:gd name="T6" fmla="*/ 14 w 17"/>
                <a:gd name="T7" fmla="*/ 2 h 66"/>
                <a:gd name="T8" fmla="*/ 14 w 17"/>
                <a:gd name="T9" fmla="*/ 4 h 66"/>
                <a:gd name="T10" fmla="*/ 14 w 17"/>
                <a:gd name="T11" fmla="*/ 5 h 66"/>
                <a:gd name="T12" fmla="*/ 16 w 17"/>
                <a:gd name="T13" fmla="*/ 5 h 66"/>
                <a:gd name="T14" fmla="*/ 16 w 17"/>
                <a:gd name="T15" fmla="*/ 7 h 66"/>
                <a:gd name="T16" fmla="*/ 16 w 17"/>
                <a:gd name="T17" fmla="*/ 9 h 66"/>
                <a:gd name="T18" fmla="*/ 16 w 17"/>
                <a:gd name="T19" fmla="*/ 11 h 66"/>
                <a:gd name="T20" fmla="*/ 16 w 17"/>
                <a:gd name="T21" fmla="*/ 13 h 66"/>
                <a:gd name="T22" fmla="*/ 14 w 17"/>
                <a:gd name="T23" fmla="*/ 15 h 66"/>
                <a:gd name="T24" fmla="*/ 14 w 17"/>
                <a:gd name="T25" fmla="*/ 17 h 66"/>
                <a:gd name="T26" fmla="*/ 12 w 17"/>
                <a:gd name="T27" fmla="*/ 17 h 66"/>
                <a:gd name="T28" fmla="*/ 12 w 17"/>
                <a:gd name="T29" fmla="*/ 19 h 66"/>
                <a:gd name="T30" fmla="*/ 12 w 17"/>
                <a:gd name="T31" fmla="*/ 21 h 66"/>
                <a:gd name="T32" fmla="*/ 12 w 17"/>
                <a:gd name="T33" fmla="*/ 23 h 66"/>
                <a:gd name="T34" fmla="*/ 12 w 17"/>
                <a:gd name="T35" fmla="*/ 25 h 66"/>
                <a:gd name="T36" fmla="*/ 12 w 17"/>
                <a:gd name="T37" fmla="*/ 27 h 66"/>
                <a:gd name="T38" fmla="*/ 12 w 17"/>
                <a:gd name="T39" fmla="*/ 28 h 66"/>
                <a:gd name="T40" fmla="*/ 12 w 17"/>
                <a:gd name="T41" fmla="*/ 30 h 66"/>
                <a:gd name="T42" fmla="*/ 12 w 17"/>
                <a:gd name="T43" fmla="*/ 32 h 66"/>
                <a:gd name="T44" fmla="*/ 12 w 17"/>
                <a:gd name="T45" fmla="*/ 34 h 66"/>
                <a:gd name="T46" fmla="*/ 12 w 17"/>
                <a:gd name="T47" fmla="*/ 36 h 66"/>
                <a:gd name="T48" fmla="*/ 12 w 17"/>
                <a:gd name="T49" fmla="*/ 38 h 66"/>
                <a:gd name="T50" fmla="*/ 12 w 17"/>
                <a:gd name="T51" fmla="*/ 40 h 66"/>
                <a:gd name="T52" fmla="*/ 10 w 17"/>
                <a:gd name="T53" fmla="*/ 42 h 66"/>
                <a:gd name="T54" fmla="*/ 10 w 17"/>
                <a:gd name="T55" fmla="*/ 44 h 66"/>
                <a:gd name="T56" fmla="*/ 8 w 17"/>
                <a:gd name="T57" fmla="*/ 46 h 66"/>
                <a:gd name="T58" fmla="*/ 8 w 17"/>
                <a:gd name="T59" fmla="*/ 48 h 66"/>
                <a:gd name="T60" fmla="*/ 8 w 17"/>
                <a:gd name="T61" fmla="*/ 50 h 66"/>
                <a:gd name="T62" fmla="*/ 8 w 17"/>
                <a:gd name="T63" fmla="*/ 52 h 66"/>
                <a:gd name="T64" fmla="*/ 8 w 17"/>
                <a:gd name="T65" fmla="*/ 53 h 66"/>
                <a:gd name="T66" fmla="*/ 6 w 17"/>
                <a:gd name="T67" fmla="*/ 55 h 66"/>
                <a:gd name="T68" fmla="*/ 4 w 17"/>
                <a:gd name="T69" fmla="*/ 55 h 66"/>
                <a:gd name="T70" fmla="*/ 4 w 17"/>
                <a:gd name="T71" fmla="*/ 57 h 66"/>
                <a:gd name="T72" fmla="*/ 4 w 17"/>
                <a:gd name="T73" fmla="*/ 59 h 66"/>
                <a:gd name="T74" fmla="*/ 4 w 17"/>
                <a:gd name="T75" fmla="*/ 61 h 66"/>
                <a:gd name="T76" fmla="*/ 2 w 17"/>
                <a:gd name="T77" fmla="*/ 61 h 66"/>
                <a:gd name="T78" fmla="*/ 0 w 17"/>
                <a:gd name="T79" fmla="*/ 63 h 66"/>
                <a:gd name="T80" fmla="*/ 0 w 17"/>
                <a:gd name="T81" fmla="*/ 65 h 66"/>
                <a:gd name="T82" fmla="*/ 0 w 17"/>
                <a:gd name="T83" fmla="*/ 63 h 66"/>
                <a:gd name="T84" fmla="*/ 0 w 17"/>
                <a:gd name="T85" fmla="*/ 61 h 66"/>
                <a:gd name="T86" fmla="*/ 2 w 17"/>
                <a:gd name="T87" fmla="*/ 61 h 66"/>
                <a:gd name="T88" fmla="*/ 2 w 17"/>
                <a:gd name="T89" fmla="*/ 59 h 66"/>
                <a:gd name="T90" fmla="*/ 2 w 17"/>
                <a:gd name="T91" fmla="*/ 57 h 66"/>
                <a:gd name="T92" fmla="*/ 2 w 17"/>
                <a:gd name="T93" fmla="*/ 55 h 66"/>
                <a:gd name="T94" fmla="*/ 2 w 17"/>
                <a:gd name="T95" fmla="*/ 53 h 66"/>
                <a:gd name="T96" fmla="*/ 4 w 17"/>
                <a:gd name="T97" fmla="*/ 52 h 66"/>
                <a:gd name="T98" fmla="*/ 4 w 17"/>
                <a:gd name="T99" fmla="*/ 50 h 6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7"/>
                <a:gd name="T151" fmla="*/ 0 h 66"/>
                <a:gd name="T152" fmla="*/ 17 w 17"/>
                <a:gd name="T153" fmla="*/ 66 h 6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7" h="66">
                  <a:moveTo>
                    <a:pt x="4" y="50"/>
                  </a:moveTo>
                  <a:lnTo>
                    <a:pt x="12" y="5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6" y="13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2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0" y="44"/>
                  </a:lnTo>
                  <a:lnTo>
                    <a:pt x="8" y="46"/>
                  </a:lnTo>
                  <a:lnTo>
                    <a:pt x="8" y="48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4" y="57"/>
                  </a:lnTo>
                  <a:lnTo>
                    <a:pt x="4" y="59"/>
                  </a:lnTo>
                  <a:lnTo>
                    <a:pt x="4" y="61"/>
                  </a:lnTo>
                  <a:lnTo>
                    <a:pt x="2" y="61"/>
                  </a:lnTo>
                  <a:lnTo>
                    <a:pt x="0" y="63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4" y="52"/>
                  </a:lnTo>
                  <a:lnTo>
                    <a:pt x="4" y="5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73E2241A-256B-225C-F357-ACE9E302D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770" y="3865615"/>
              <a:ext cx="26259" cy="101950"/>
            </a:xfrm>
            <a:custGeom>
              <a:avLst/>
              <a:gdLst>
                <a:gd name="T0" fmla="*/ 4 w 17"/>
                <a:gd name="T1" fmla="*/ 50 h 66"/>
                <a:gd name="T2" fmla="*/ 12 w 17"/>
                <a:gd name="T3" fmla="*/ 5 h 66"/>
                <a:gd name="T4" fmla="*/ 14 w 17"/>
                <a:gd name="T5" fmla="*/ 0 h 66"/>
                <a:gd name="T6" fmla="*/ 14 w 17"/>
                <a:gd name="T7" fmla="*/ 2 h 66"/>
                <a:gd name="T8" fmla="*/ 14 w 17"/>
                <a:gd name="T9" fmla="*/ 4 h 66"/>
                <a:gd name="T10" fmla="*/ 14 w 17"/>
                <a:gd name="T11" fmla="*/ 5 h 66"/>
                <a:gd name="T12" fmla="*/ 16 w 17"/>
                <a:gd name="T13" fmla="*/ 5 h 66"/>
                <a:gd name="T14" fmla="*/ 16 w 17"/>
                <a:gd name="T15" fmla="*/ 7 h 66"/>
                <a:gd name="T16" fmla="*/ 16 w 17"/>
                <a:gd name="T17" fmla="*/ 9 h 66"/>
                <a:gd name="T18" fmla="*/ 16 w 17"/>
                <a:gd name="T19" fmla="*/ 11 h 66"/>
                <a:gd name="T20" fmla="*/ 16 w 17"/>
                <a:gd name="T21" fmla="*/ 13 h 66"/>
                <a:gd name="T22" fmla="*/ 14 w 17"/>
                <a:gd name="T23" fmla="*/ 15 h 66"/>
                <a:gd name="T24" fmla="*/ 14 w 17"/>
                <a:gd name="T25" fmla="*/ 17 h 66"/>
                <a:gd name="T26" fmla="*/ 12 w 17"/>
                <a:gd name="T27" fmla="*/ 17 h 66"/>
                <a:gd name="T28" fmla="*/ 12 w 17"/>
                <a:gd name="T29" fmla="*/ 19 h 66"/>
                <a:gd name="T30" fmla="*/ 12 w 17"/>
                <a:gd name="T31" fmla="*/ 21 h 66"/>
                <a:gd name="T32" fmla="*/ 12 w 17"/>
                <a:gd name="T33" fmla="*/ 23 h 66"/>
                <a:gd name="T34" fmla="*/ 12 w 17"/>
                <a:gd name="T35" fmla="*/ 25 h 66"/>
                <a:gd name="T36" fmla="*/ 12 w 17"/>
                <a:gd name="T37" fmla="*/ 27 h 66"/>
                <a:gd name="T38" fmla="*/ 12 w 17"/>
                <a:gd name="T39" fmla="*/ 28 h 66"/>
                <a:gd name="T40" fmla="*/ 12 w 17"/>
                <a:gd name="T41" fmla="*/ 30 h 66"/>
                <a:gd name="T42" fmla="*/ 12 w 17"/>
                <a:gd name="T43" fmla="*/ 32 h 66"/>
                <a:gd name="T44" fmla="*/ 12 w 17"/>
                <a:gd name="T45" fmla="*/ 34 h 66"/>
                <a:gd name="T46" fmla="*/ 12 w 17"/>
                <a:gd name="T47" fmla="*/ 36 h 66"/>
                <a:gd name="T48" fmla="*/ 12 w 17"/>
                <a:gd name="T49" fmla="*/ 38 h 66"/>
                <a:gd name="T50" fmla="*/ 12 w 17"/>
                <a:gd name="T51" fmla="*/ 40 h 66"/>
                <a:gd name="T52" fmla="*/ 10 w 17"/>
                <a:gd name="T53" fmla="*/ 42 h 66"/>
                <a:gd name="T54" fmla="*/ 10 w 17"/>
                <a:gd name="T55" fmla="*/ 44 h 66"/>
                <a:gd name="T56" fmla="*/ 8 w 17"/>
                <a:gd name="T57" fmla="*/ 46 h 66"/>
                <a:gd name="T58" fmla="*/ 8 w 17"/>
                <a:gd name="T59" fmla="*/ 48 h 66"/>
                <a:gd name="T60" fmla="*/ 8 w 17"/>
                <a:gd name="T61" fmla="*/ 50 h 66"/>
                <a:gd name="T62" fmla="*/ 8 w 17"/>
                <a:gd name="T63" fmla="*/ 52 h 66"/>
                <a:gd name="T64" fmla="*/ 8 w 17"/>
                <a:gd name="T65" fmla="*/ 53 h 66"/>
                <a:gd name="T66" fmla="*/ 6 w 17"/>
                <a:gd name="T67" fmla="*/ 55 h 66"/>
                <a:gd name="T68" fmla="*/ 4 w 17"/>
                <a:gd name="T69" fmla="*/ 55 h 66"/>
                <a:gd name="T70" fmla="*/ 4 w 17"/>
                <a:gd name="T71" fmla="*/ 57 h 66"/>
                <a:gd name="T72" fmla="*/ 4 w 17"/>
                <a:gd name="T73" fmla="*/ 59 h 66"/>
                <a:gd name="T74" fmla="*/ 4 w 17"/>
                <a:gd name="T75" fmla="*/ 61 h 66"/>
                <a:gd name="T76" fmla="*/ 2 w 17"/>
                <a:gd name="T77" fmla="*/ 61 h 66"/>
                <a:gd name="T78" fmla="*/ 0 w 17"/>
                <a:gd name="T79" fmla="*/ 63 h 66"/>
                <a:gd name="T80" fmla="*/ 0 w 17"/>
                <a:gd name="T81" fmla="*/ 65 h 66"/>
                <a:gd name="T82" fmla="*/ 0 w 17"/>
                <a:gd name="T83" fmla="*/ 63 h 66"/>
                <a:gd name="T84" fmla="*/ 0 w 17"/>
                <a:gd name="T85" fmla="*/ 61 h 66"/>
                <a:gd name="T86" fmla="*/ 2 w 17"/>
                <a:gd name="T87" fmla="*/ 61 h 66"/>
                <a:gd name="T88" fmla="*/ 2 w 17"/>
                <a:gd name="T89" fmla="*/ 59 h 66"/>
                <a:gd name="T90" fmla="*/ 2 w 17"/>
                <a:gd name="T91" fmla="*/ 57 h 66"/>
                <a:gd name="T92" fmla="*/ 2 w 17"/>
                <a:gd name="T93" fmla="*/ 55 h 66"/>
                <a:gd name="T94" fmla="*/ 2 w 17"/>
                <a:gd name="T95" fmla="*/ 53 h 66"/>
                <a:gd name="T96" fmla="*/ 4 w 17"/>
                <a:gd name="T97" fmla="*/ 52 h 66"/>
                <a:gd name="T98" fmla="*/ 4 w 17"/>
                <a:gd name="T99" fmla="*/ 50 h 6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7"/>
                <a:gd name="T151" fmla="*/ 0 h 66"/>
                <a:gd name="T152" fmla="*/ 17 w 17"/>
                <a:gd name="T153" fmla="*/ 66 h 6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7" h="66">
                  <a:moveTo>
                    <a:pt x="4" y="50"/>
                  </a:moveTo>
                  <a:lnTo>
                    <a:pt x="12" y="5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6" y="13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2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0" y="44"/>
                  </a:lnTo>
                  <a:lnTo>
                    <a:pt x="8" y="46"/>
                  </a:lnTo>
                  <a:lnTo>
                    <a:pt x="8" y="48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4" y="57"/>
                  </a:lnTo>
                  <a:lnTo>
                    <a:pt x="4" y="59"/>
                  </a:lnTo>
                  <a:lnTo>
                    <a:pt x="4" y="61"/>
                  </a:lnTo>
                  <a:lnTo>
                    <a:pt x="2" y="61"/>
                  </a:lnTo>
                  <a:lnTo>
                    <a:pt x="0" y="63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4" y="52"/>
                  </a:lnTo>
                  <a:lnTo>
                    <a:pt x="4" y="5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0" name="Freeform 23">
              <a:extLst>
                <a:ext uri="{FF2B5EF4-FFF2-40B4-BE49-F238E27FC236}">
                  <a16:creationId xmlns:a16="http://schemas.microsoft.com/office/drawing/2014/main" id="{66CB5F13-FC4D-2A09-1512-A9E9C3AAA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151" y="4356829"/>
              <a:ext cx="27805" cy="26260"/>
            </a:xfrm>
            <a:custGeom>
              <a:avLst/>
              <a:gdLst>
                <a:gd name="T0" fmla="*/ 17 w 18"/>
                <a:gd name="T1" fmla="*/ 13 h 17"/>
                <a:gd name="T2" fmla="*/ 0 w 18"/>
                <a:gd name="T3" fmla="*/ 0 h 17"/>
                <a:gd name="T4" fmla="*/ 0 w 18"/>
                <a:gd name="T5" fmla="*/ 2 h 17"/>
                <a:gd name="T6" fmla="*/ 0 w 18"/>
                <a:gd name="T7" fmla="*/ 5 h 17"/>
                <a:gd name="T8" fmla="*/ 2 w 18"/>
                <a:gd name="T9" fmla="*/ 8 h 17"/>
                <a:gd name="T10" fmla="*/ 4 w 18"/>
                <a:gd name="T11" fmla="*/ 8 h 17"/>
                <a:gd name="T12" fmla="*/ 4 w 18"/>
                <a:gd name="T13" fmla="*/ 10 h 17"/>
                <a:gd name="T14" fmla="*/ 6 w 18"/>
                <a:gd name="T15" fmla="*/ 10 h 17"/>
                <a:gd name="T16" fmla="*/ 6 w 18"/>
                <a:gd name="T17" fmla="*/ 13 h 17"/>
                <a:gd name="T18" fmla="*/ 8 w 18"/>
                <a:gd name="T19" fmla="*/ 13 h 17"/>
                <a:gd name="T20" fmla="*/ 10 w 18"/>
                <a:gd name="T21" fmla="*/ 13 h 17"/>
                <a:gd name="T22" fmla="*/ 10 w 18"/>
                <a:gd name="T23" fmla="*/ 16 h 17"/>
                <a:gd name="T24" fmla="*/ 12 w 18"/>
                <a:gd name="T25" fmla="*/ 16 h 17"/>
                <a:gd name="T26" fmla="*/ 14 w 18"/>
                <a:gd name="T27" fmla="*/ 16 h 17"/>
                <a:gd name="T28" fmla="*/ 15 w 18"/>
                <a:gd name="T29" fmla="*/ 16 h 17"/>
                <a:gd name="T30" fmla="*/ 15 w 18"/>
                <a:gd name="T31" fmla="*/ 13 h 17"/>
                <a:gd name="T32" fmla="*/ 17 w 18"/>
                <a:gd name="T33" fmla="*/ 13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"/>
                <a:gd name="T52" fmla="*/ 0 h 17"/>
                <a:gd name="T53" fmla="*/ 18 w 18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" h="17">
                  <a:moveTo>
                    <a:pt x="17" y="13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5" y="16"/>
                  </a:lnTo>
                  <a:lnTo>
                    <a:pt x="15" y="13"/>
                  </a:lnTo>
                  <a:lnTo>
                    <a:pt x="17" y="13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2" name="Freeform 24">
              <a:extLst>
                <a:ext uri="{FF2B5EF4-FFF2-40B4-BE49-F238E27FC236}">
                  <a16:creationId xmlns:a16="http://schemas.microsoft.com/office/drawing/2014/main" id="{C3CD6343-B26D-33EC-BC3A-9F75C990C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151" y="4356829"/>
              <a:ext cx="27805" cy="26260"/>
            </a:xfrm>
            <a:custGeom>
              <a:avLst/>
              <a:gdLst>
                <a:gd name="T0" fmla="*/ 17 w 18"/>
                <a:gd name="T1" fmla="*/ 13 h 17"/>
                <a:gd name="T2" fmla="*/ 0 w 18"/>
                <a:gd name="T3" fmla="*/ 0 h 17"/>
                <a:gd name="T4" fmla="*/ 0 w 18"/>
                <a:gd name="T5" fmla="*/ 2 h 17"/>
                <a:gd name="T6" fmla="*/ 0 w 18"/>
                <a:gd name="T7" fmla="*/ 5 h 17"/>
                <a:gd name="T8" fmla="*/ 2 w 18"/>
                <a:gd name="T9" fmla="*/ 8 h 17"/>
                <a:gd name="T10" fmla="*/ 4 w 18"/>
                <a:gd name="T11" fmla="*/ 8 h 17"/>
                <a:gd name="T12" fmla="*/ 4 w 18"/>
                <a:gd name="T13" fmla="*/ 10 h 17"/>
                <a:gd name="T14" fmla="*/ 6 w 18"/>
                <a:gd name="T15" fmla="*/ 10 h 17"/>
                <a:gd name="T16" fmla="*/ 6 w 18"/>
                <a:gd name="T17" fmla="*/ 13 h 17"/>
                <a:gd name="T18" fmla="*/ 8 w 18"/>
                <a:gd name="T19" fmla="*/ 13 h 17"/>
                <a:gd name="T20" fmla="*/ 10 w 18"/>
                <a:gd name="T21" fmla="*/ 13 h 17"/>
                <a:gd name="T22" fmla="*/ 10 w 18"/>
                <a:gd name="T23" fmla="*/ 16 h 17"/>
                <a:gd name="T24" fmla="*/ 12 w 18"/>
                <a:gd name="T25" fmla="*/ 16 h 17"/>
                <a:gd name="T26" fmla="*/ 14 w 18"/>
                <a:gd name="T27" fmla="*/ 16 h 17"/>
                <a:gd name="T28" fmla="*/ 15 w 18"/>
                <a:gd name="T29" fmla="*/ 16 h 17"/>
                <a:gd name="T30" fmla="*/ 15 w 18"/>
                <a:gd name="T31" fmla="*/ 13 h 17"/>
                <a:gd name="T32" fmla="*/ 17 w 18"/>
                <a:gd name="T33" fmla="*/ 13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"/>
                <a:gd name="T52" fmla="*/ 0 h 17"/>
                <a:gd name="T53" fmla="*/ 18 w 18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" h="17">
                  <a:moveTo>
                    <a:pt x="17" y="13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5" y="16"/>
                  </a:lnTo>
                  <a:lnTo>
                    <a:pt x="15" y="13"/>
                  </a:lnTo>
                  <a:lnTo>
                    <a:pt x="17" y="13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4" name="Freeform 25">
              <a:extLst>
                <a:ext uri="{FF2B5EF4-FFF2-40B4-BE49-F238E27FC236}">
                  <a16:creationId xmlns:a16="http://schemas.microsoft.com/office/drawing/2014/main" id="{C4B0952A-01CD-985D-0C2E-092D8FBF5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5939" y="4413983"/>
              <a:ext cx="35528" cy="46341"/>
            </a:xfrm>
            <a:custGeom>
              <a:avLst/>
              <a:gdLst>
                <a:gd name="T0" fmla="*/ 0 w 23"/>
                <a:gd name="T1" fmla="*/ 6 h 30"/>
                <a:gd name="T2" fmla="*/ 22 w 23"/>
                <a:gd name="T3" fmla="*/ 29 h 30"/>
                <a:gd name="T4" fmla="*/ 22 w 23"/>
                <a:gd name="T5" fmla="*/ 15 h 30"/>
                <a:gd name="T6" fmla="*/ 8 w 23"/>
                <a:gd name="T7" fmla="*/ 0 h 30"/>
                <a:gd name="T8" fmla="*/ 0 w 23"/>
                <a:gd name="T9" fmla="*/ 6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30"/>
                <a:gd name="T17" fmla="*/ 23 w 23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30">
                  <a:moveTo>
                    <a:pt x="0" y="6"/>
                  </a:moveTo>
                  <a:lnTo>
                    <a:pt x="22" y="29"/>
                  </a:lnTo>
                  <a:lnTo>
                    <a:pt x="22" y="15"/>
                  </a:lnTo>
                  <a:lnTo>
                    <a:pt x="8" y="0"/>
                  </a:lnTo>
                  <a:lnTo>
                    <a:pt x="0" y="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6" name="Freeform 26">
              <a:extLst>
                <a:ext uri="{FF2B5EF4-FFF2-40B4-BE49-F238E27FC236}">
                  <a16:creationId xmlns:a16="http://schemas.microsoft.com/office/drawing/2014/main" id="{46025434-3577-D602-D05E-19AB42429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5939" y="4413983"/>
              <a:ext cx="35528" cy="46341"/>
            </a:xfrm>
            <a:custGeom>
              <a:avLst/>
              <a:gdLst>
                <a:gd name="T0" fmla="*/ 0 w 23"/>
                <a:gd name="T1" fmla="*/ 6 h 30"/>
                <a:gd name="T2" fmla="*/ 22 w 23"/>
                <a:gd name="T3" fmla="*/ 29 h 30"/>
                <a:gd name="T4" fmla="*/ 22 w 23"/>
                <a:gd name="T5" fmla="*/ 15 h 30"/>
                <a:gd name="T6" fmla="*/ 8 w 23"/>
                <a:gd name="T7" fmla="*/ 0 h 30"/>
                <a:gd name="T8" fmla="*/ 0 w 23"/>
                <a:gd name="T9" fmla="*/ 6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30"/>
                <a:gd name="T17" fmla="*/ 23 w 23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30">
                  <a:moveTo>
                    <a:pt x="0" y="6"/>
                  </a:moveTo>
                  <a:lnTo>
                    <a:pt x="22" y="29"/>
                  </a:lnTo>
                  <a:lnTo>
                    <a:pt x="22" y="15"/>
                  </a:lnTo>
                  <a:lnTo>
                    <a:pt x="8" y="0"/>
                  </a:lnTo>
                  <a:lnTo>
                    <a:pt x="0" y="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7" name="Freeform 27">
              <a:extLst>
                <a:ext uri="{FF2B5EF4-FFF2-40B4-BE49-F238E27FC236}">
                  <a16:creationId xmlns:a16="http://schemas.microsoft.com/office/drawing/2014/main" id="{5DC8DD34-35D1-C5D4-1268-116C9D5DE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5451" y="4523657"/>
              <a:ext cx="30894" cy="40162"/>
            </a:xfrm>
            <a:custGeom>
              <a:avLst/>
              <a:gdLst>
                <a:gd name="T0" fmla="*/ 0 w 20"/>
                <a:gd name="T1" fmla="*/ 2 h 26"/>
                <a:gd name="T2" fmla="*/ 1 w 20"/>
                <a:gd name="T3" fmla="*/ 17 h 26"/>
                <a:gd name="T4" fmla="*/ 9 w 20"/>
                <a:gd name="T5" fmla="*/ 25 h 26"/>
                <a:gd name="T6" fmla="*/ 19 w 20"/>
                <a:gd name="T7" fmla="*/ 23 h 26"/>
                <a:gd name="T8" fmla="*/ 7 w 20"/>
                <a:gd name="T9" fmla="*/ 0 h 26"/>
                <a:gd name="T10" fmla="*/ 0 w 20"/>
                <a:gd name="T11" fmla="*/ 2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"/>
                <a:gd name="T19" fmla="*/ 0 h 26"/>
                <a:gd name="T20" fmla="*/ 20 w 20"/>
                <a:gd name="T21" fmla="*/ 26 h 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" h="26">
                  <a:moveTo>
                    <a:pt x="0" y="2"/>
                  </a:moveTo>
                  <a:lnTo>
                    <a:pt x="1" y="17"/>
                  </a:lnTo>
                  <a:lnTo>
                    <a:pt x="9" y="25"/>
                  </a:lnTo>
                  <a:lnTo>
                    <a:pt x="19" y="23"/>
                  </a:lnTo>
                  <a:lnTo>
                    <a:pt x="7" y="0"/>
                  </a:lnTo>
                  <a:lnTo>
                    <a:pt x="0" y="2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8" name="Freeform 28">
              <a:extLst>
                <a:ext uri="{FF2B5EF4-FFF2-40B4-BE49-F238E27FC236}">
                  <a16:creationId xmlns:a16="http://schemas.microsoft.com/office/drawing/2014/main" id="{E561635F-C33A-2E61-0FBB-50DDA9A30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5451" y="4523657"/>
              <a:ext cx="30894" cy="40162"/>
            </a:xfrm>
            <a:custGeom>
              <a:avLst/>
              <a:gdLst>
                <a:gd name="T0" fmla="*/ 0 w 20"/>
                <a:gd name="T1" fmla="*/ 2 h 26"/>
                <a:gd name="T2" fmla="*/ 1 w 20"/>
                <a:gd name="T3" fmla="*/ 17 h 26"/>
                <a:gd name="T4" fmla="*/ 9 w 20"/>
                <a:gd name="T5" fmla="*/ 25 h 26"/>
                <a:gd name="T6" fmla="*/ 19 w 20"/>
                <a:gd name="T7" fmla="*/ 23 h 26"/>
                <a:gd name="T8" fmla="*/ 7 w 20"/>
                <a:gd name="T9" fmla="*/ 0 h 26"/>
                <a:gd name="T10" fmla="*/ 0 w 20"/>
                <a:gd name="T11" fmla="*/ 2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"/>
                <a:gd name="T19" fmla="*/ 0 h 26"/>
                <a:gd name="T20" fmla="*/ 20 w 20"/>
                <a:gd name="T21" fmla="*/ 26 h 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" h="26">
                  <a:moveTo>
                    <a:pt x="0" y="2"/>
                  </a:moveTo>
                  <a:lnTo>
                    <a:pt x="1" y="17"/>
                  </a:lnTo>
                  <a:lnTo>
                    <a:pt x="9" y="25"/>
                  </a:lnTo>
                  <a:lnTo>
                    <a:pt x="19" y="23"/>
                  </a:lnTo>
                  <a:lnTo>
                    <a:pt x="7" y="0"/>
                  </a:lnTo>
                  <a:lnTo>
                    <a:pt x="0" y="2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9" name="Freeform 29">
              <a:extLst>
                <a:ext uri="{FF2B5EF4-FFF2-40B4-BE49-F238E27FC236}">
                  <a16:creationId xmlns:a16="http://schemas.microsoft.com/office/drawing/2014/main" id="{F48BF16B-EB1B-AD98-ED94-24DA167B9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8874" y="4033986"/>
              <a:ext cx="98861" cy="176096"/>
            </a:xfrm>
            <a:custGeom>
              <a:avLst/>
              <a:gdLst>
                <a:gd name="T0" fmla="*/ 0 w 64"/>
                <a:gd name="T1" fmla="*/ 52 h 114"/>
                <a:gd name="T2" fmla="*/ 4 w 64"/>
                <a:gd name="T3" fmla="*/ 81 h 114"/>
                <a:gd name="T4" fmla="*/ 8 w 64"/>
                <a:gd name="T5" fmla="*/ 100 h 114"/>
                <a:gd name="T6" fmla="*/ 15 w 64"/>
                <a:gd name="T7" fmla="*/ 113 h 114"/>
                <a:gd name="T8" fmla="*/ 29 w 64"/>
                <a:gd name="T9" fmla="*/ 113 h 114"/>
                <a:gd name="T10" fmla="*/ 46 w 64"/>
                <a:gd name="T11" fmla="*/ 108 h 114"/>
                <a:gd name="T12" fmla="*/ 58 w 64"/>
                <a:gd name="T13" fmla="*/ 98 h 114"/>
                <a:gd name="T14" fmla="*/ 63 w 64"/>
                <a:gd name="T15" fmla="*/ 83 h 114"/>
                <a:gd name="T16" fmla="*/ 63 w 64"/>
                <a:gd name="T17" fmla="*/ 67 h 114"/>
                <a:gd name="T18" fmla="*/ 25 w 64"/>
                <a:gd name="T19" fmla="*/ 10 h 114"/>
                <a:gd name="T20" fmla="*/ 8 w 64"/>
                <a:gd name="T21" fmla="*/ 0 h 114"/>
                <a:gd name="T22" fmla="*/ 13 w 64"/>
                <a:gd name="T23" fmla="*/ 12 h 114"/>
                <a:gd name="T24" fmla="*/ 6 w 64"/>
                <a:gd name="T25" fmla="*/ 25 h 114"/>
                <a:gd name="T26" fmla="*/ 0 w 64"/>
                <a:gd name="T27" fmla="*/ 52 h 1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114"/>
                <a:gd name="T44" fmla="*/ 64 w 64"/>
                <a:gd name="T45" fmla="*/ 114 h 11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114">
                  <a:moveTo>
                    <a:pt x="0" y="52"/>
                  </a:moveTo>
                  <a:lnTo>
                    <a:pt x="4" y="81"/>
                  </a:lnTo>
                  <a:lnTo>
                    <a:pt x="8" y="100"/>
                  </a:lnTo>
                  <a:lnTo>
                    <a:pt x="15" y="113"/>
                  </a:lnTo>
                  <a:lnTo>
                    <a:pt x="29" y="113"/>
                  </a:lnTo>
                  <a:lnTo>
                    <a:pt x="46" y="108"/>
                  </a:lnTo>
                  <a:lnTo>
                    <a:pt x="58" y="98"/>
                  </a:lnTo>
                  <a:lnTo>
                    <a:pt x="63" y="83"/>
                  </a:lnTo>
                  <a:lnTo>
                    <a:pt x="63" y="67"/>
                  </a:lnTo>
                  <a:lnTo>
                    <a:pt x="25" y="10"/>
                  </a:lnTo>
                  <a:lnTo>
                    <a:pt x="8" y="0"/>
                  </a:lnTo>
                  <a:lnTo>
                    <a:pt x="13" y="12"/>
                  </a:lnTo>
                  <a:lnTo>
                    <a:pt x="6" y="25"/>
                  </a:lnTo>
                  <a:lnTo>
                    <a:pt x="0" y="52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0" name="Freeform 30">
              <a:extLst>
                <a:ext uri="{FF2B5EF4-FFF2-40B4-BE49-F238E27FC236}">
                  <a16:creationId xmlns:a16="http://schemas.microsoft.com/office/drawing/2014/main" id="{CC1895D2-324E-AE70-C59A-9A6C4106E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8874" y="4033986"/>
              <a:ext cx="98861" cy="176096"/>
            </a:xfrm>
            <a:custGeom>
              <a:avLst/>
              <a:gdLst>
                <a:gd name="T0" fmla="*/ 0 w 64"/>
                <a:gd name="T1" fmla="*/ 52 h 114"/>
                <a:gd name="T2" fmla="*/ 4 w 64"/>
                <a:gd name="T3" fmla="*/ 81 h 114"/>
                <a:gd name="T4" fmla="*/ 8 w 64"/>
                <a:gd name="T5" fmla="*/ 100 h 114"/>
                <a:gd name="T6" fmla="*/ 15 w 64"/>
                <a:gd name="T7" fmla="*/ 113 h 114"/>
                <a:gd name="T8" fmla="*/ 29 w 64"/>
                <a:gd name="T9" fmla="*/ 113 h 114"/>
                <a:gd name="T10" fmla="*/ 46 w 64"/>
                <a:gd name="T11" fmla="*/ 108 h 114"/>
                <a:gd name="T12" fmla="*/ 58 w 64"/>
                <a:gd name="T13" fmla="*/ 98 h 114"/>
                <a:gd name="T14" fmla="*/ 63 w 64"/>
                <a:gd name="T15" fmla="*/ 83 h 114"/>
                <a:gd name="T16" fmla="*/ 63 w 64"/>
                <a:gd name="T17" fmla="*/ 67 h 114"/>
                <a:gd name="T18" fmla="*/ 25 w 64"/>
                <a:gd name="T19" fmla="*/ 10 h 114"/>
                <a:gd name="T20" fmla="*/ 8 w 64"/>
                <a:gd name="T21" fmla="*/ 0 h 114"/>
                <a:gd name="T22" fmla="*/ 13 w 64"/>
                <a:gd name="T23" fmla="*/ 12 h 114"/>
                <a:gd name="T24" fmla="*/ 6 w 64"/>
                <a:gd name="T25" fmla="*/ 25 h 114"/>
                <a:gd name="T26" fmla="*/ 0 w 64"/>
                <a:gd name="T27" fmla="*/ 52 h 1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114"/>
                <a:gd name="T44" fmla="*/ 64 w 64"/>
                <a:gd name="T45" fmla="*/ 114 h 11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114">
                  <a:moveTo>
                    <a:pt x="0" y="52"/>
                  </a:moveTo>
                  <a:lnTo>
                    <a:pt x="4" y="81"/>
                  </a:lnTo>
                  <a:lnTo>
                    <a:pt x="8" y="100"/>
                  </a:lnTo>
                  <a:lnTo>
                    <a:pt x="15" y="113"/>
                  </a:lnTo>
                  <a:lnTo>
                    <a:pt x="29" y="113"/>
                  </a:lnTo>
                  <a:lnTo>
                    <a:pt x="46" y="108"/>
                  </a:lnTo>
                  <a:lnTo>
                    <a:pt x="58" y="98"/>
                  </a:lnTo>
                  <a:lnTo>
                    <a:pt x="63" y="83"/>
                  </a:lnTo>
                  <a:lnTo>
                    <a:pt x="63" y="67"/>
                  </a:lnTo>
                  <a:lnTo>
                    <a:pt x="25" y="10"/>
                  </a:lnTo>
                  <a:lnTo>
                    <a:pt x="8" y="0"/>
                  </a:lnTo>
                  <a:lnTo>
                    <a:pt x="13" y="12"/>
                  </a:lnTo>
                  <a:lnTo>
                    <a:pt x="6" y="25"/>
                  </a:lnTo>
                  <a:lnTo>
                    <a:pt x="0" y="52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1" name="Freeform 31">
              <a:extLst>
                <a:ext uri="{FF2B5EF4-FFF2-40B4-BE49-F238E27FC236}">
                  <a16:creationId xmlns:a16="http://schemas.microsoft.com/office/drawing/2014/main" id="{48C08A23-3285-CFE8-62CA-89552B0F4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958" y="3559764"/>
              <a:ext cx="108129" cy="84959"/>
            </a:xfrm>
            <a:custGeom>
              <a:avLst/>
              <a:gdLst>
                <a:gd name="T0" fmla="*/ 0 w 70"/>
                <a:gd name="T1" fmla="*/ 21 h 55"/>
                <a:gd name="T2" fmla="*/ 2 w 70"/>
                <a:gd name="T3" fmla="*/ 46 h 55"/>
                <a:gd name="T4" fmla="*/ 18 w 70"/>
                <a:gd name="T5" fmla="*/ 54 h 55"/>
                <a:gd name="T6" fmla="*/ 29 w 70"/>
                <a:gd name="T7" fmla="*/ 54 h 55"/>
                <a:gd name="T8" fmla="*/ 45 w 70"/>
                <a:gd name="T9" fmla="*/ 46 h 55"/>
                <a:gd name="T10" fmla="*/ 54 w 70"/>
                <a:gd name="T11" fmla="*/ 36 h 55"/>
                <a:gd name="T12" fmla="*/ 60 w 70"/>
                <a:gd name="T13" fmla="*/ 21 h 55"/>
                <a:gd name="T14" fmla="*/ 69 w 70"/>
                <a:gd name="T15" fmla="*/ 11 h 55"/>
                <a:gd name="T16" fmla="*/ 69 w 70"/>
                <a:gd name="T17" fmla="*/ 0 h 55"/>
                <a:gd name="T18" fmla="*/ 27 w 70"/>
                <a:gd name="T19" fmla="*/ 4 h 55"/>
                <a:gd name="T20" fmla="*/ 0 w 70"/>
                <a:gd name="T21" fmla="*/ 21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0"/>
                <a:gd name="T34" fmla="*/ 0 h 55"/>
                <a:gd name="T35" fmla="*/ 70 w 70"/>
                <a:gd name="T36" fmla="*/ 55 h 5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0" h="55">
                  <a:moveTo>
                    <a:pt x="0" y="21"/>
                  </a:moveTo>
                  <a:lnTo>
                    <a:pt x="2" y="46"/>
                  </a:lnTo>
                  <a:lnTo>
                    <a:pt x="18" y="54"/>
                  </a:lnTo>
                  <a:lnTo>
                    <a:pt x="29" y="54"/>
                  </a:lnTo>
                  <a:lnTo>
                    <a:pt x="45" y="46"/>
                  </a:lnTo>
                  <a:lnTo>
                    <a:pt x="54" y="36"/>
                  </a:lnTo>
                  <a:lnTo>
                    <a:pt x="60" y="21"/>
                  </a:lnTo>
                  <a:lnTo>
                    <a:pt x="69" y="11"/>
                  </a:lnTo>
                  <a:lnTo>
                    <a:pt x="69" y="0"/>
                  </a:lnTo>
                  <a:lnTo>
                    <a:pt x="27" y="4"/>
                  </a:lnTo>
                  <a:lnTo>
                    <a:pt x="0" y="21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2" name="Freeform 32">
              <a:extLst>
                <a:ext uri="{FF2B5EF4-FFF2-40B4-BE49-F238E27FC236}">
                  <a16:creationId xmlns:a16="http://schemas.microsoft.com/office/drawing/2014/main" id="{9E910904-4479-0F84-ADE0-C54980A13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0156" y="3311067"/>
              <a:ext cx="78779" cy="157559"/>
            </a:xfrm>
            <a:custGeom>
              <a:avLst/>
              <a:gdLst>
                <a:gd name="T0" fmla="*/ 0 w 51"/>
                <a:gd name="T1" fmla="*/ 50 h 102"/>
                <a:gd name="T2" fmla="*/ 0 w 51"/>
                <a:gd name="T3" fmla="*/ 63 h 102"/>
                <a:gd name="T4" fmla="*/ 4 w 51"/>
                <a:gd name="T5" fmla="*/ 82 h 102"/>
                <a:gd name="T6" fmla="*/ 14 w 51"/>
                <a:gd name="T7" fmla="*/ 88 h 102"/>
                <a:gd name="T8" fmla="*/ 19 w 51"/>
                <a:gd name="T9" fmla="*/ 101 h 102"/>
                <a:gd name="T10" fmla="*/ 23 w 51"/>
                <a:gd name="T11" fmla="*/ 82 h 102"/>
                <a:gd name="T12" fmla="*/ 33 w 51"/>
                <a:gd name="T13" fmla="*/ 71 h 102"/>
                <a:gd name="T14" fmla="*/ 50 w 51"/>
                <a:gd name="T15" fmla="*/ 21 h 102"/>
                <a:gd name="T16" fmla="*/ 50 w 51"/>
                <a:gd name="T17" fmla="*/ 5 h 102"/>
                <a:gd name="T18" fmla="*/ 40 w 51"/>
                <a:gd name="T19" fmla="*/ 0 h 102"/>
                <a:gd name="T20" fmla="*/ 25 w 51"/>
                <a:gd name="T21" fmla="*/ 7 h 102"/>
                <a:gd name="T22" fmla="*/ 0 w 51"/>
                <a:gd name="T23" fmla="*/ 50 h 1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1"/>
                <a:gd name="T37" fmla="*/ 0 h 102"/>
                <a:gd name="T38" fmla="*/ 51 w 51"/>
                <a:gd name="T39" fmla="*/ 102 h 1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1" h="102">
                  <a:moveTo>
                    <a:pt x="0" y="50"/>
                  </a:moveTo>
                  <a:lnTo>
                    <a:pt x="0" y="63"/>
                  </a:lnTo>
                  <a:lnTo>
                    <a:pt x="4" y="82"/>
                  </a:lnTo>
                  <a:lnTo>
                    <a:pt x="14" y="88"/>
                  </a:lnTo>
                  <a:lnTo>
                    <a:pt x="19" y="101"/>
                  </a:lnTo>
                  <a:lnTo>
                    <a:pt x="23" y="82"/>
                  </a:lnTo>
                  <a:lnTo>
                    <a:pt x="33" y="71"/>
                  </a:lnTo>
                  <a:lnTo>
                    <a:pt x="50" y="21"/>
                  </a:lnTo>
                  <a:lnTo>
                    <a:pt x="50" y="5"/>
                  </a:lnTo>
                  <a:lnTo>
                    <a:pt x="40" y="0"/>
                  </a:lnTo>
                  <a:lnTo>
                    <a:pt x="25" y="7"/>
                  </a:lnTo>
                  <a:lnTo>
                    <a:pt x="0" y="5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3" name="Freeform 33">
              <a:extLst>
                <a:ext uri="{FF2B5EF4-FFF2-40B4-BE49-F238E27FC236}">
                  <a16:creationId xmlns:a16="http://schemas.microsoft.com/office/drawing/2014/main" id="{BB1D93A7-C778-E0C7-D421-030E86CB1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859" y="2880096"/>
              <a:ext cx="114308" cy="143658"/>
            </a:xfrm>
            <a:custGeom>
              <a:avLst/>
              <a:gdLst>
                <a:gd name="T0" fmla="*/ 0 w 74"/>
                <a:gd name="T1" fmla="*/ 21 h 93"/>
                <a:gd name="T2" fmla="*/ 7 w 74"/>
                <a:gd name="T3" fmla="*/ 39 h 93"/>
                <a:gd name="T4" fmla="*/ 21 w 74"/>
                <a:gd name="T5" fmla="*/ 39 h 93"/>
                <a:gd name="T6" fmla="*/ 23 w 74"/>
                <a:gd name="T7" fmla="*/ 27 h 93"/>
                <a:gd name="T8" fmla="*/ 31 w 74"/>
                <a:gd name="T9" fmla="*/ 39 h 93"/>
                <a:gd name="T10" fmla="*/ 31 w 74"/>
                <a:gd name="T11" fmla="*/ 52 h 93"/>
                <a:gd name="T12" fmla="*/ 21 w 74"/>
                <a:gd name="T13" fmla="*/ 60 h 93"/>
                <a:gd name="T14" fmla="*/ 21 w 74"/>
                <a:gd name="T15" fmla="*/ 87 h 93"/>
                <a:gd name="T16" fmla="*/ 38 w 74"/>
                <a:gd name="T17" fmla="*/ 92 h 93"/>
                <a:gd name="T18" fmla="*/ 55 w 74"/>
                <a:gd name="T19" fmla="*/ 81 h 93"/>
                <a:gd name="T20" fmla="*/ 57 w 74"/>
                <a:gd name="T21" fmla="*/ 66 h 93"/>
                <a:gd name="T22" fmla="*/ 73 w 74"/>
                <a:gd name="T23" fmla="*/ 35 h 93"/>
                <a:gd name="T24" fmla="*/ 65 w 74"/>
                <a:gd name="T25" fmla="*/ 21 h 93"/>
                <a:gd name="T26" fmla="*/ 63 w 74"/>
                <a:gd name="T27" fmla="*/ 8 h 93"/>
                <a:gd name="T28" fmla="*/ 48 w 74"/>
                <a:gd name="T29" fmla="*/ 8 h 93"/>
                <a:gd name="T30" fmla="*/ 42 w 74"/>
                <a:gd name="T31" fmla="*/ 0 h 93"/>
                <a:gd name="T32" fmla="*/ 29 w 74"/>
                <a:gd name="T33" fmla="*/ 2 h 93"/>
                <a:gd name="T34" fmla="*/ 0 w 74"/>
                <a:gd name="T35" fmla="*/ 21 h 9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4"/>
                <a:gd name="T55" fmla="*/ 0 h 93"/>
                <a:gd name="T56" fmla="*/ 74 w 74"/>
                <a:gd name="T57" fmla="*/ 93 h 9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4" h="93">
                  <a:moveTo>
                    <a:pt x="0" y="21"/>
                  </a:moveTo>
                  <a:lnTo>
                    <a:pt x="7" y="39"/>
                  </a:lnTo>
                  <a:lnTo>
                    <a:pt x="21" y="39"/>
                  </a:lnTo>
                  <a:lnTo>
                    <a:pt x="23" y="27"/>
                  </a:lnTo>
                  <a:lnTo>
                    <a:pt x="31" y="39"/>
                  </a:lnTo>
                  <a:lnTo>
                    <a:pt x="31" y="52"/>
                  </a:lnTo>
                  <a:lnTo>
                    <a:pt x="21" y="60"/>
                  </a:lnTo>
                  <a:lnTo>
                    <a:pt x="21" y="87"/>
                  </a:lnTo>
                  <a:lnTo>
                    <a:pt x="38" y="92"/>
                  </a:lnTo>
                  <a:lnTo>
                    <a:pt x="55" y="81"/>
                  </a:lnTo>
                  <a:lnTo>
                    <a:pt x="57" y="66"/>
                  </a:lnTo>
                  <a:lnTo>
                    <a:pt x="73" y="35"/>
                  </a:lnTo>
                  <a:lnTo>
                    <a:pt x="65" y="21"/>
                  </a:lnTo>
                  <a:lnTo>
                    <a:pt x="63" y="8"/>
                  </a:lnTo>
                  <a:lnTo>
                    <a:pt x="48" y="8"/>
                  </a:lnTo>
                  <a:lnTo>
                    <a:pt x="42" y="0"/>
                  </a:lnTo>
                  <a:lnTo>
                    <a:pt x="29" y="2"/>
                  </a:lnTo>
                  <a:lnTo>
                    <a:pt x="0" y="21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4" name="Freeform 34">
              <a:extLst>
                <a:ext uri="{FF2B5EF4-FFF2-40B4-BE49-F238E27FC236}">
                  <a16:creationId xmlns:a16="http://schemas.microsoft.com/office/drawing/2014/main" id="{245AA4AC-0556-983E-F3C6-56C4FCCBF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859" y="2880096"/>
              <a:ext cx="114308" cy="143658"/>
            </a:xfrm>
            <a:custGeom>
              <a:avLst/>
              <a:gdLst>
                <a:gd name="T0" fmla="*/ 0 w 74"/>
                <a:gd name="T1" fmla="*/ 21 h 93"/>
                <a:gd name="T2" fmla="*/ 7 w 74"/>
                <a:gd name="T3" fmla="*/ 39 h 93"/>
                <a:gd name="T4" fmla="*/ 21 w 74"/>
                <a:gd name="T5" fmla="*/ 39 h 93"/>
                <a:gd name="T6" fmla="*/ 23 w 74"/>
                <a:gd name="T7" fmla="*/ 27 h 93"/>
                <a:gd name="T8" fmla="*/ 31 w 74"/>
                <a:gd name="T9" fmla="*/ 39 h 93"/>
                <a:gd name="T10" fmla="*/ 31 w 74"/>
                <a:gd name="T11" fmla="*/ 52 h 93"/>
                <a:gd name="T12" fmla="*/ 21 w 74"/>
                <a:gd name="T13" fmla="*/ 60 h 93"/>
                <a:gd name="T14" fmla="*/ 21 w 74"/>
                <a:gd name="T15" fmla="*/ 87 h 93"/>
                <a:gd name="T16" fmla="*/ 38 w 74"/>
                <a:gd name="T17" fmla="*/ 92 h 93"/>
                <a:gd name="T18" fmla="*/ 55 w 74"/>
                <a:gd name="T19" fmla="*/ 81 h 93"/>
                <a:gd name="T20" fmla="*/ 57 w 74"/>
                <a:gd name="T21" fmla="*/ 66 h 93"/>
                <a:gd name="T22" fmla="*/ 73 w 74"/>
                <a:gd name="T23" fmla="*/ 35 h 93"/>
                <a:gd name="T24" fmla="*/ 65 w 74"/>
                <a:gd name="T25" fmla="*/ 21 h 93"/>
                <a:gd name="T26" fmla="*/ 63 w 74"/>
                <a:gd name="T27" fmla="*/ 8 h 93"/>
                <a:gd name="T28" fmla="*/ 48 w 74"/>
                <a:gd name="T29" fmla="*/ 8 h 93"/>
                <a:gd name="T30" fmla="*/ 42 w 74"/>
                <a:gd name="T31" fmla="*/ 0 h 93"/>
                <a:gd name="T32" fmla="*/ 29 w 74"/>
                <a:gd name="T33" fmla="*/ 2 h 93"/>
                <a:gd name="T34" fmla="*/ 0 w 74"/>
                <a:gd name="T35" fmla="*/ 21 h 9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4"/>
                <a:gd name="T55" fmla="*/ 0 h 93"/>
                <a:gd name="T56" fmla="*/ 74 w 74"/>
                <a:gd name="T57" fmla="*/ 93 h 9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4" h="93">
                  <a:moveTo>
                    <a:pt x="0" y="21"/>
                  </a:moveTo>
                  <a:lnTo>
                    <a:pt x="7" y="39"/>
                  </a:lnTo>
                  <a:lnTo>
                    <a:pt x="21" y="39"/>
                  </a:lnTo>
                  <a:lnTo>
                    <a:pt x="23" y="27"/>
                  </a:lnTo>
                  <a:lnTo>
                    <a:pt x="31" y="39"/>
                  </a:lnTo>
                  <a:lnTo>
                    <a:pt x="31" y="52"/>
                  </a:lnTo>
                  <a:lnTo>
                    <a:pt x="21" y="60"/>
                  </a:lnTo>
                  <a:lnTo>
                    <a:pt x="21" y="87"/>
                  </a:lnTo>
                  <a:lnTo>
                    <a:pt x="38" y="92"/>
                  </a:lnTo>
                  <a:lnTo>
                    <a:pt x="55" y="81"/>
                  </a:lnTo>
                  <a:lnTo>
                    <a:pt x="57" y="66"/>
                  </a:lnTo>
                  <a:lnTo>
                    <a:pt x="73" y="35"/>
                  </a:lnTo>
                  <a:lnTo>
                    <a:pt x="65" y="21"/>
                  </a:lnTo>
                  <a:lnTo>
                    <a:pt x="63" y="8"/>
                  </a:lnTo>
                  <a:lnTo>
                    <a:pt x="48" y="8"/>
                  </a:lnTo>
                  <a:lnTo>
                    <a:pt x="42" y="0"/>
                  </a:lnTo>
                  <a:lnTo>
                    <a:pt x="29" y="2"/>
                  </a:lnTo>
                  <a:lnTo>
                    <a:pt x="0" y="21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5" name="Freeform 35">
              <a:extLst>
                <a:ext uri="{FF2B5EF4-FFF2-40B4-BE49-F238E27FC236}">
                  <a16:creationId xmlns:a16="http://schemas.microsoft.com/office/drawing/2014/main" id="{48472B41-D2E3-01D9-2922-5FDC64569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8525" y="2856925"/>
              <a:ext cx="108129" cy="84959"/>
            </a:xfrm>
            <a:custGeom>
              <a:avLst/>
              <a:gdLst>
                <a:gd name="T0" fmla="*/ 0 w 70"/>
                <a:gd name="T1" fmla="*/ 31 h 55"/>
                <a:gd name="T2" fmla="*/ 4 w 70"/>
                <a:gd name="T3" fmla="*/ 48 h 55"/>
                <a:gd name="T4" fmla="*/ 20 w 70"/>
                <a:gd name="T5" fmla="*/ 54 h 55"/>
                <a:gd name="T6" fmla="*/ 29 w 70"/>
                <a:gd name="T7" fmla="*/ 34 h 55"/>
                <a:gd name="T8" fmla="*/ 43 w 70"/>
                <a:gd name="T9" fmla="*/ 29 h 55"/>
                <a:gd name="T10" fmla="*/ 52 w 70"/>
                <a:gd name="T11" fmla="*/ 36 h 55"/>
                <a:gd name="T12" fmla="*/ 69 w 70"/>
                <a:gd name="T13" fmla="*/ 17 h 55"/>
                <a:gd name="T14" fmla="*/ 68 w 70"/>
                <a:gd name="T15" fmla="*/ 6 h 55"/>
                <a:gd name="T16" fmla="*/ 52 w 70"/>
                <a:gd name="T17" fmla="*/ 0 h 55"/>
                <a:gd name="T18" fmla="*/ 39 w 70"/>
                <a:gd name="T19" fmla="*/ 4 h 55"/>
                <a:gd name="T20" fmla="*/ 31 w 70"/>
                <a:gd name="T21" fmla="*/ 15 h 55"/>
                <a:gd name="T22" fmla="*/ 18 w 70"/>
                <a:gd name="T23" fmla="*/ 11 h 55"/>
                <a:gd name="T24" fmla="*/ 12 w 70"/>
                <a:gd name="T25" fmla="*/ 23 h 55"/>
                <a:gd name="T26" fmla="*/ 0 w 70"/>
                <a:gd name="T27" fmla="*/ 31 h 5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0"/>
                <a:gd name="T43" fmla="*/ 0 h 55"/>
                <a:gd name="T44" fmla="*/ 70 w 70"/>
                <a:gd name="T45" fmla="*/ 55 h 5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0" h="55">
                  <a:moveTo>
                    <a:pt x="0" y="31"/>
                  </a:moveTo>
                  <a:lnTo>
                    <a:pt x="4" y="48"/>
                  </a:lnTo>
                  <a:lnTo>
                    <a:pt x="20" y="54"/>
                  </a:lnTo>
                  <a:lnTo>
                    <a:pt x="29" y="34"/>
                  </a:lnTo>
                  <a:lnTo>
                    <a:pt x="43" y="29"/>
                  </a:lnTo>
                  <a:lnTo>
                    <a:pt x="52" y="36"/>
                  </a:lnTo>
                  <a:lnTo>
                    <a:pt x="69" y="17"/>
                  </a:lnTo>
                  <a:lnTo>
                    <a:pt x="68" y="6"/>
                  </a:lnTo>
                  <a:lnTo>
                    <a:pt x="52" y="0"/>
                  </a:lnTo>
                  <a:lnTo>
                    <a:pt x="39" y="4"/>
                  </a:lnTo>
                  <a:lnTo>
                    <a:pt x="31" y="15"/>
                  </a:lnTo>
                  <a:lnTo>
                    <a:pt x="18" y="11"/>
                  </a:lnTo>
                  <a:lnTo>
                    <a:pt x="12" y="23"/>
                  </a:lnTo>
                  <a:lnTo>
                    <a:pt x="0" y="31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6" name="Freeform 36">
              <a:extLst>
                <a:ext uri="{FF2B5EF4-FFF2-40B4-BE49-F238E27FC236}">
                  <a16:creationId xmlns:a16="http://schemas.microsoft.com/office/drawing/2014/main" id="{E0F2A6D7-1EE6-4C61-8704-B6F237AA2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8525" y="2856925"/>
              <a:ext cx="108129" cy="84959"/>
            </a:xfrm>
            <a:custGeom>
              <a:avLst/>
              <a:gdLst>
                <a:gd name="T0" fmla="*/ 0 w 70"/>
                <a:gd name="T1" fmla="*/ 31 h 55"/>
                <a:gd name="T2" fmla="*/ 4 w 70"/>
                <a:gd name="T3" fmla="*/ 48 h 55"/>
                <a:gd name="T4" fmla="*/ 20 w 70"/>
                <a:gd name="T5" fmla="*/ 54 h 55"/>
                <a:gd name="T6" fmla="*/ 29 w 70"/>
                <a:gd name="T7" fmla="*/ 34 h 55"/>
                <a:gd name="T8" fmla="*/ 43 w 70"/>
                <a:gd name="T9" fmla="*/ 29 h 55"/>
                <a:gd name="T10" fmla="*/ 52 w 70"/>
                <a:gd name="T11" fmla="*/ 36 h 55"/>
                <a:gd name="T12" fmla="*/ 69 w 70"/>
                <a:gd name="T13" fmla="*/ 17 h 55"/>
                <a:gd name="T14" fmla="*/ 68 w 70"/>
                <a:gd name="T15" fmla="*/ 6 h 55"/>
                <a:gd name="T16" fmla="*/ 52 w 70"/>
                <a:gd name="T17" fmla="*/ 0 h 55"/>
                <a:gd name="T18" fmla="*/ 39 w 70"/>
                <a:gd name="T19" fmla="*/ 4 h 55"/>
                <a:gd name="T20" fmla="*/ 31 w 70"/>
                <a:gd name="T21" fmla="*/ 15 h 55"/>
                <a:gd name="T22" fmla="*/ 18 w 70"/>
                <a:gd name="T23" fmla="*/ 11 h 55"/>
                <a:gd name="T24" fmla="*/ 12 w 70"/>
                <a:gd name="T25" fmla="*/ 23 h 55"/>
                <a:gd name="T26" fmla="*/ 0 w 70"/>
                <a:gd name="T27" fmla="*/ 31 h 5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0"/>
                <a:gd name="T43" fmla="*/ 0 h 55"/>
                <a:gd name="T44" fmla="*/ 70 w 70"/>
                <a:gd name="T45" fmla="*/ 55 h 5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0" h="55">
                  <a:moveTo>
                    <a:pt x="0" y="31"/>
                  </a:moveTo>
                  <a:lnTo>
                    <a:pt x="4" y="48"/>
                  </a:lnTo>
                  <a:lnTo>
                    <a:pt x="20" y="54"/>
                  </a:lnTo>
                  <a:lnTo>
                    <a:pt x="29" y="34"/>
                  </a:lnTo>
                  <a:lnTo>
                    <a:pt x="43" y="29"/>
                  </a:lnTo>
                  <a:lnTo>
                    <a:pt x="52" y="36"/>
                  </a:lnTo>
                  <a:lnTo>
                    <a:pt x="69" y="17"/>
                  </a:lnTo>
                  <a:lnTo>
                    <a:pt x="68" y="6"/>
                  </a:lnTo>
                  <a:lnTo>
                    <a:pt x="52" y="0"/>
                  </a:lnTo>
                  <a:lnTo>
                    <a:pt x="39" y="4"/>
                  </a:lnTo>
                  <a:lnTo>
                    <a:pt x="31" y="15"/>
                  </a:lnTo>
                  <a:lnTo>
                    <a:pt x="18" y="11"/>
                  </a:lnTo>
                  <a:lnTo>
                    <a:pt x="12" y="23"/>
                  </a:lnTo>
                  <a:lnTo>
                    <a:pt x="0" y="31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7" name="Freeform 37">
              <a:extLst>
                <a:ext uri="{FF2B5EF4-FFF2-40B4-BE49-F238E27FC236}">
                  <a16:creationId xmlns:a16="http://schemas.microsoft.com/office/drawing/2014/main" id="{A4D49EBF-6A1C-7B35-1AD7-924E34034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737" y="2480018"/>
              <a:ext cx="502027" cy="426337"/>
            </a:xfrm>
            <a:custGeom>
              <a:avLst/>
              <a:gdLst>
                <a:gd name="T0" fmla="*/ 2 w 325"/>
                <a:gd name="T1" fmla="*/ 259 h 276"/>
                <a:gd name="T2" fmla="*/ 33 w 325"/>
                <a:gd name="T3" fmla="*/ 259 h 276"/>
                <a:gd name="T4" fmla="*/ 88 w 325"/>
                <a:gd name="T5" fmla="*/ 236 h 276"/>
                <a:gd name="T6" fmla="*/ 134 w 325"/>
                <a:gd name="T7" fmla="*/ 232 h 276"/>
                <a:gd name="T8" fmla="*/ 125 w 325"/>
                <a:gd name="T9" fmla="*/ 259 h 276"/>
                <a:gd name="T10" fmla="*/ 142 w 325"/>
                <a:gd name="T11" fmla="*/ 275 h 276"/>
                <a:gd name="T12" fmla="*/ 173 w 325"/>
                <a:gd name="T13" fmla="*/ 244 h 276"/>
                <a:gd name="T14" fmla="*/ 173 w 325"/>
                <a:gd name="T15" fmla="*/ 223 h 276"/>
                <a:gd name="T16" fmla="*/ 211 w 325"/>
                <a:gd name="T17" fmla="*/ 236 h 276"/>
                <a:gd name="T18" fmla="*/ 232 w 325"/>
                <a:gd name="T19" fmla="*/ 236 h 276"/>
                <a:gd name="T20" fmla="*/ 255 w 325"/>
                <a:gd name="T21" fmla="*/ 215 h 276"/>
                <a:gd name="T22" fmla="*/ 259 w 325"/>
                <a:gd name="T23" fmla="*/ 225 h 276"/>
                <a:gd name="T24" fmla="*/ 280 w 325"/>
                <a:gd name="T25" fmla="*/ 205 h 276"/>
                <a:gd name="T26" fmla="*/ 284 w 325"/>
                <a:gd name="T27" fmla="*/ 182 h 276"/>
                <a:gd name="T28" fmla="*/ 294 w 325"/>
                <a:gd name="T29" fmla="*/ 156 h 276"/>
                <a:gd name="T30" fmla="*/ 294 w 325"/>
                <a:gd name="T31" fmla="*/ 119 h 276"/>
                <a:gd name="T32" fmla="*/ 311 w 325"/>
                <a:gd name="T33" fmla="*/ 109 h 276"/>
                <a:gd name="T34" fmla="*/ 323 w 325"/>
                <a:gd name="T35" fmla="*/ 85 h 276"/>
                <a:gd name="T36" fmla="*/ 319 w 325"/>
                <a:gd name="T37" fmla="*/ 48 h 276"/>
                <a:gd name="T38" fmla="*/ 307 w 325"/>
                <a:gd name="T39" fmla="*/ 17 h 276"/>
                <a:gd name="T40" fmla="*/ 292 w 325"/>
                <a:gd name="T41" fmla="*/ 0 h 276"/>
                <a:gd name="T42" fmla="*/ 300 w 325"/>
                <a:gd name="T43" fmla="*/ 12 h 276"/>
                <a:gd name="T44" fmla="*/ 288 w 325"/>
                <a:gd name="T45" fmla="*/ 19 h 276"/>
                <a:gd name="T46" fmla="*/ 267 w 325"/>
                <a:gd name="T47" fmla="*/ 29 h 276"/>
                <a:gd name="T48" fmla="*/ 263 w 325"/>
                <a:gd name="T49" fmla="*/ 86 h 276"/>
                <a:gd name="T50" fmla="*/ 250 w 325"/>
                <a:gd name="T51" fmla="*/ 119 h 276"/>
                <a:gd name="T52" fmla="*/ 227 w 325"/>
                <a:gd name="T53" fmla="*/ 142 h 276"/>
                <a:gd name="T54" fmla="*/ 180 w 325"/>
                <a:gd name="T55" fmla="*/ 163 h 276"/>
                <a:gd name="T56" fmla="*/ 184 w 325"/>
                <a:gd name="T57" fmla="*/ 138 h 276"/>
                <a:gd name="T58" fmla="*/ 169 w 325"/>
                <a:gd name="T59" fmla="*/ 161 h 276"/>
                <a:gd name="T60" fmla="*/ 150 w 325"/>
                <a:gd name="T61" fmla="*/ 200 h 276"/>
                <a:gd name="T62" fmla="*/ 129 w 325"/>
                <a:gd name="T63" fmla="*/ 198 h 276"/>
                <a:gd name="T64" fmla="*/ 42 w 325"/>
                <a:gd name="T65" fmla="*/ 221 h 276"/>
                <a:gd name="T66" fmla="*/ 0 w 325"/>
                <a:gd name="T67" fmla="*/ 244 h 2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5"/>
                <a:gd name="T103" fmla="*/ 0 h 276"/>
                <a:gd name="T104" fmla="*/ 325 w 325"/>
                <a:gd name="T105" fmla="*/ 276 h 2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5" h="276">
                  <a:moveTo>
                    <a:pt x="0" y="244"/>
                  </a:moveTo>
                  <a:lnTo>
                    <a:pt x="2" y="259"/>
                  </a:lnTo>
                  <a:lnTo>
                    <a:pt x="17" y="255"/>
                  </a:lnTo>
                  <a:lnTo>
                    <a:pt x="33" y="259"/>
                  </a:lnTo>
                  <a:lnTo>
                    <a:pt x="42" y="248"/>
                  </a:lnTo>
                  <a:lnTo>
                    <a:pt x="88" y="236"/>
                  </a:lnTo>
                  <a:lnTo>
                    <a:pt x="106" y="229"/>
                  </a:lnTo>
                  <a:lnTo>
                    <a:pt x="134" y="232"/>
                  </a:lnTo>
                  <a:lnTo>
                    <a:pt x="125" y="244"/>
                  </a:lnTo>
                  <a:lnTo>
                    <a:pt x="125" y="259"/>
                  </a:lnTo>
                  <a:lnTo>
                    <a:pt x="132" y="273"/>
                  </a:lnTo>
                  <a:lnTo>
                    <a:pt x="142" y="275"/>
                  </a:lnTo>
                  <a:lnTo>
                    <a:pt x="156" y="259"/>
                  </a:lnTo>
                  <a:lnTo>
                    <a:pt x="173" y="244"/>
                  </a:lnTo>
                  <a:lnTo>
                    <a:pt x="165" y="234"/>
                  </a:lnTo>
                  <a:lnTo>
                    <a:pt x="173" y="223"/>
                  </a:lnTo>
                  <a:lnTo>
                    <a:pt x="186" y="236"/>
                  </a:lnTo>
                  <a:lnTo>
                    <a:pt x="211" y="236"/>
                  </a:lnTo>
                  <a:lnTo>
                    <a:pt x="228" y="221"/>
                  </a:lnTo>
                  <a:lnTo>
                    <a:pt x="232" y="236"/>
                  </a:lnTo>
                  <a:lnTo>
                    <a:pt x="242" y="215"/>
                  </a:lnTo>
                  <a:lnTo>
                    <a:pt x="255" y="215"/>
                  </a:lnTo>
                  <a:lnTo>
                    <a:pt x="263" y="205"/>
                  </a:lnTo>
                  <a:lnTo>
                    <a:pt x="259" y="225"/>
                  </a:lnTo>
                  <a:lnTo>
                    <a:pt x="276" y="217"/>
                  </a:lnTo>
                  <a:lnTo>
                    <a:pt x="280" y="205"/>
                  </a:lnTo>
                  <a:lnTo>
                    <a:pt x="290" y="198"/>
                  </a:lnTo>
                  <a:lnTo>
                    <a:pt x="284" y="182"/>
                  </a:lnTo>
                  <a:lnTo>
                    <a:pt x="288" y="163"/>
                  </a:lnTo>
                  <a:lnTo>
                    <a:pt x="294" y="156"/>
                  </a:lnTo>
                  <a:lnTo>
                    <a:pt x="298" y="136"/>
                  </a:lnTo>
                  <a:lnTo>
                    <a:pt x="294" y="119"/>
                  </a:lnTo>
                  <a:lnTo>
                    <a:pt x="300" y="109"/>
                  </a:lnTo>
                  <a:lnTo>
                    <a:pt x="311" y="109"/>
                  </a:lnTo>
                  <a:lnTo>
                    <a:pt x="311" y="96"/>
                  </a:lnTo>
                  <a:lnTo>
                    <a:pt x="323" y="85"/>
                  </a:lnTo>
                  <a:lnTo>
                    <a:pt x="324" y="65"/>
                  </a:lnTo>
                  <a:lnTo>
                    <a:pt x="319" y="48"/>
                  </a:lnTo>
                  <a:lnTo>
                    <a:pt x="309" y="33"/>
                  </a:lnTo>
                  <a:lnTo>
                    <a:pt x="307" y="17"/>
                  </a:lnTo>
                  <a:lnTo>
                    <a:pt x="309" y="6"/>
                  </a:lnTo>
                  <a:lnTo>
                    <a:pt x="292" y="0"/>
                  </a:lnTo>
                  <a:lnTo>
                    <a:pt x="290" y="12"/>
                  </a:lnTo>
                  <a:lnTo>
                    <a:pt x="300" y="12"/>
                  </a:lnTo>
                  <a:lnTo>
                    <a:pt x="300" y="19"/>
                  </a:lnTo>
                  <a:lnTo>
                    <a:pt x="288" y="19"/>
                  </a:lnTo>
                  <a:lnTo>
                    <a:pt x="276" y="12"/>
                  </a:lnTo>
                  <a:lnTo>
                    <a:pt x="267" y="29"/>
                  </a:lnTo>
                  <a:lnTo>
                    <a:pt x="267" y="73"/>
                  </a:lnTo>
                  <a:lnTo>
                    <a:pt x="263" y="86"/>
                  </a:lnTo>
                  <a:lnTo>
                    <a:pt x="253" y="102"/>
                  </a:lnTo>
                  <a:lnTo>
                    <a:pt x="250" y="119"/>
                  </a:lnTo>
                  <a:lnTo>
                    <a:pt x="232" y="127"/>
                  </a:lnTo>
                  <a:lnTo>
                    <a:pt x="227" y="142"/>
                  </a:lnTo>
                  <a:lnTo>
                    <a:pt x="213" y="150"/>
                  </a:lnTo>
                  <a:lnTo>
                    <a:pt x="180" y="163"/>
                  </a:lnTo>
                  <a:lnTo>
                    <a:pt x="180" y="152"/>
                  </a:lnTo>
                  <a:lnTo>
                    <a:pt x="184" y="138"/>
                  </a:lnTo>
                  <a:lnTo>
                    <a:pt x="173" y="148"/>
                  </a:lnTo>
                  <a:lnTo>
                    <a:pt x="169" y="161"/>
                  </a:lnTo>
                  <a:lnTo>
                    <a:pt x="150" y="186"/>
                  </a:lnTo>
                  <a:lnTo>
                    <a:pt x="150" y="200"/>
                  </a:lnTo>
                  <a:lnTo>
                    <a:pt x="140" y="205"/>
                  </a:lnTo>
                  <a:lnTo>
                    <a:pt x="129" y="198"/>
                  </a:lnTo>
                  <a:lnTo>
                    <a:pt x="56" y="205"/>
                  </a:lnTo>
                  <a:lnTo>
                    <a:pt x="42" y="221"/>
                  </a:lnTo>
                  <a:lnTo>
                    <a:pt x="27" y="232"/>
                  </a:lnTo>
                  <a:lnTo>
                    <a:pt x="0" y="244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8" name="Freeform 38">
              <a:extLst>
                <a:ext uri="{FF2B5EF4-FFF2-40B4-BE49-F238E27FC236}">
                  <a16:creationId xmlns:a16="http://schemas.microsoft.com/office/drawing/2014/main" id="{29AA5384-D2C9-E695-F118-AD949232B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737" y="2480018"/>
              <a:ext cx="502027" cy="426337"/>
            </a:xfrm>
            <a:custGeom>
              <a:avLst/>
              <a:gdLst>
                <a:gd name="T0" fmla="*/ 2 w 325"/>
                <a:gd name="T1" fmla="*/ 259 h 276"/>
                <a:gd name="T2" fmla="*/ 33 w 325"/>
                <a:gd name="T3" fmla="*/ 259 h 276"/>
                <a:gd name="T4" fmla="*/ 88 w 325"/>
                <a:gd name="T5" fmla="*/ 236 h 276"/>
                <a:gd name="T6" fmla="*/ 134 w 325"/>
                <a:gd name="T7" fmla="*/ 232 h 276"/>
                <a:gd name="T8" fmla="*/ 125 w 325"/>
                <a:gd name="T9" fmla="*/ 259 h 276"/>
                <a:gd name="T10" fmla="*/ 142 w 325"/>
                <a:gd name="T11" fmla="*/ 275 h 276"/>
                <a:gd name="T12" fmla="*/ 173 w 325"/>
                <a:gd name="T13" fmla="*/ 244 h 276"/>
                <a:gd name="T14" fmla="*/ 173 w 325"/>
                <a:gd name="T15" fmla="*/ 223 h 276"/>
                <a:gd name="T16" fmla="*/ 211 w 325"/>
                <a:gd name="T17" fmla="*/ 236 h 276"/>
                <a:gd name="T18" fmla="*/ 232 w 325"/>
                <a:gd name="T19" fmla="*/ 236 h 276"/>
                <a:gd name="T20" fmla="*/ 255 w 325"/>
                <a:gd name="T21" fmla="*/ 215 h 276"/>
                <a:gd name="T22" fmla="*/ 259 w 325"/>
                <a:gd name="T23" fmla="*/ 225 h 276"/>
                <a:gd name="T24" fmla="*/ 280 w 325"/>
                <a:gd name="T25" fmla="*/ 205 h 276"/>
                <a:gd name="T26" fmla="*/ 284 w 325"/>
                <a:gd name="T27" fmla="*/ 182 h 276"/>
                <a:gd name="T28" fmla="*/ 294 w 325"/>
                <a:gd name="T29" fmla="*/ 156 h 276"/>
                <a:gd name="T30" fmla="*/ 294 w 325"/>
                <a:gd name="T31" fmla="*/ 119 h 276"/>
                <a:gd name="T32" fmla="*/ 311 w 325"/>
                <a:gd name="T33" fmla="*/ 109 h 276"/>
                <a:gd name="T34" fmla="*/ 323 w 325"/>
                <a:gd name="T35" fmla="*/ 85 h 276"/>
                <a:gd name="T36" fmla="*/ 319 w 325"/>
                <a:gd name="T37" fmla="*/ 48 h 276"/>
                <a:gd name="T38" fmla="*/ 307 w 325"/>
                <a:gd name="T39" fmla="*/ 17 h 276"/>
                <a:gd name="T40" fmla="*/ 292 w 325"/>
                <a:gd name="T41" fmla="*/ 0 h 276"/>
                <a:gd name="T42" fmla="*/ 300 w 325"/>
                <a:gd name="T43" fmla="*/ 12 h 276"/>
                <a:gd name="T44" fmla="*/ 288 w 325"/>
                <a:gd name="T45" fmla="*/ 19 h 276"/>
                <a:gd name="T46" fmla="*/ 267 w 325"/>
                <a:gd name="T47" fmla="*/ 29 h 276"/>
                <a:gd name="T48" fmla="*/ 263 w 325"/>
                <a:gd name="T49" fmla="*/ 86 h 276"/>
                <a:gd name="T50" fmla="*/ 250 w 325"/>
                <a:gd name="T51" fmla="*/ 119 h 276"/>
                <a:gd name="T52" fmla="*/ 227 w 325"/>
                <a:gd name="T53" fmla="*/ 142 h 276"/>
                <a:gd name="T54" fmla="*/ 180 w 325"/>
                <a:gd name="T55" fmla="*/ 163 h 276"/>
                <a:gd name="T56" fmla="*/ 184 w 325"/>
                <a:gd name="T57" fmla="*/ 138 h 276"/>
                <a:gd name="T58" fmla="*/ 169 w 325"/>
                <a:gd name="T59" fmla="*/ 161 h 276"/>
                <a:gd name="T60" fmla="*/ 150 w 325"/>
                <a:gd name="T61" fmla="*/ 200 h 276"/>
                <a:gd name="T62" fmla="*/ 129 w 325"/>
                <a:gd name="T63" fmla="*/ 198 h 276"/>
                <a:gd name="T64" fmla="*/ 42 w 325"/>
                <a:gd name="T65" fmla="*/ 221 h 276"/>
                <a:gd name="T66" fmla="*/ 0 w 325"/>
                <a:gd name="T67" fmla="*/ 244 h 2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5"/>
                <a:gd name="T103" fmla="*/ 0 h 276"/>
                <a:gd name="T104" fmla="*/ 325 w 325"/>
                <a:gd name="T105" fmla="*/ 276 h 2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5" h="276">
                  <a:moveTo>
                    <a:pt x="0" y="244"/>
                  </a:moveTo>
                  <a:lnTo>
                    <a:pt x="2" y="259"/>
                  </a:lnTo>
                  <a:lnTo>
                    <a:pt x="17" y="255"/>
                  </a:lnTo>
                  <a:lnTo>
                    <a:pt x="33" y="259"/>
                  </a:lnTo>
                  <a:lnTo>
                    <a:pt x="42" y="248"/>
                  </a:lnTo>
                  <a:lnTo>
                    <a:pt x="88" y="236"/>
                  </a:lnTo>
                  <a:lnTo>
                    <a:pt x="106" y="229"/>
                  </a:lnTo>
                  <a:lnTo>
                    <a:pt x="134" y="232"/>
                  </a:lnTo>
                  <a:lnTo>
                    <a:pt x="125" y="244"/>
                  </a:lnTo>
                  <a:lnTo>
                    <a:pt x="125" y="259"/>
                  </a:lnTo>
                  <a:lnTo>
                    <a:pt x="132" y="273"/>
                  </a:lnTo>
                  <a:lnTo>
                    <a:pt x="142" y="275"/>
                  </a:lnTo>
                  <a:lnTo>
                    <a:pt x="156" y="259"/>
                  </a:lnTo>
                  <a:lnTo>
                    <a:pt x="173" y="244"/>
                  </a:lnTo>
                  <a:lnTo>
                    <a:pt x="165" y="234"/>
                  </a:lnTo>
                  <a:lnTo>
                    <a:pt x="173" y="223"/>
                  </a:lnTo>
                  <a:lnTo>
                    <a:pt x="186" y="236"/>
                  </a:lnTo>
                  <a:lnTo>
                    <a:pt x="211" y="236"/>
                  </a:lnTo>
                  <a:lnTo>
                    <a:pt x="228" y="221"/>
                  </a:lnTo>
                  <a:lnTo>
                    <a:pt x="232" y="236"/>
                  </a:lnTo>
                  <a:lnTo>
                    <a:pt x="242" y="215"/>
                  </a:lnTo>
                  <a:lnTo>
                    <a:pt x="255" y="215"/>
                  </a:lnTo>
                  <a:lnTo>
                    <a:pt x="263" y="205"/>
                  </a:lnTo>
                  <a:lnTo>
                    <a:pt x="259" y="225"/>
                  </a:lnTo>
                  <a:lnTo>
                    <a:pt x="276" y="217"/>
                  </a:lnTo>
                  <a:lnTo>
                    <a:pt x="280" y="205"/>
                  </a:lnTo>
                  <a:lnTo>
                    <a:pt x="290" y="198"/>
                  </a:lnTo>
                  <a:lnTo>
                    <a:pt x="284" y="182"/>
                  </a:lnTo>
                  <a:lnTo>
                    <a:pt x="288" y="163"/>
                  </a:lnTo>
                  <a:lnTo>
                    <a:pt x="294" y="156"/>
                  </a:lnTo>
                  <a:lnTo>
                    <a:pt x="298" y="136"/>
                  </a:lnTo>
                  <a:lnTo>
                    <a:pt x="294" y="119"/>
                  </a:lnTo>
                  <a:lnTo>
                    <a:pt x="300" y="109"/>
                  </a:lnTo>
                  <a:lnTo>
                    <a:pt x="311" y="109"/>
                  </a:lnTo>
                  <a:lnTo>
                    <a:pt x="311" y="96"/>
                  </a:lnTo>
                  <a:lnTo>
                    <a:pt x="323" y="85"/>
                  </a:lnTo>
                  <a:lnTo>
                    <a:pt x="324" y="65"/>
                  </a:lnTo>
                  <a:lnTo>
                    <a:pt x="319" y="48"/>
                  </a:lnTo>
                  <a:lnTo>
                    <a:pt x="309" y="33"/>
                  </a:lnTo>
                  <a:lnTo>
                    <a:pt x="307" y="17"/>
                  </a:lnTo>
                  <a:lnTo>
                    <a:pt x="309" y="6"/>
                  </a:lnTo>
                  <a:lnTo>
                    <a:pt x="292" y="0"/>
                  </a:lnTo>
                  <a:lnTo>
                    <a:pt x="290" y="12"/>
                  </a:lnTo>
                  <a:lnTo>
                    <a:pt x="300" y="12"/>
                  </a:lnTo>
                  <a:lnTo>
                    <a:pt x="300" y="19"/>
                  </a:lnTo>
                  <a:lnTo>
                    <a:pt x="288" y="19"/>
                  </a:lnTo>
                  <a:lnTo>
                    <a:pt x="276" y="12"/>
                  </a:lnTo>
                  <a:lnTo>
                    <a:pt x="267" y="29"/>
                  </a:lnTo>
                  <a:lnTo>
                    <a:pt x="267" y="73"/>
                  </a:lnTo>
                  <a:lnTo>
                    <a:pt x="263" y="86"/>
                  </a:lnTo>
                  <a:lnTo>
                    <a:pt x="253" y="102"/>
                  </a:lnTo>
                  <a:lnTo>
                    <a:pt x="250" y="119"/>
                  </a:lnTo>
                  <a:lnTo>
                    <a:pt x="232" y="127"/>
                  </a:lnTo>
                  <a:lnTo>
                    <a:pt x="227" y="142"/>
                  </a:lnTo>
                  <a:lnTo>
                    <a:pt x="213" y="150"/>
                  </a:lnTo>
                  <a:lnTo>
                    <a:pt x="180" y="163"/>
                  </a:lnTo>
                  <a:lnTo>
                    <a:pt x="180" y="152"/>
                  </a:lnTo>
                  <a:lnTo>
                    <a:pt x="184" y="138"/>
                  </a:lnTo>
                  <a:lnTo>
                    <a:pt x="173" y="148"/>
                  </a:lnTo>
                  <a:lnTo>
                    <a:pt x="169" y="161"/>
                  </a:lnTo>
                  <a:lnTo>
                    <a:pt x="150" y="186"/>
                  </a:lnTo>
                  <a:lnTo>
                    <a:pt x="150" y="200"/>
                  </a:lnTo>
                  <a:lnTo>
                    <a:pt x="140" y="205"/>
                  </a:lnTo>
                  <a:lnTo>
                    <a:pt x="129" y="198"/>
                  </a:lnTo>
                  <a:lnTo>
                    <a:pt x="56" y="205"/>
                  </a:lnTo>
                  <a:lnTo>
                    <a:pt x="42" y="221"/>
                  </a:lnTo>
                  <a:lnTo>
                    <a:pt x="27" y="232"/>
                  </a:lnTo>
                  <a:lnTo>
                    <a:pt x="0" y="244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9" name="Freeform 39">
              <a:extLst>
                <a:ext uri="{FF2B5EF4-FFF2-40B4-BE49-F238E27FC236}">
                  <a16:creationId xmlns:a16="http://schemas.microsoft.com/office/drawing/2014/main" id="{C1E9EC7B-7FD3-36A8-A4DE-6E888DCCD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6813" y="2257582"/>
              <a:ext cx="281135" cy="230161"/>
            </a:xfrm>
            <a:custGeom>
              <a:avLst/>
              <a:gdLst>
                <a:gd name="T0" fmla="*/ 4 w 182"/>
                <a:gd name="T1" fmla="*/ 106 h 149"/>
                <a:gd name="T2" fmla="*/ 0 w 182"/>
                <a:gd name="T3" fmla="*/ 117 h 149"/>
                <a:gd name="T4" fmla="*/ 8 w 182"/>
                <a:gd name="T5" fmla="*/ 127 h 149"/>
                <a:gd name="T6" fmla="*/ 8 w 182"/>
                <a:gd name="T7" fmla="*/ 148 h 149"/>
                <a:gd name="T8" fmla="*/ 41 w 182"/>
                <a:gd name="T9" fmla="*/ 133 h 149"/>
                <a:gd name="T10" fmla="*/ 16 w 182"/>
                <a:gd name="T11" fmla="*/ 117 h 149"/>
                <a:gd name="T12" fmla="*/ 17 w 182"/>
                <a:gd name="T13" fmla="*/ 108 h 149"/>
                <a:gd name="T14" fmla="*/ 29 w 182"/>
                <a:gd name="T15" fmla="*/ 108 h 149"/>
                <a:gd name="T16" fmla="*/ 35 w 182"/>
                <a:gd name="T17" fmla="*/ 115 h 149"/>
                <a:gd name="T18" fmla="*/ 64 w 182"/>
                <a:gd name="T19" fmla="*/ 106 h 149"/>
                <a:gd name="T20" fmla="*/ 83 w 182"/>
                <a:gd name="T21" fmla="*/ 117 h 149"/>
                <a:gd name="T22" fmla="*/ 104 w 182"/>
                <a:gd name="T23" fmla="*/ 127 h 149"/>
                <a:gd name="T24" fmla="*/ 108 w 182"/>
                <a:gd name="T25" fmla="*/ 115 h 149"/>
                <a:gd name="T26" fmla="*/ 133 w 182"/>
                <a:gd name="T27" fmla="*/ 92 h 149"/>
                <a:gd name="T28" fmla="*/ 150 w 182"/>
                <a:gd name="T29" fmla="*/ 94 h 149"/>
                <a:gd name="T30" fmla="*/ 181 w 182"/>
                <a:gd name="T31" fmla="*/ 77 h 149"/>
                <a:gd name="T32" fmla="*/ 163 w 182"/>
                <a:gd name="T33" fmla="*/ 79 h 149"/>
                <a:gd name="T34" fmla="*/ 163 w 182"/>
                <a:gd name="T35" fmla="*/ 71 h 149"/>
                <a:gd name="T36" fmla="*/ 156 w 182"/>
                <a:gd name="T37" fmla="*/ 63 h 149"/>
                <a:gd name="T38" fmla="*/ 165 w 182"/>
                <a:gd name="T39" fmla="*/ 46 h 149"/>
                <a:gd name="T40" fmla="*/ 146 w 182"/>
                <a:gd name="T41" fmla="*/ 58 h 149"/>
                <a:gd name="T42" fmla="*/ 113 w 182"/>
                <a:gd name="T43" fmla="*/ 50 h 149"/>
                <a:gd name="T44" fmla="*/ 87 w 182"/>
                <a:gd name="T45" fmla="*/ 29 h 149"/>
                <a:gd name="T46" fmla="*/ 77 w 182"/>
                <a:gd name="T47" fmla="*/ 13 h 149"/>
                <a:gd name="T48" fmla="*/ 65 w 182"/>
                <a:gd name="T49" fmla="*/ 0 h 149"/>
                <a:gd name="T50" fmla="*/ 52 w 182"/>
                <a:gd name="T51" fmla="*/ 10 h 149"/>
                <a:gd name="T52" fmla="*/ 60 w 182"/>
                <a:gd name="T53" fmla="*/ 29 h 149"/>
                <a:gd name="T54" fmla="*/ 56 w 182"/>
                <a:gd name="T55" fmla="*/ 56 h 149"/>
                <a:gd name="T56" fmla="*/ 44 w 182"/>
                <a:gd name="T57" fmla="*/ 63 h 149"/>
                <a:gd name="T58" fmla="*/ 48 w 182"/>
                <a:gd name="T59" fmla="*/ 77 h 149"/>
                <a:gd name="T60" fmla="*/ 44 w 182"/>
                <a:gd name="T61" fmla="*/ 85 h 149"/>
                <a:gd name="T62" fmla="*/ 17 w 182"/>
                <a:gd name="T63" fmla="*/ 81 h 149"/>
                <a:gd name="T64" fmla="*/ 21 w 182"/>
                <a:gd name="T65" fmla="*/ 94 h 149"/>
                <a:gd name="T66" fmla="*/ 4 w 182"/>
                <a:gd name="T67" fmla="*/ 106 h 1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82"/>
                <a:gd name="T103" fmla="*/ 0 h 149"/>
                <a:gd name="T104" fmla="*/ 182 w 182"/>
                <a:gd name="T105" fmla="*/ 149 h 14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82" h="149">
                  <a:moveTo>
                    <a:pt x="4" y="106"/>
                  </a:moveTo>
                  <a:lnTo>
                    <a:pt x="0" y="117"/>
                  </a:lnTo>
                  <a:lnTo>
                    <a:pt x="8" y="127"/>
                  </a:lnTo>
                  <a:lnTo>
                    <a:pt x="8" y="148"/>
                  </a:lnTo>
                  <a:lnTo>
                    <a:pt x="41" y="133"/>
                  </a:lnTo>
                  <a:lnTo>
                    <a:pt x="16" y="117"/>
                  </a:lnTo>
                  <a:lnTo>
                    <a:pt x="17" y="108"/>
                  </a:lnTo>
                  <a:lnTo>
                    <a:pt x="29" y="108"/>
                  </a:lnTo>
                  <a:lnTo>
                    <a:pt x="35" y="115"/>
                  </a:lnTo>
                  <a:lnTo>
                    <a:pt x="64" y="106"/>
                  </a:lnTo>
                  <a:lnTo>
                    <a:pt x="83" y="117"/>
                  </a:lnTo>
                  <a:lnTo>
                    <a:pt x="104" y="127"/>
                  </a:lnTo>
                  <a:lnTo>
                    <a:pt x="108" y="115"/>
                  </a:lnTo>
                  <a:lnTo>
                    <a:pt x="133" y="92"/>
                  </a:lnTo>
                  <a:lnTo>
                    <a:pt x="150" y="94"/>
                  </a:lnTo>
                  <a:lnTo>
                    <a:pt x="181" y="77"/>
                  </a:lnTo>
                  <a:lnTo>
                    <a:pt x="163" y="79"/>
                  </a:lnTo>
                  <a:lnTo>
                    <a:pt x="163" y="71"/>
                  </a:lnTo>
                  <a:lnTo>
                    <a:pt x="156" y="63"/>
                  </a:lnTo>
                  <a:lnTo>
                    <a:pt x="165" y="46"/>
                  </a:lnTo>
                  <a:lnTo>
                    <a:pt x="146" y="58"/>
                  </a:lnTo>
                  <a:lnTo>
                    <a:pt x="113" y="50"/>
                  </a:lnTo>
                  <a:lnTo>
                    <a:pt x="87" y="29"/>
                  </a:lnTo>
                  <a:lnTo>
                    <a:pt x="77" y="13"/>
                  </a:lnTo>
                  <a:lnTo>
                    <a:pt x="65" y="0"/>
                  </a:lnTo>
                  <a:lnTo>
                    <a:pt x="52" y="10"/>
                  </a:lnTo>
                  <a:lnTo>
                    <a:pt x="60" y="29"/>
                  </a:lnTo>
                  <a:lnTo>
                    <a:pt x="56" y="56"/>
                  </a:lnTo>
                  <a:lnTo>
                    <a:pt x="44" y="63"/>
                  </a:lnTo>
                  <a:lnTo>
                    <a:pt x="48" y="77"/>
                  </a:lnTo>
                  <a:lnTo>
                    <a:pt x="44" y="85"/>
                  </a:lnTo>
                  <a:lnTo>
                    <a:pt x="17" y="81"/>
                  </a:lnTo>
                  <a:lnTo>
                    <a:pt x="21" y="94"/>
                  </a:lnTo>
                  <a:lnTo>
                    <a:pt x="4" y="10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0" name="Freeform 40">
              <a:extLst>
                <a:ext uri="{FF2B5EF4-FFF2-40B4-BE49-F238E27FC236}">
                  <a16:creationId xmlns:a16="http://schemas.microsoft.com/office/drawing/2014/main" id="{51207A3B-1BAA-0865-5CC7-B029525B3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6813" y="2257582"/>
              <a:ext cx="281135" cy="230161"/>
            </a:xfrm>
            <a:custGeom>
              <a:avLst/>
              <a:gdLst>
                <a:gd name="T0" fmla="*/ 4 w 182"/>
                <a:gd name="T1" fmla="*/ 106 h 149"/>
                <a:gd name="T2" fmla="*/ 0 w 182"/>
                <a:gd name="T3" fmla="*/ 117 h 149"/>
                <a:gd name="T4" fmla="*/ 8 w 182"/>
                <a:gd name="T5" fmla="*/ 127 h 149"/>
                <a:gd name="T6" fmla="*/ 8 w 182"/>
                <a:gd name="T7" fmla="*/ 148 h 149"/>
                <a:gd name="T8" fmla="*/ 41 w 182"/>
                <a:gd name="T9" fmla="*/ 133 h 149"/>
                <a:gd name="T10" fmla="*/ 16 w 182"/>
                <a:gd name="T11" fmla="*/ 117 h 149"/>
                <a:gd name="T12" fmla="*/ 17 w 182"/>
                <a:gd name="T13" fmla="*/ 108 h 149"/>
                <a:gd name="T14" fmla="*/ 29 w 182"/>
                <a:gd name="T15" fmla="*/ 108 h 149"/>
                <a:gd name="T16" fmla="*/ 35 w 182"/>
                <a:gd name="T17" fmla="*/ 115 h 149"/>
                <a:gd name="T18" fmla="*/ 64 w 182"/>
                <a:gd name="T19" fmla="*/ 106 h 149"/>
                <a:gd name="T20" fmla="*/ 83 w 182"/>
                <a:gd name="T21" fmla="*/ 117 h 149"/>
                <a:gd name="T22" fmla="*/ 104 w 182"/>
                <a:gd name="T23" fmla="*/ 127 h 149"/>
                <a:gd name="T24" fmla="*/ 108 w 182"/>
                <a:gd name="T25" fmla="*/ 115 h 149"/>
                <a:gd name="T26" fmla="*/ 133 w 182"/>
                <a:gd name="T27" fmla="*/ 92 h 149"/>
                <a:gd name="T28" fmla="*/ 150 w 182"/>
                <a:gd name="T29" fmla="*/ 94 h 149"/>
                <a:gd name="T30" fmla="*/ 181 w 182"/>
                <a:gd name="T31" fmla="*/ 77 h 149"/>
                <a:gd name="T32" fmla="*/ 163 w 182"/>
                <a:gd name="T33" fmla="*/ 79 h 149"/>
                <a:gd name="T34" fmla="*/ 163 w 182"/>
                <a:gd name="T35" fmla="*/ 71 h 149"/>
                <a:gd name="T36" fmla="*/ 156 w 182"/>
                <a:gd name="T37" fmla="*/ 63 h 149"/>
                <a:gd name="T38" fmla="*/ 165 w 182"/>
                <a:gd name="T39" fmla="*/ 46 h 149"/>
                <a:gd name="T40" fmla="*/ 146 w 182"/>
                <a:gd name="T41" fmla="*/ 58 h 149"/>
                <a:gd name="T42" fmla="*/ 113 w 182"/>
                <a:gd name="T43" fmla="*/ 50 h 149"/>
                <a:gd name="T44" fmla="*/ 87 w 182"/>
                <a:gd name="T45" fmla="*/ 29 h 149"/>
                <a:gd name="T46" fmla="*/ 77 w 182"/>
                <a:gd name="T47" fmla="*/ 13 h 149"/>
                <a:gd name="T48" fmla="*/ 65 w 182"/>
                <a:gd name="T49" fmla="*/ 0 h 149"/>
                <a:gd name="T50" fmla="*/ 52 w 182"/>
                <a:gd name="T51" fmla="*/ 10 h 149"/>
                <a:gd name="T52" fmla="*/ 60 w 182"/>
                <a:gd name="T53" fmla="*/ 29 h 149"/>
                <a:gd name="T54" fmla="*/ 56 w 182"/>
                <a:gd name="T55" fmla="*/ 56 h 149"/>
                <a:gd name="T56" fmla="*/ 44 w 182"/>
                <a:gd name="T57" fmla="*/ 63 h 149"/>
                <a:gd name="T58" fmla="*/ 48 w 182"/>
                <a:gd name="T59" fmla="*/ 77 h 149"/>
                <a:gd name="T60" fmla="*/ 44 w 182"/>
                <a:gd name="T61" fmla="*/ 85 h 149"/>
                <a:gd name="T62" fmla="*/ 17 w 182"/>
                <a:gd name="T63" fmla="*/ 81 h 149"/>
                <a:gd name="T64" fmla="*/ 21 w 182"/>
                <a:gd name="T65" fmla="*/ 94 h 149"/>
                <a:gd name="T66" fmla="*/ 4 w 182"/>
                <a:gd name="T67" fmla="*/ 106 h 1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82"/>
                <a:gd name="T103" fmla="*/ 0 h 149"/>
                <a:gd name="T104" fmla="*/ 182 w 182"/>
                <a:gd name="T105" fmla="*/ 149 h 14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82" h="149">
                  <a:moveTo>
                    <a:pt x="4" y="106"/>
                  </a:moveTo>
                  <a:lnTo>
                    <a:pt x="0" y="117"/>
                  </a:lnTo>
                  <a:lnTo>
                    <a:pt x="8" y="127"/>
                  </a:lnTo>
                  <a:lnTo>
                    <a:pt x="8" y="148"/>
                  </a:lnTo>
                  <a:lnTo>
                    <a:pt x="41" y="133"/>
                  </a:lnTo>
                  <a:lnTo>
                    <a:pt x="16" y="117"/>
                  </a:lnTo>
                  <a:lnTo>
                    <a:pt x="17" y="108"/>
                  </a:lnTo>
                  <a:lnTo>
                    <a:pt x="29" y="108"/>
                  </a:lnTo>
                  <a:lnTo>
                    <a:pt x="35" y="115"/>
                  </a:lnTo>
                  <a:lnTo>
                    <a:pt x="64" y="106"/>
                  </a:lnTo>
                  <a:lnTo>
                    <a:pt x="83" y="117"/>
                  </a:lnTo>
                  <a:lnTo>
                    <a:pt x="104" y="127"/>
                  </a:lnTo>
                  <a:lnTo>
                    <a:pt x="108" y="115"/>
                  </a:lnTo>
                  <a:lnTo>
                    <a:pt x="133" y="92"/>
                  </a:lnTo>
                  <a:lnTo>
                    <a:pt x="150" y="94"/>
                  </a:lnTo>
                  <a:lnTo>
                    <a:pt x="181" y="77"/>
                  </a:lnTo>
                  <a:lnTo>
                    <a:pt x="163" y="79"/>
                  </a:lnTo>
                  <a:lnTo>
                    <a:pt x="163" y="71"/>
                  </a:lnTo>
                  <a:lnTo>
                    <a:pt x="156" y="63"/>
                  </a:lnTo>
                  <a:lnTo>
                    <a:pt x="165" y="46"/>
                  </a:lnTo>
                  <a:lnTo>
                    <a:pt x="146" y="58"/>
                  </a:lnTo>
                  <a:lnTo>
                    <a:pt x="113" y="50"/>
                  </a:lnTo>
                  <a:lnTo>
                    <a:pt x="87" y="29"/>
                  </a:lnTo>
                  <a:lnTo>
                    <a:pt x="77" y="13"/>
                  </a:lnTo>
                  <a:lnTo>
                    <a:pt x="65" y="0"/>
                  </a:lnTo>
                  <a:lnTo>
                    <a:pt x="52" y="10"/>
                  </a:lnTo>
                  <a:lnTo>
                    <a:pt x="60" y="29"/>
                  </a:lnTo>
                  <a:lnTo>
                    <a:pt x="56" y="56"/>
                  </a:lnTo>
                  <a:lnTo>
                    <a:pt x="44" y="63"/>
                  </a:lnTo>
                  <a:lnTo>
                    <a:pt x="48" y="77"/>
                  </a:lnTo>
                  <a:lnTo>
                    <a:pt x="44" y="85"/>
                  </a:lnTo>
                  <a:lnTo>
                    <a:pt x="17" y="81"/>
                  </a:lnTo>
                  <a:lnTo>
                    <a:pt x="21" y="94"/>
                  </a:lnTo>
                  <a:lnTo>
                    <a:pt x="4" y="106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1" name="Freeform 41">
              <a:extLst>
                <a:ext uri="{FF2B5EF4-FFF2-40B4-BE49-F238E27FC236}">
                  <a16:creationId xmlns:a16="http://schemas.microsoft.com/office/drawing/2014/main" id="{30D97E9C-A7EC-92A1-B5D9-D9D38CC6C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7868" y="2316280"/>
              <a:ext cx="33983" cy="37073"/>
            </a:xfrm>
            <a:custGeom>
              <a:avLst/>
              <a:gdLst>
                <a:gd name="T0" fmla="*/ 2 w 22"/>
                <a:gd name="T1" fmla="*/ 23 h 24"/>
                <a:gd name="T2" fmla="*/ 21 w 22"/>
                <a:gd name="T3" fmla="*/ 4 h 24"/>
                <a:gd name="T4" fmla="*/ 21 w 22"/>
                <a:gd name="T5" fmla="*/ 2 h 24"/>
                <a:gd name="T6" fmla="*/ 12 w 22"/>
                <a:gd name="T7" fmla="*/ 0 h 24"/>
                <a:gd name="T8" fmla="*/ 8 w 22"/>
                <a:gd name="T9" fmla="*/ 10 h 24"/>
                <a:gd name="T10" fmla="*/ 8 w 22"/>
                <a:gd name="T11" fmla="*/ 12 h 24"/>
                <a:gd name="T12" fmla="*/ 6 w 22"/>
                <a:gd name="T13" fmla="*/ 12 h 24"/>
                <a:gd name="T14" fmla="*/ 6 w 22"/>
                <a:gd name="T15" fmla="*/ 14 h 24"/>
                <a:gd name="T16" fmla="*/ 6 w 22"/>
                <a:gd name="T17" fmla="*/ 16 h 24"/>
                <a:gd name="T18" fmla="*/ 4 w 22"/>
                <a:gd name="T19" fmla="*/ 16 h 24"/>
                <a:gd name="T20" fmla="*/ 2 w 22"/>
                <a:gd name="T21" fmla="*/ 16 h 24"/>
                <a:gd name="T22" fmla="*/ 2 w 22"/>
                <a:gd name="T23" fmla="*/ 18 h 24"/>
                <a:gd name="T24" fmla="*/ 0 w 22"/>
                <a:gd name="T25" fmla="*/ 18 h 24"/>
                <a:gd name="T26" fmla="*/ 0 w 22"/>
                <a:gd name="T27" fmla="*/ 20 h 24"/>
                <a:gd name="T28" fmla="*/ 2 w 22"/>
                <a:gd name="T29" fmla="*/ 23 h 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"/>
                <a:gd name="T46" fmla="*/ 0 h 24"/>
                <a:gd name="T47" fmla="*/ 22 w 22"/>
                <a:gd name="T48" fmla="*/ 24 h 2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" h="24">
                  <a:moveTo>
                    <a:pt x="2" y="23"/>
                  </a:moveTo>
                  <a:lnTo>
                    <a:pt x="21" y="4"/>
                  </a:lnTo>
                  <a:lnTo>
                    <a:pt x="21" y="2"/>
                  </a:lnTo>
                  <a:lnTo>
                    <a:pt x="12" y="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2" y="23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2" name="Freeform 42">
              <a:extLst>
                <a:ext uri="{FF2B5EF4-FFF2-40B4-BE49-F238E27FC236}">
                  <a16:creationId xmlns:a16="http://schemas.microsoft.com/office/drawing/2014/main" id="{D486FB74-C443-C55F-AE87-F51A436B0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746" y="2257582"/>
              <a:ext cx="91137" cy="63333"/>
            </a:xfrm>
            <a:custGeom>
              <a:avLst/>
              <a:gdLst>
                <a:gd name="T0" fmla="*/ 0 w 59"/>
                <a:gd name="T1" fmla="*/ 40 h 41"/>
                <a:gd name="T2" fmla="*/ 58 w 59"/>
                <a:gd name="T3" fmla="*/ 0 h 41"/>
                <a:gd name="T4" fmla="*/ 43 w 59"/>
                <a:gd name="T5" fmla="*/ 8 h 41"/>
                <a:gd name="T6" fmla="*/ 31 w 59"/>
                <a:gd name="T7" fmla="*/ 8 h 41"/>
                <a:gd name="T8" fmla="*/ 16 w 59"/>
                <a:gd name="T9" fmla="*/ 17 h 41"/>
                <a:gd name="T10" fmla="*/ 0 w 59"/>
                <a:gd name="T11" fmla="*/ 4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"/>
                <a:gd name="T19" fmla="*/ 0 h 41"/>
                <a:gd name="T20" fmla="*/ 59 w 59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" h="41">
                  <a:moveTo>
                    <a:pt x="0" y="40"/>
                  </a:moveTo>
                  <a:lnTo>
                    <a:pt x="58" y="0"/>
                  </a:lnTo>
                  <a:lnTo>
                    <a:pt x="43" y="8"/>
                  </a:lnTo>
                  <a:lnTo>
                    <a:pt x="31" y="8"/>
                  </a:lnTo>
                  <a:lnTo>
                    <a:pt x="16" y="17"/>
                  </a:lnTo>
                  <a:lnTo>
                    <a:pt x="0" y="4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3" name="Freeform 43">
              <a:extLst>
                <a:ext uri="{FF2B5EF4-FFF2-40B4-BE49-F238E27FC236}">
                  <a16:creationId xmlns:a16="http://schemas.microsoft.com/office/drawing/2014/main" id="{29BAC941-D368-A716-9F8F-79D075889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746" y="2257582"/>
              <a:ext cx="91137" cy="63333"/>
            </a:xfrm>
            <a:custGeom>
              <a:avLst/>
              <a:gdLst>
                <a:gd name="T0" fmla="*/ 0 w 59"/>
                <a:gd name="T1" fmla="*/ 40 h 41"/>
                <a:gd name="T2" fmla="*/ 58 w 59"/>
                <a:gd name="T3" fmla="*/ 0 h 41"/>
                <a:gd name="T4" fmla="*/ 43 w 59"/>
                <a:gd name="T5" fmla="*/ 8 h 41"/>
                <a:gd name="T6" fmla="*/ 31 w 59"/>
                <a:gd name="T7" fmla="*/ 8 h 41"/>
                <a:gd name="T8" fmla="*/ 16 w 59"/>
                <a:gd name="T9" fmla="*/ 17 h 41"/>
                <a:gd name="T10" fmla="*/ 0 w 59"/>
                <a:gd name="T11" fmla="*/ 4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"/>
                <a:gd name="T19" fmla="*/ 0 h 41"/>
                <a:gd name="T20" fmla="*/ 59 w 59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" h="41">
                  <a:moveTo>
                    <a:pt x="0" y="40"/>
                  </a:moveTo>
                  <a:lnTo>
                    <a:pt x="58" y="0"/>
                  </a:lnTo>
                  <a:lnTo>
                    <a:pt x="43" y="8"/>
                  </a:lnTo>
                  <a:lnTo>
                    <a:pt x="31" y="8"/>
                  </a:lnTo>
                  <a:lnTo>
                    <a:pt x="16" y="17"/>
                  </a:lnTo>
                  <a:lnTo>
                    <a:pt x="0" y="4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4" name="Freeform 44">
              <a:extLst>
                <a:ext uri="{FF2B5EF4-FFF2-40B4-BE49-F238E27FC236}">
                  <a16:creationId xmlns:a16="http://schemas.microsoft.com/office/drawing/2014/main" id="{93B737E2-E029-B481-626A-ACF3DBC64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687" y="2215875"/>
              <a:ext cx="49430" cy="33983"/>
            </a:xfrm>
            <a:custGeom>
              <a:avLst/>
              <a:gdLst>
                <a:gd name="T0" fmla="*/ 0 w 32"/>
                <a:gd name="T1" fmla="*/ 21 h 22"/>
                <a:gd name="T2" fmla="*/ 10 w 32"/>
                <a:gd name="T3" fmla="*/ 19 h 22"/>
                <a:gd name="T4" fmla="*/ 31 w 32"/>
                <a:gd name="T5" fmla="*/ 0 h 22"/>
                <a:gd name="T6" fmla="*/ 16 w 32"/>
                <a:gd name="T7" fmla="*/ 6 h 22"/>
                <a:gd name="T8" fmla="*/ 0 w 32"/>
                <a:gd name="T9" fmla="*/ 21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22"/>
                <a:gd name="T17" fmla="*/ 32 w 32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22">
                  <a:moveTo>
                    <a:pt x="0" y="21"/>
                  </a:moveTo>
                  <a:lnTo>
                    <a:pt x="10" y="19"/>
                  </a:lnTo>
                  <a:lnTo>
                    <a:pt x="31" y="0"/>
                  </a:lnTo>
                  <a:lnTo>
                    <a:pt x="16" y="6"/>
                  </a:lnTo>
                  <a:lnTo>
                    <a:pt x="0" y="21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5" name="Freeform 45">
              <a:extLst>
                <a:ext uri="{FF2B5EF4-FFF2-40B4-BE49-F238E27FC236}">
                  <a16:creationId xmlns:a16="http://schemas.microsoft.com/office/drawing/2014/main" id="{7E951D25-48A9-DDC2-7F12-B9978F475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687" y="2215875"/>
              <a:ext cx="49430" cy="33983"/>
            </a:xfrm>
            <a:custGeom>
              <a:avLst/>
              <a:gdLst>
                <a:gd name="T0" fmla="*/ 0 w 32"/>
                <a:gd name="T1" fmla="*/ 21 h 22"/>
                <a:gd name="T2" fmla="*/ 10 w 32"/>
                <a:gd name="T3" fmla="*/ 19 h 22"/>
                <a:gd name="T4" fmla="*/ 31 w 32"/>
                <a:gd name="T5" fmla="*/ 0 h 22"/>
                <a:gd name="T6" fmla="*/ 16 w 32"/>
                <a:gd name="T7" fmla="*/ 6 h 22"/>
                <a:gd name="T8" fmla="*/ 0 w 32"/>
                <a:gd name="T9" fmla="*/ 21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22"/>
                <a:gd name="T17" fmla="*/ 32 w 32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22">
                  <a:moveTo>
                    <a:pt x="0" y="21"/>
                  </a:moveTo>
                  <a:lnTo>
                    <a:pt x="10" y="19"/>
                  </a:lnTo>
                  <a:lnTo>
                    <a:pt x="31" y="0"/>
                  </a:lnTo>
                  <a:lnTo>
                    <a:pt x="16" y="6"/>
                  </a:lnTo>
                  <a:lnTo>
                    <a:pt x="0" y="21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6" name="Freeform 46">
              <a:extLst>
                <a:ext uri="{FF2B5EF4-FFF2-40B4-BE49-F238E27FC236}">
                  <a16:creationId xmlns:a16="http://schemas.microsoft.com/office/drawing/2014/main" id="{D60D9A4E-F768-D486-2373-1A74F2E56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548" y="2160266"/>
              <a:ext cx="26259" cy="26260"/>
            </a:xfrm>
            <a:custGeom>
              <a:avLst/>
              <a:gdLst>
                <a:gd name="T0" fmla="*/ 1 w 17"/>
                <a:gd name="T1" fmla="*/ 16 h 17"/>
                <a:gd name="T2" fmla="*/ 16 w 17"/>
                <a:gd name="T3" fmla="*/ 2 h 17"/>
                <a:gd name="T4" fmla="*/ 16 w 17"/>
                <a:gd name="T5" fmla="*/ 0 h 17"/>
                <a:gd name="T6" fmla="*/ 13 w 17"/>
                <a:gd name="T7" fmla="*/ 0 h 17"/>
                <a:gd name="T8" fmla="*/ 13 w 17"/>
                <a:gd name="T9" fmla="*/ 2 h 17"/>
                <a:gd name="T10" fmla="*/ 11 w 17"/>
                <a:gd name="T11" fmla="*/ 2 h 17"/>
                <a:gd name="T12" fmla="*/ 9 w 17"/>
                <a:gd name="T13" fmla="*/ 2 h 17"/>
                <a:gd name="T14" fmla="*/ 9 w 17"/>
                <a:gd name="T15" fmla="*/ 4 h 17"/>
                <a:gd name="T16" fmla="*/ 9 w 17"/>
                <a:gd name="T17" fmla="*/ 5 h 17"/>
                <a:gd name="T18" fmla="*/ 7 w 17"/>
                <a:gd name="T19" fmla="*/ 5 h 17"/>
                <a:gd name="T20" fmla="*/ 5 w 17"/>
                <a:gd name="T21" fmla="*/ 5 h 17"/>
                <a:gd name="T22" fmla="*/ 5 w 17"/>
                <a:gd name="T23" fmla="*/ 7 h 17"/>
                <a:gd name="T24" fmla="*/ 0 w 17"/>
                <a:gd name="T25" fmla="*/ 13 h 17"/>
                <a:gd name="T26" fmla="*/ 0 w 17"/>
                <a:gd name="T27" fmla="*/ 16 h 17"/>
                <a:gd name="T28" fmla="*/ 1 w 17"/>
                <a:gd name="T29" fmla="*/ 16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"/>
                <a:gd name="T46" fmla="*/ 0 h 17"/>
                <a:gd name="T47" fmla="*/ 17 w 17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" h="17">
                  <a:moveTo>
                    <a:pt x="1" y="16"/>
                  </a:moveTo>
                  <a:lnTo>
                    <a:pt x="16" y="2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0" y="13"/>
                  </a:lnTo>
                  <a:lnTo>
                    <a:pt x="0" y="16"/>
                  </a:lnTo>
                  <a:lnTo>
                    <a:pt x="1" y="1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7" name="Freeform 49">
              <a:extLst>
                <a:ext uri="{FF2B5EF4-FFF2-40B4-BE49-F238E27FC236}">
                  <a16:creationId xmlns:a16="http://schemas.microsoft.com/office/drawing/2014/main" id="{A0A58DD0-5E9B-B2F4-E794-54BE9F316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8119" y="5000969"/>
              <a:ext cx="66422" cy="30894"/>
            </a:xfrm>
            <a:custGeom>
              <a:avLst/>
              <a:gdLst>
                <a:gd name="T0" fmla="*/ 0 w 43"/>
                <a:gd name="T1" fmla="*/ 15 h 20"/>
                <a:gd name="T2" fmla="*/ 19 w 43"/>
                <a:gd name="T3" fmla="*/ 15 h 20"/>
                <a:gd name="T4" fmla="*/ 27 w 43"/>
                <a:gd name="T5" fmla="*/ 19 h 20"/>
                <a:gd name="T6" fmla="*/ 42 w 43"/>
                <a:gd name="T7" fmla="*/ 8 h 20"/>
                <a:gd name="T8" fmla="*/ 38 w 43"/>
                <a:gd name="T9" fmla="*/ 0 h 20"/>
                <a:gd name="T10" fmla="*/ 21 w 43"/>
                <a:gd name="T11" fmla="*/ 6 h 20"/>
                <a:gd name="T12" fmla="*/ 8 w 43"/>
                <a:gd name="T13" fmla="*/ 0 h 20"/>
                <a:gd name="T14" fmla="*/ 0 w 43"/>
                <a:gd name="T15" fmla="*/ 15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3"/>
                <a:gd name="T25" fmla="*/ 0 h 20"/>
                <a:gd name="T26" fmla="*/ 43 w 43"/>
                <a:gd name="T27" fmla="*/ 20 h 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3" h="20">
                  <a:moveTo>
                    <a:pt x="0" y="15"/>
                  </a:moveTo>
                  <a:lnTo>
                    <a:pt x="19" y="15"/>
                  </a:lnTo>
                  <a:lnTo>
                    <a:pt x="27" y="19"/>
                  </a:lnTo>
                  <a:lnTo>
                    <a:pt x="42" y="8"/>
                  </a:lnTo>
                  <a:lnTo>
                    <a:pt x="38" y="0"/>
                  </a:lnTo>
                  <a:lnTo>
                    <a:pt x="21" y="6"/>
                  </a:lnTo>
                  <a:lnTo>
                    <a:pt x="8" y="0"/>
                  </a:lnTo>
                  <a:lnTo>
                    <a:pt x="0" y="15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8" name="Freeform 50">
              <a:extLst>
                <a:ext uri="{FF2B5EF4-FFF2-40B4-BE49-F238E27FC236}">
                  <a16:creationId xmlns:a16="http://schemas.microsoft.com/office/drawing/2014/main" id="{7B2D7728-886A-AEC6-3525-D6E0C0802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8119" y="5000969"/>
              <a:ext cx="66422" cy="30894"/>
            </a:xfrm>
            <a:custGeom>
              <a:avLst/>
              <a:gdLst>
                <a:gd name="T0" fmla="*/ 0 w 43"/>
                <a:gd name="T1" fmla="*/ 15 h 20"/>
                <a:gd name="T2" fmla="*/ 19 w 43"/>
                <a:gd name="T3" fmla="*/ 15 h 20"/>
                <a:gd name="T4" fmla="*/ 27 w 43"/>
                <a:gd name="T5" fmla="*/ 19 h 20"/>
                <a:gd name="T6" fmla="*/ 42 w 43"/>
                <a:gd name="T7" fmla="*/ 8 h 20"/>
                <a:gd name="T8" fmla="*/ 38 w 43"/>
                <a:gd name="T9" fmla="*/ 0 h 20"/>
                <a:gd name="T10" fmla="*/ 21 w 43"/>
                <a:gd name="T11" fmla="*/ 6 h 20"/>
                <a:gd name="T12" fmla="*/ 8 w 43"/>
                <a:gd name="T13" fmla="*/ 0 h 20"/>
                <a:gd name="T14" fmla="*/ 0 w 43"/>
                <a:gd name="T15" fmla="*/ 15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3"/>
                <a:gd name="T25" fmla="*/ 0 h 20"/>
                <a:gd name="T26" fmla="*/ 43 w 43"/>
                <a:gd name="T27" fmla="*/ 20 h 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3" h="20">
                  <a:moveTo>
                    <a:pt x="0" y="15"/>
                  </a:moveTo>
                  <a:lnTo>
                    <a:pt x="19" y="15"/>
                  </a:lnTo>
                  <a:lnTo>
                    <a:pt x="27" y="19"/>
                  </a:lnTo>
                  <a:lnTo>
                    <a:pt x="42" y="8"/>
                  </a:lnTo>
                  <a:lnTo>
                    <a:pt x="38" y="0"/>
                  </a:lnTo>
                  <a:lnTo>
                    <a:pt x="21" y="6"/>
                  </a:lnTo>
                  <a:lnTo>
                    <a:pt x="8" y="0"/>
                  </a:lnTo>
                  <a:lnTo>
                    <a:pt x="0" y="15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9" name="Freeform 51">
              <a:extLst>
                <a:ext uri="{FF2B5EF4-FFF2-40B4-BE49-F238E27FC236}">
                  <a16:creationId xmlns:a16="http://schemas.microsoft.com/office/drawing/2014/main" id="{7E756445-A392-CCA2-9FA2-1EEA09B59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981" y="4223985"/>
              <a:ext cx="492759" cy="520564"/>
            </a:xfrm>
            <a:custGeom>
              <a:avLst/>
              <a:gdLst>
                <a:gd name="T0" fmla="*/ 0 w 319"/>
                <a:gd name="T1" fmla="*/ 0 h 337"/>
                <a:gd name="T2" fmla="*/ 2 w 319"/>
                <a:gd name="T3" fmla="*/ 15 h 337"/>
                <a:gd name="T4" fmla="*/ 7 w 319"/>
                <a:gd name="T5" fmla="*/ 27 h 337"/>
                <a:gd name="T6" fmla="*/ 34 w 319"/>
                <a:gd name="T7" fmla="*/ 54 h 337"/>
                <a:gd name="T8" fmla="*/ 44 w 319"/>
                <a:gd name="T9" fmla="*/ 58 h 337"/>
                <a:gd name="T10" fmla="*/ 67 w 319"/>
                <a:gd name="T11" fmla="*/ 83 h 337"/>
                <a:gd name="T12" fmla="*/ 73 w 319"/>
                <a:gd name="T13" fmla="*/ 96 h 337"/>
                <a:gd name="T14" fmla="*/ 101 w 319"/>
                <a:gd name="T15" fmla="*/ 113 h 337"/>
                <a:gd name="T16" fmla="*/ 101 w 319"/>
                <a:gd name="T17" fmla="*/ 123 h 337"/>
                <a:gd name="T18" fmla="*/ 109 w 319"/>
                <a:gd name="T19" fmla="*/ 138 h 337"/>
                <a:gd name="T20" fmla="*/ 113 w 319"/>
                <a:gd name="T21" fmla="*/ 157 h 337"/>
                <a:gd name="T22" fmla="*/ 132 w 319"/>
                <a:gd name="T23" fmla="*/ 165 h 337"/>
                <a:gd name="T24" fmla="*/ 136 w 319"/>
                <a:gd name="T25" fmla="*/ 175 h 337"/>
                <a:gd name="T26" fmla="*/ 149 w 319"/>
                <a:gd name="T27" fmla="*/ 186 h 337"/>
                <a:gd name="T28" fmla="*/ 163 w 319"/>
                <a:gd name="T29" fmla="*/ 228 h 337"/>
                <a:gd name="T30" fmla="*/ 188 w 319"/>
                <a:gd name="T31" fmla="*/ 261 h 337"/>
                <a:gd name="T32" fmla="*/ 201 w 319"/>
                <a:gd name="T33" fmla="*/ 271 h 337"/>
                <a:gd name="T34" fmla="*/ 207 w 319"/>
                <a:gd name="T35" fmla="*/ 280 h 337"/>
                <a:gd name="T36" fmla="*/ 219 w 319"/>
                <a:gd name="T37" fmla="*/ 294 h 337"/>
                <a:gd name="T38" fmla="*/ 253 w 319"/>
                <a:gd name="T39" fmla="*/ 317 h 337"/>
                <a:gd name="T40" fmla="*/ 267 w 319"/>
                <a:gd name="T41" fmla="*/ 332 h 337"/>
                <a:gd name="T42" fmla="*/ 276 w 319"/>
                <a:gd name="T43" fmla="*/ 336 h 337"/>
                <a:gd name="T44" fmla="*/ 280 w 319"/>
                <a:gd name="T45" fmla="*/ 330 h 337"/>
                <a:gd name="T46" fmla="*/ 293 w 319"/>
                <a:gd name="T47" fmla="*/ 330 h 337"/>
                <a:gd name="T48" fmla="*/ 305 w 319"/>
                <a:gd name="T49" fmla="*/ 336 h 337"/>
                <a:gd name="T50" fmla="*/ 311 w 319"/>
                <a:gd name="T51" fmla="*/ 305 h 337"/>
                <a:gd name="T52" fmla="*/ 311 w 319"/>
                <a:gd name="T53" fmla="*/ 271 h 337"/>
                <a:gd name="T54" fmla="*/ 318 w 319"/>
                <a:gd name="T55" fmla="*/ 255 h 337"/>
                <a:gd name="T56" fmla="*/ 301 w 319"/>
                <a:gd name="T57" fmla="*/ 236 h 337"/>
                <a:gd name="T58" fmla="*/ 286 w 319"/>
                <a:gd name="T59" fmla="*/ 236 h 337"/>
                <a:gd name="T60" fmla="*/ 280 w 319"/>
                <a:gd name="T61" fmla="*/ 225 h 337"/>
                <a:gd name="T62" fmla="*/ 270 w 319"/>
                <a:gd name="T63" fmla="*/ 217 h 337"/>
                <a:gd name="T64" fmla="*/ 267 w 319"/>
                <a:gd name="T65" fmla="*/ 196 h 337"/>
                <a:gd name="T66" fmla="*/ 249 w 319"/>
                <a:gd name="T67" fmla="*/ 196 h 337"/>
                <a:gd name="T68" fmla="*/ 240 w 319"/>
                <a:gd name="T69" fmla="*/ 186 h 337"/>
                <a:gd name="T70" fmla="*/ 245 w 319"/>
                <a:gd name="T71" fmla="*/ 175 h 337"/>
                <a:gd name="T72" fmla="*/ 249 w 319"/>
                <a:gd name="T73" fmla="*/ 161 h 337"/>
                <a:gd name="T74" fmla="*/ 236 w 319"/>
                <a:gd name="T75" fmla="*/ 152 h 337"/>
                <a:gd name="T76" fmla="*/ 224 w 319"/>
                <a:gd name="T77" fmla="*/ 152 h 337"/>
                <a:gd name="T78" fmla="*/ 226 w 319"/>
                <a:gd name="T79" fmla="*/ 136 h 337"/>
                <a:gd name="T80" fmla="*/ 215 w 319"/>
                <a:gd name="T81" fmla="*/ 134 h 337"/>
                <a:gd name="T82" fmla="*/ 201 w 319"/>
                <a:gd name="T83" fmla="*/ 119 h 337"/>
                <a:gd name="T84" fmla="*/ 188 w 319"/>
                <a:gd name="T85" fmla="*/ 117 h 337"/>
                <a:gd name="T86" fmla="*/ 174 w 319"/>
                <a:gd name="T87" fmla="*/ 102 h 337"/>
                <a:gd name="T88" fmla="*/ 159 w 319"/>
                <a:gd name="T89" fmla="*/ 104 h 337"/>
                <a:gd name="T90" fmla="*/ 136 w 319"/>
                <a:gd name="T91" fmla="*/ 75 h 337"/>
                <a:gd name="T92" fmla="*/ 94 w 319"/>
                <a:gd name="T93" fmla="*/ 48 h 337"/>
                <a:gd name="T94" fmla="*/ 77 w 319"/>
                <a:gd name="T95" fmla="*/ 23 h 337"/>
                <a:gd name="T96" fmla="*/ 65 w 319"/>
                <a:gd name="T97" fmla="*/ 13 h 337"/>
                <a:gd name="T98" fmla="*/ 29 w 319"/>
                <a:gd name="T99" fmla="*/ 10 h 337"/>
                <a:gd name="T100" fmla="*/ 15 w 319"/>
                <a:gd name="T101" fmla="*/ 0 h 337"/>
                <a:gd name="T102" fmla="*/ 0 w 319"/>
                <a:gd name="T103" fmla="*/ 0 h 33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19"/>
                <a:gd name="T157" fmla="*/ 0 h 337"/>
                <a:gd name="T158" fmla="*/ 319 w 319"/>
                <a:gd name="T159" fmla="*/ 337 h 33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19" h="337">
                  <a:moveTo>
                    <a:pt x="0" y="0"/>
                  </a:moveTo>
                  <a:lnTo>
                    <a:pt x="2" y="15"/>
                  </a:lnTo>
                  <a:lnTo>
                    <a:pt x="7" y="27"/>
                  </a:lnTo>
                  <a:lnTo>
                    <a:pt x="34" y="54"/>
                  </a:lnTo>
                  <a:lnTo>
                    <a:pt x="44" y="58"/>
                  </a:lnTo>
                  <a:lnTo>
                    <a:pt x="67" y="83"/>
                  </a:lnTo>
                  <a:lnTo>
                    <a:pt x="73" y="96"/>
                  </a:lnTo>
                  <a:lnTo>
                    <a:pt x="101" y="113"/>
                  </a:lnTo>
                  <a:lnTo>
                    <a:pt x="101" y="123"/>
                  </a:lnTo>
                  <a:lnTo>
                    <a:pt x="109" y="138"/>
                  </a:lnTo>
                  <a:lnTo>
                    <a:pt x="113" y="157"/>
                  </a:lnTo>
                  <a:lnTo>
                    <a:pt x="132" y="165"/>
                  </a:lnTo>
                  <a:lnTo>
                    <a:pt x="136" y="175"/>
                  </a:lnTo>
                  <a:lnTo>
                    <a:pt x="149" y="186"/>
                  </a:lnTo>
                  <a:lnTo>
                    <a:pt x="163" y="228"/>
                  </a:lnTo>
                  <a:lnTo>
                    <a:pt x="188" y="261"/>
                  </a:lnTo>
                  <a:lnTo>
                    <a:pt x="201" y="271"/>
                  </a:lnTo>
                  <a:lnTo>
                    <a:pt x="207" y="280"/>
                  </a:lnTo>
                  <a:lnTo>
                    <a:pt x="219" y="294"/>
                  </a:lnTo>
                  <a:lnTo>
                    <a:pt x="253" y="317"/>
                  </a:lnTo>
                  <a:lnTo>
                    <a:pt x="267" y="332"/>
                  </a:lnTo>
                  <a:lnTo>
                    <a:pt x="276" y="336"/>
                  </a:lnTo>
                  <a:lnTo>
                    <a:pt x="280" y="330"/>
                  </a:lnTo>
                  <a:lnTo>
                    <a:pt x="293" y="330"/>
                  </a:lnTo>
                  <a:lnTo>
                    <a:pt x="305" y="336"/>
                  </a:lnTo>
                  <a:lnTo>
                    <a:pt x="311" y="305"/>
                  </a:lnTo>
                  <a:lnTo>
                    <a:pt x="311" y="271"/>
                  </a:lnTo>
                  <a:lnTo>
                    <a:pt x="318" y="255"/>
                  </a:lnTo>
                  <a:lnTo>
                    <a:pt x="301" y="236"/>
                  </a:lnTo>
                  <a:lnTo>
                    <a:pt x="286" y="236"/>
                  </a:lnTo>
                  <a:lnTo>
                    <a:pt x="280" y="225"/>
                  </a:lnTo>
                  <a:lnTo>
                    <a:pt x="270" y="217"/>
                  </a:lnTo>
                  <a:lnTo>
                    <a:pt x="267" y="196"/>
                  </a:lnTo>
                  <a:lnTo>
                    <a:pt x="249" y="196"/>
                  </a:lnTo>
                  <a:lnTo>
                    <a:pt x="240" y="186"/>
                  </a:lnTo>
                  <a:lnTo>
                    <a:pt x="245" y="175"/>
                  </a:lnTo>
                  <a:lnTo>
                    <a:pt x="249" y="161"/>
                  </a:lnTo>
                  <a:lnTo>
                    <a:pt x="236" y="152"/>
                  </a:lnTo>
                  <a:lnTo>
                    <a:pt x="224" y="152"/>
                  </a:lnTo>
                  <a:lnTo>
                    <a:pt x="226" y="136"/>
                  </a:lnTo>
                  <a:lnTo>
                    <a:pt x="215" y="134"/>
                  </a:lnTo>
                  <a:lnTo>
                    <a:pt x="201" y="119"/>
                  </a:lnTo>
                  <a:lnTo>
                    <a:pt x="188" y="117"/>
                  </a:lnTo>
                  <a:lnTo>
                    <a:pt x="174" y="102"/>
                  </a:lnTo>
                  <a:lnTo>
                    <a:pt x="159" y="104"/>
                  </a:lnTo>
                  <a:lnTo>
                    <a:pt x="136" y="75"/>
                  </a:lnTo>
                  <a:lnTo>
                    <a:pt x="94" y="48"/>
                  </a:lnTo>
                  <a:lnTo>
                    <a:pt x="77" y="23"/>
                  </a:lnTo>
                  <a:lnTo>
                    <a:pt x="65" y="13"/>
                  </a:lnTo>
                  <a:lnTo>
                    <a:pt x="29" y="10"/>
                  </a:lnTo>
                  <a:lnTo>
                    <a:pt x="15" y="0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0" name="Freeform 52">
              <a:extLst>
                <a:ext uri="{FF2B5EF4-FFF2-40B4-BE49-F238E27FC236}">
                  <a16:creationId xmlns:a16="http://schemas.microsoft.com/office/drawing/2014/main" id="{A7C1AB54-6203-0583-2E90-28FC26DAC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981" y="4223985"/>
              <a:ext cx="492759" cy="520564"/>
            </a:xfrm>
            <a:custGeom>
              <a:avLst/>
              <a:gdLst>
                <a:gd name="T0" fmla="*/ 0 w 319"/>
                <a:gd name="T1" fmla="*/ 0 h 337"/>
                <a:gd name="T2" fmla="*/ 2 w 319"/>
                <a:gd name="T3" fmla="*/ 15 h 337"/>
                <a:gd name="T4" fmla="*/ 7 w 319"/>
                <a:gd name="T5" fmla="*/ 27 h 337"/>
                <a:gd name="T6" fmla="*/ 34 w 319"/>
                <a:gd name="T7" fmla="*/ 54 h 337"/>
                <a:gd name="T8" fmla="*/ 44 w 319"/>
                <a:gd name="T9" fmla="*/ 58 h 337"/>
                <a:gd name="T10" fmla="*/ 67 w 319"/>
                <a:gd name="T11" fmla="*/ 83 h 337"/>
                <a:gd name="T12" fmla="*/ 73 w 319"/>
                <a:gd name="T13" fmla="*/ 96 h 337"/>
                <a:gd name="T14" fmla="*/ 101 w 319"/>
                <a:gd name="T15" fmla="*/ 113 h 337"/>
                <a:gd name="T16" fmla="*/ 101 w 319"/>
                <a:gd name="T17" fmla="*/ 123 h 337"/>
                <a:gd name="T18" fmla="*/ 109 w 319"/>
                <a:gd name="T19" fmla="*/ 138 h 337"/>
                <a:gd name="T20" fmla="*/ 113 w 319"/>
                <a:gd name="T21" fmla="*/ 157 h 337"/>
                <a:gd name="T22" fmla="*/ 132 w 319"/>
                <a:gd name="T23" fmla="*/ 165 h 337"/>
                <a:gd name="T24" fmla="*/ 136 w 319"/>
                <a:gd name="T25" fmla="*/ 175 h 337"/>
                <a:gd name="T26" fmla="*/ 149 w 319"/>
                <a:gd name="T27" fmla="*/ 186 h 337"/>
                <a:gd name="T28" fmla="*/ 163 w 319"/>
                <a:gd name="T29" fmla="*/ 228 h 337"/>
                <a:gd name="T30" fmla="*/ 188 w 319"/>
                <a:gd name="T31" fmla="*/ 261 h 337"/>
                <a:gd name="T32" fmla="*/ 201 w 319"/>
                <a:gd name="T33" fmla="*/ 271 h 337"/>
                <a:gd name="T34" fmla="*/ 207 w 319"/>
                <a:gd name="T35" fmla="*/ 280 h 337"/>
                <a:gd name="T36" fmla="*/ 219 w 319"/>
                <a:gd name="T37" fmla="*/ 294 h 337"/>
                <a:gd name="T38" fmla="*/ 253 w 319"/>
                <a:gd name="T39" fmla="*/ 317 h 337"/>
                <a:gd name="T40" fmla="*/ 267 w 319"/>
                <a:gd name="T41" fmla="*/ 332 h 337"/>
                <a:gd name="T42" fmla="*/ 276 w 319"/>
                <a:gd name="T43" fmla="*/ 336 h 337"/>
                <a:gd name="T44" fmla="*/ 280 w 319"/>
                <a:gd name="T45" fmla="*/ 330 h 337"/>
                <a:gd name="T46" fmla="*/ 293 w 319"/>
                <a:gd name="T47" fmla="*/ 330 h 337"/>
                <a:gd name="T48" fmla="*/ 305 w 319"/>
                <a:gd name="T49" fmla="*/ 336 h 337"/>
                <a:gd name="T50" fmla="*/ 311 w 319"/>
                <a:gd name="T51" fmla="*/ 305 h 337"/>
                <a:gd name="T52" fmla="*/ 311 w 319"/>
                <a:gd name="T53" fmla="*/ 271 h 337"/>
                <a:gd name="T54" fmla="*/ 318 w 319"/>
                <a:gd name="T55" fmla="*/ 255 h 337"/>
                <a:gd name="T56" fmla="*/ 301 w 319"/>
                <a:gd name="T57" fmla="*/ 236 h 337"/>
                <a:gd name="T58" fmla="*/ 286 w 319"/>
                <a:gd name="T59" fmla="*/ 236 h 337"/>
                <a:gd name="T60" fmla="*/ 280 w 319"/>
                <a:gd name="T61" fmla="*/ 225 h 337"/>
                <a:gd name="T62" fmla="*/ 270 w 319"/>
                <a:gd name="T63" fmla="*/ 217 h 337"/>
                <a:gd name="T64" fmla="*/ 267 w 319"/>
                <a:gd name="T65" fmla="*/ 196 h 337"/>
                <a:gd name="T66" fmla="*/ 249 w 319"/>
                <a:gd name="T67" fmla="*/ 196 h 337"/>
                <a:gd name="T68" fmla="*/ 240 w 319"/>
                <a:gd name="T69" fmla="*/ 186 h 337"/>
                <a:gd name="T70" fmla="*/ 245 w 319"/>
                <a:gd name="T71" fmla="*/ 175 h 337"/>
                <a:gd name="T72" fmla="*/ 249 w 319"/>
                <a:gd name="T73" fmla="*/ 161 h 337"/>
                <a:gd name="T74" fmla="*/ 236 w 319"/>
                <a:gd name="T75" fmla="*/ 152 h 337"/>
                <a:gd name="T76" fmla="*/ 224 w 319"/>
                <a:gd name="T77" fmla="*/ 152 h 337"/>
                <a:gd name="T78" fmla="*/ 226 w 319"/>
                <a:gd name="T79" fmla="*/ 136 h 337"/>
                <a:gd name="T80" fmla="*/ 215 w 319"/>
                <a:gd name="T81" fmla="*/ 134 h 337"/>
                <a:gd name="T82" fmla="*/ 201 w 319"/>
                <a:gd name="T83" fmla="*/ 119 h 337"/>
                <a:gd name="T84" fmla="*/ 188 w 319"/>
                <a:gd name="T85" fmla="*/ 117 h 337"/>
                <a:gd name="T86" fmla="*/ 174 w 319"/>
                <a:gd name="T87" fmla="*/ 102 h 337"/>
                <a:gd name="T88" fmla="*/ 159 w 319"/>
                <a:gd name="T89" fmla="*/ 104 h 337"/>
                <a:gd name="T90" fmla="*/ 136 w 319"/>
                <a:gd name="T91" fmla="*/ 75 h 337"/>
                <a:gd name="T92" fmla="*/ 94 w 319"/>
                <a:gd name="T93" fmla="*/ 48 h 337"/>
                <a:gd name="T94" fmla="*/ 77 w 319"/>
                <a:gd name="T95" fmla="*/ 23 h 337"/>
                <a:gd name="T96" fmla="*/ 65 w 319"/>
                <a:gd name="T97" fmla="*/ 13 h 337"/>
                <a:gd name="T98" fmla="*/ 29 w 319"/>
                <a:gd name="T99" fmla="*/ 10 h 337"/>
                <a:gd name="T100" fmla="*/ 15 w 319"/>
                <a:gd name="T101" fmla="*/ 0 h 337"/>
                <a:gd name="T102" fmla="*/ 0 w 319"/>
                <a:gd name="T103" fmla="*/ 0 h 33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19"/>
                <a:gd name="T157" fmla="*/ 0 h 337"/>
                <a:gd name="T158" fmla="*/ 319 w 319"/>
                <a:gd name="T159" fmla="*/ 337 h 33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19" h="337">
                  <a:moveTo>
                    <a:pt x="0" y="0"/>
                  </a:moveTo>
                  <a:lnTo>
                    <a:pt x="2" y="15"/>
                  </a:lnTo>
                  <a:lnTo>
                    <a:pt x="7" y="27"/>
                  </a:lnTo>
                  <a:lnTo>
                    <a:pt x="34" y="54"/>
                  </a:lnTo>
                  <a:lnTo>
                    <a:pt x="44" y="58"/>
                  </a:lnTo>
                  <a:lnTo>
                    <a:pt x="67" y="83"/>
                  </a:lnTo>
                  <a:lnTo>
                    <a:pt x="73" y="96"/>
                  </a:lnTo>
                  <a:lnTo>
                    <a:pt x="101" y="113"/>
                  </a:lnTo>
                  <a:lnTo>
                    <a:pt x="101" y="123"/>
                  </a:lnTo>
                  <a:lnTo>
                    <a:pt x="109" y="138"/>
                  </a:lnTo>
                  <a:lnTo>
                    <a:pt x="113" y="157"/>
                  </a:lnTo>
                  <a:lnTo>
                    <a:pt x="132" y="165"/>
                  </a:lnTo>
                  <a:lnTo>
                    <a:pt x="136" y="175"/>
                  </a:lnTo>
                  <a:lnTo>
                    <a:pt x="149" y="186"/>
                  </a:lnTo>
                  <a:lnTo>
                    <a:pt x="163" y="228"/>
                  </a:lnTo>
                  <a:lnTo>
                    <a:pt x="188" y="261"/>
                  </a:lnTo>
                  <a:lnTo>
                    <a:pt x="201" y="271"/>
                  </a:lnTo>
                  <a:lnTo>
                    <a:pt x="207" y="280"/>
                  </a:lnTo>
                  <a:lnTo>
                    <a:pt x="219" y="294"/>
                  </a:lnTo>
                  <a:lnTo>
                    <a:pt x="253" y="317"/>
                  </a:lnTo>
                  <a:lnTo>
                    <a:pt x="267" y="332"/>
                  </a:lnTo>
                  <a:lnTo>
                    <a:pt x="276" y="336"/>
                  </a:lnTo>
                  <a:lnTo>
                    <a:pt x="280" y="330"/>
                  </a:lnTo>
                  <a:lnTo>
                    <a:pt x="293" y="330"/>
                  </a:lnTo>
                  <a:lnTo>
                    <a:pt x="305" y="336"/>
                  </a:lnTo>
                  <a:lnTo>
                    <a:pt x="311" y="305"/>
                  </a:lnTo>
                  <a:lnTo>
                    <a:pt x="311" y="271"/>
                  </a:lnTo>
                  <a:lnTo>
                    <a:pt x="318" y="255"/>
                  </a:lnTo>
                  <a:lnTo>
                    <a:pt x="301" y="236"/>
                  </a:lnTo>
                  <a:lnTo>
                    <a:pt x="286" y="236"/>
                  </a:lnTo>
                  <a:lnTo>
                    <a:pt x="280" y="225"/>
                  </a:lnTo>
                  <a:lnTo>
                    <a:pt x="270" y="217"/>
                  </a:lnTo>
                  <a:lnTo>
                    <a:pt x="267" y="196"/>
                  </a:lnTo>
                  <a:lnTo>
                    <a:pt x="249" y="196"/>
                  </a:lnTo>
                  <a:lnTo>
                    <a:pt x="240" y="186"/>
                  </a:lnTo>
                  <a:lnTo>
                    <a:pt x="245" y="175"/>
                  </a:lnTo>
                  <a:lnTo>
                    <a:pt x="249" y="161"/>
                  </a:lnTo>
                  <a:lnTo>
                    <a:pt x="236" y="152"/>
                  </a:lnTo>
                  <a:lnTo>
                    <a:pt x="224" y="152"/>
                  </a:lnTo>
                  <a:lnTo>
                    <a:pt x="226" y="136"/>
                  </a:lnTo>
                  <a:lnTo>
                    <a:pt x="215" y="134"/>
                  </a:lnTo>
                  <a:lnTo>
                    <a:pt x="201" y="119"/>
                  </a:lnTo>
                  <a:lnTo>
                    <a:pt x="188" y="117"/>
                  </a:lnTo>
                  <a:lnTo>
                    <a:pt x="174" y="102"/>
                  </a:lnTo>
                  <a:lnTo>
                    <a:pt x="159" y="104"/>
                  </a:lnTo>
                  <a:lnTo>
                    <a:pt x="136" y="75"/>
                  </a:lnTo>
                  <a:lnTo>
                    <a:pt x="94" y="48"/>
                  </a:lnTo>
                  <a:lnTo>
                    <a:pt x="77" y="23"/>
                  </a:lnTo>
                  <a:lnTo>
                    <a:pt x="65" y="13"/>
                  </a:lnTo>
                  <a:lnTo>
                    <a:pt x="29" y="10"/>
                  </a:lnTo>
                  <a:lnTo>
                    <a:pt x="15" y="0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1" name="Freeform 53">
              <a:extLst>
                <a:ext uri="{FF2B5EF4-FFF2-40B4-BE49-F238E27FC236}">
                  <a16:creationId xmlns:a16="http://schemas.microsoft.com/office/drawing/2014/main" id="{B32CD37A-9A55-2E33-B2D8-54A88295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2845" y="4749183"/>
              <a:ext cx="404711" cy="125121"/>
            </a:xfrm>
            <a:custGeom>
              <a:avLst/>
              <a:gdLst>
                <a:gd name="T0" fmla="*/ 0 w 262"/>
                <a:gd name="T1" fmla="*/ 25 h 81"/>
                <a:gd name="T2" fmla="*/ 14 w 262"/>
                <a:gd name="T3" fmla="*/ 27 h 81"/>
                <a:gd name="T4" fmla="*/ 31 w 262"/>
                <a:gd name="T5" fmla="*/ 34 h 81"/>
                <a:gd name="T6" fmla="*/ 29 w 262"/>
                <a:gd name="T7" fmla="*/ 42 h 81"/>
                <a:gd name="T8" fmla="*/ 62 w 262"/>
                <a:gd name="T9" fmla="*/ 46 h 81"/>
                <a:gd name="T10" fmla="*/ 73 w 262"/>
                <a:gd name="T11" fmla="*/ 54 h 81"/>
                <a:gd name="T12" fmla="*/ 90 w 262"/>
                <a:gd name="T13" fmla="*/ 57 h 81"/>
                <a:gd name="T14" fmla="*/ 119 w 262"/>
                <a:gd name="T15" fmla="*/ 54 h 81"/>
                <a:gd name="T16" fmla="*/ 131 w 262"/>
                <a:gd name="T17" fmla="*/ 57 h 81"/>
                <a:gd name="T18" fmla="*/ 146 w 262"/>
                <a:gd name="T19" fmla="*/ 63 h 81"/>
                <a:gd name="T20" fmla="*/ 190 w 262"/>
                <a:gd name="T21" fmla="*/ 67 h 81"/>
                <a:gd name="T22" fmla="*/ 206 w 262"/>
                <a:gd name="T23" fmla="*/ 73 h 81"/>
                <a:gd name="T24" fmla="*/ 223 w 262"/>
                <a:gd name="T25" fmla="*/ 67 h 81"/>
                <a:gd name="T26" fmla="*/ 261 w 262"/>
                <a:gd name="T27" fmla="*/ 80 h 81"/>
                <a:gd name="T28" fmla="*/ 261 w 262"/>
                <a:gd name="T29" fmla="*/ 54 h 81"/>
                <a:gd name="T30" fmla="*/ 248 w 262"/>
                <a:gd name="T31" fmla="*/ 50 h 81"/>
                <a:gd name="T32" fmla="*/ 233 w 262"/>
                <a:gd name="T33" fmla="*/ 54 h 81"/>
                <a:gd name="T34" fmla="*/ 215 w 262"/>
                <a:gd name="T35" fmla="*/ 48 h 81"/>
                <a:gd name="T36" fmla="*/ 213 w 262"/>
                <a:gd name="T37" fmla="*/ 36 h 81"/>
                <a:gd name="T38" fmla="*/ 204 w 262"/>
                <a:gd name="T39" fmla="*/ 31 h 81"/>
                <a:gd name="T40" fmla="*/ 171 w 262"/>
                <a:gd name="T41" fmla="*/ 23 h 81"/>
                <a:gd name="T42" fmla="*/ 156 w 262"/>
                <a:gd name="T43" fmla="*/ 15 h 81"/>
                <a:gd name="T44" fmla="*/ 146 w 262"/>
                <a:gd name="T45" fmla="*/ 31 h 81"/>
                <a:gd name="T46" fmla="*/ 104 w 262"/>
                <a:gd name="T47" fmla="*/ 27 h 81"/>
                <a:gd name="T48" fmla="*/ 92 w 262"/>
                <a:gd name="T49" fmla="*/ 25 h 81"/>
                <a:gd name="T50" fmla="*/ 85 w 262"/>
                <a:gd name="T51" fmla="*/ 11 h 81"/>
                <a:gd name="T52" fmla="*/ 71 w 262"/>
                <a:gd name="T53" fmla="*/ 9 h 81"/>
                <a:gd name="T54" fmla="*/ 56 w 262"/>
                <a:gd name="T55" fmla="*/ 2 h 81"/>
                <a:gd name="T56" fmla="*/ 46 w 262"/>
                <a:gd name="T57" fmla="*/ 0 h 81"/>
                <a:gd name="T58" fmla="*/ 35 w 262"/>
                <a:gd name="T59" fmla="*/ 4 h 81"/>
                <a:gd name="T60" fmla="*/ 16 w 262"/>
                <a:gd name="T61" fmla="*/ 0 h 81"/>
                <a:gd name="T62" fmla="*/ 10 w 262"/>
                <a:gd name="T63" fmla="*/ 15 h 81"/>
                <a:gd name="T64" fmla="*/ 0 w 262"/>
                <a:gd name="T65" fmla="*/ 25 h 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2"/>
                <a:gd name="T100" fmla="*/ 0 h 81"/>
                <a:gd name="T101" fmla="*/ 262 w 262"/>
                <a:gd name="T102" fmla="*/ 81 h 8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2" h="81">
                  <a:moveTo>
                    <a:pt x="0" y="25"/>
                  </a:moveTo>
                  <a:lnTo>
                    <a:pt x="14" y="27"/>
                  </a:lnTo>
                  <a:lnTo>
                    <a:pt x="31" y="34"/>
                  </a:lnTo>
                  <a:lnTo>
                    <a:pt x="29" y="42"/>
                  </a:lnTo>
                  <a:lnTo>
                    <a:pt x="62" y="46"/>
                  </a:lnTo>
                  <a:lnTo>
                    <a:pt x="73" y="54"/>
                  </a:lnTo>
                  <a:lnTo>
                    <a:pt x="90" y="57"/>
                  </a:lnTo>
                  <a:lnTo>
                    <a:pt x="119" y="54"/>
                  </a:lnTo>
                  <a:lnTo>
                    <a:pt x="131" y="57"/>
                  </a:lnTo>
                  <a:lnTo>
                    <a:pt x="146" y="63"/>
                  </a:lnTo>
                  <a:lnTo>
                    <a:pt x="190" y="67"/>
                  </a:lnTo>
                  <a:lnTo>
                    <a:pt x="206" y="73"/>
                  </a:lnTo>
                  <a:lnTo>
                    <a:pt x="223" y="67"/>
                  </a:lnTo>
                  <a:lnTo>
                    <a:pt x="261" y="80"/>
                  </a:lnTo>
                  <a:lnTo>
                    <a:pt x="261" y="54"/>
                  </a:lnTo>
                  <a:lnTo>
                    <a:pt x="248" y="50"/>
                  </a:lnTo>
                  <a:lnTo>
                    <a:pt x="233" y="54"/>
                  </a:lnTo>
                  <a:lnTo>
                    <a:pt x="215" y="48"/>
                  </a:lnTo>
                  <a:lnTo>
                    <a:pt x="213" y="36"/>
                  </a:lnTo>
                  <a:lnTo>
                    <a:pt x="204" y="31"/>
                  </a:lnTo>
                  <a:lnTo>
                    <a:pt x="171" y="23"/>
                  </a:lnTo>
                  <a:lnTo>
                    <a:pt x="156" y="15"/>
                  </a:lnTo>
                  <a:lnTo>
                    <a:pt x="146" y="31"/>
                  </a:lnTo>
                  <a:lnTo>
                    <a:pt x="104" y="27"/>
                  </a:lnTo>
                  <a:lnTo>
                    <a:pt x="92" y="25"/>
                  </a:lnTo>
                  <a:lnTo>
                    <a:pt x="85" y="11"/>
                  </a:lnTo>
                  <a:lnTo>
                    <a:pt x="71" y="9"/>
                  </a:lnTo>
                  <a:lnTo>
                    <a:pt x="56" y="2"/>
                  </a:lnTo>
                  <a:lnTo>
                    <a:pt x="46" y="0"/>
                  </a:lnTo>
                  <a:lnTo>
                    <a:pt x="35" y="4"/>
                  </a:lnTo>
                  <a:lnTo>
                    <a:pt x="16" y="0"/>
                  </a:lnTo>
                  <a:lnTo>
                    <a:pt x="10" y="15"/>
                  </a:lnTo>
                  <a:lnTo>
                    <a:pt x="0" y="25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2" name="Freeform 54">
              <a:extLst>
                <a:ext uri="{FF2B5EF4-FFF2-40B4-BE49-F238E27FC236}">
                  <a16:creationId xmlns:a16="http://schemas.microsoft.com/office/drawing/2014/main" id="{3DF80BFE-2050-D565-5325-68668AEA7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2845" y="4749183"/>
              <a:ext cx="404711" cy="125121"/>
            </a:xfrm>
            <a:custGeom>
              <a:avLst/>
              <a:gdLst>
                <a:gd name="T0" fmla="*/ 0 w 262"/>
                <a:gd name="T1" fmla="*/ 25 h 81"/>
                <a:gd name="T2" fmla="*/ 14 w 262"/>
                <a:gd name="T3" fmla="*/ 27 h 81"/>
                <a:gd name="T4" fmla="*/ 31 w 262"/>
                <a:gd name="T5" fmla="*/ 34 h 81"/>
                <a:gd name="T6" fmla="*/ 29 w 262"/>
                <a:gd name="T7" fmla="*/ 42 h 81"/>
                <a:gd name="T8" fmla="*/ 62 w 262"/>
                <a:gd name="T9" fmla="*/ 46 h 81"/>
                <a:gd name="T10" fmla="*/ 73 w 262"/>
                <a:gd name="T11" fmla="*/ 54 h 81"/>
                <a:gd name="T12" fmla="*/ 90 w 262"/>
                <a:gd name="T13" fmla="*/ 57 h 81"/>
                <a:gd name="T14" fmla="*/ 119 w 262"/>
                <a:gd name="T15" fmla="*/ 54 h 81"/>
                <a:gd name="T16" fmla="*/ 131 w 262"/>
                <a:gd name="T17" fmla="*/ 57 h 81"/>
                <a:gd name="T18" fmla="*/ 146 w 262"/>
                <a:gd name="T19" fmla="*/ 63 h 81"/>
                <a:gd name="T20" fmla="*/ 190 w 262"/>
                <a:gd name="T21" fmla="*/ 67 h 81"/>
                <a:gd name="T22" fmla="*/ 206 w 262"/>
                <a:gd name="T23" fmla="*/ 73 h 81"/>
                <a:gd name="T24" fmla="*/ 223 w 262"/>
                <a:gd name="T25" fmla="*/ 67 h 81"/>
                <a:gd name="T26" fmla="*/ 261 w 262"/>
                <a:gd name="T27" fmla="*/ 80 h 81"/>
                <a:gd name="T28" fmla="*/ 261 w 262"/>
                <a:gd name="T29" fmla="*/ 54 h 81"/>
                <a:gd name="T30" fmla="*/ 248 w 262"/>
                <a:gd name="T31" fmla="*/ 50 h 81"/>
                <a:gd name="T32" fmla="*/ 233 w 262"/>
                <a:gd name="T33" fmla="*/ 54 h 81"/>
                <a:gd name="T34" fmla="*/ 215 w 262"/>
                <a:gd name="T35" fmla="*/ 48 h 81"/>
                <a:gd name="T36" fmla="*/ 213 w 262"/>
                <a:gd name="T37" fmla="*/ 36 h 81"/>
                <a:gd name="T38" fmla="*/ 204 w 262"/>
                <a:gd name="T39" fmla="*/ 31 h 81"/>
                <a:gd name="T40" fmla="*/ 171 w 262"/>
                <a:gd name="T41" fmla="*/ 23 h 81"/>
                <a:gd name="T42" fmla="*/ 156 w 262"/>
                <a:gd name="T43" fmla="*/ 15 h 81"/>
                <a:gd name="T44" fmla="*/ 146 w 262"/>
                <a:gd name="T45" fmla="*/ 31 h 81"/>
                <a:gd name="T46" fmla="*/ 104 w 262"/>
                <a:gd name="T47" fmla="*/ 27 h 81"/>
                <a:gd name="T48" fmla="*/ 92 w 262"/>
                <a:gd name="T49" fmla="*/ 25 h 81"/>
                <a:gd name="T50" fmla="*/ 85 w 262"/>
                <a:gd name="T51" fmla="*/ 11 h 81"/>
                <a:gd name="T52" fmla="*/ 71 w 262"/>
                <a:gd name="T53" fmla="*/ 9 h 81"/>
                <a:gd name="T54" fmla="*/ 56 w 262"/>
                <a:gd name="T55" fmla="*/ 2 h 81"/>
                <a:gd name="T56" fmla="*/ 46 w 262"/>
                <a:gd name="T57" fmla="*/ 0 h 81"/>
                <a:gd name="T58" fmla="*/ 35 w 262"/>
                <a:gd name="T59" fmla="*/ 4 h 81"/>
                <a:gd name="T60" fmla="*/ 16 w 262"/>
                <a:gd name="T61" fmla="*/ 0 h 81"/>
                <a:gd name="T62" fmla="*/ 10 w 262"/>
                <a:gd name="T63" fmla="*/ 15 h 81"/>
                <a:gd name="T64" fmla="*/ 0 w 262"/>
                <a:gd name="T65" fmla="*/ 25 h 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2"/>
                <a:gd name="T100" fmla="*/ 0 h 81"/>
                <a:gd name="T101" fmla="*/ 262 w 262"/>
                <a:gd name="T102" fmla="*/ 81 h 8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2" h="81">
                  <a:moveTo>
                    <a:pt x="0" y="25"/>
                  </a:moveTo>
                  <a:lnTo>
                    <a:pt x="14" y="27"/>
                  </a:lnTo>
                  <a:lnTo>
                    <a:pt x="31" y="34"/>
                  </a:lnTo>
                  <a:lnTo>
                    <a:pt x="29" y="42"/>
                  </a:lnTo>
                  <a:lnTo>
                    <a:pt x="62" y="46"/>
                  </a:lnTo>
                  <a:lnTo>
                    <a:pt x="73" y="54"/>
                  </a:lnTo>
                  <a:lnTo>
                    <a:pt x="90" y="57"/>
                  </a:lnTo>
                  <a:lnTo>
                    <a:pt x="119" y="54"/>
                  </a:lnTo>
                  <a:lnTo>
                    <a:pt x="131" y="57"/>
                  </a:lnTo>
                  <a:lnTo>
                    <a:pt x="146" y="63"/>
                  </a:lnTo>
                  <a:lnTo>
                    <a:pt x="190" y="67"/>
                  </a:lnTo>
                  <a:lnTo>
                    <a:pt x="206" y="73"/>
                  </a:lnTo>
                  <a:lnTo>
                    <a:pt x="223" y="67"/>
                  </a:lnTo>
                  <a:lnTo>
                    <a:pt x="261" y="80"/>
                  </a:lnTo>
                  <a:lnTo>
                    <a:pt x="261" y="54"/>
                  </a:lnTo>
                  <a:lnTo>
                    <a:pt x="248" y="50"/>
                  </a:lnTo>
                  <a:lnTo>
                    <a:pt x="233" y="54"/>
                  </a:lnTo>
                  <a:lnTo>
                    <a:pt x="215" y="48"/>
                  </a:lnTo>
                  <a:lnTo>
                    <a:pt x="213" y="36"/>
                  </a:lnTo>
                  <a:lnTo>
                    <a:pt x="204" y="31"/>
                  </a:lnTo>
                  <a:lnTo>
                    <a:pt x="171" y="23"/>
                  </a:lnTo>
                  <a:lnTo>
                    <a:pt x="156" y="15"/>
                  </a:lnTo>
                  <a:lnTo>
                    <a:pt x="146" y="31"/>
                  </a:lnTo>
                  <a:lnTo>
                    <a:pt x="104" y="27"/>
                  </a:lnTo>
                  <a:lnTo>
                    <a:pt x="92" y="25"/>
                  </a:lnTo>
                  <a:lnTo>
                    <a:pt x="85" y="11"/>
                  </a:lnTo>
                  <a:lnTo>
                    <a:pt x="71" y="9"/>
                  </a:lnTo>
                  <a:lnTo>
                    <a:pt x="56" y="2"/>
                  </a:lnTo>
                  <a:lnTo>
                    <a:pt x="46" y="0"/>
                  </a:lnTo>
                  <a:lnTo>
                    <a:pt x="35" y="4"/>
                  </a:lnTo>
                  <a:lnTo>
                    <a:pt x="16" y="0"/>
                  </a:lnTo>
                  <a:lnTo>
                    <a:pt x="10" y="15"/>
                  </a:lnTo>
                  <a:lnTo>
                    <a:pt x="0" y="25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3" name="Freeform 55">
              <a:extLst>
                <a:ext uri="{FF2B5EF4-FFF2-40B4-BE49-F238E27FC236}">
                  <a16:creationId xmlns:a16="http://schemas.microsoft.com/office/drawing/2014/main" id="{7327838E-E645-9CA7-8C10-B363375CF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191" y="4846499"/>
              <a:ext cx="52520" cy="30894"/>
            </a:xfrm>
            <a:custGeom>
              <a:avLst/>
              <a:gdLst>
                <a:gd name="T0" fmla="*/ 0 w 34"/>
                <a:gd name="T1" fmla="*/ 6 h 20"/>
                <a:gd name="T2" fmla="*/ 8 w 34"/>
                <a:gd name="T3" fmla="*/ 10 h 20"/>
                <a:gd name="T4" fmla="*/ 17 w 34"/>
                <a:gd name="T5" fmla="*/ 19 h 20"/>
                <a:gd name="T6" fmla="*/ 33 w 34"/>
                <a:gd name="T7" fmla="*/ 8 h 20"/>
                <a:gd name="T8" fmla="*/ 21 w 34"/>
                <a:gd name="T9" fmla="*/ 0 h 20"/>
                <a:gd name="T10" fmla="*/ 0 w 34"/>
                <a:gd name="T11" fmla="*/ 6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20"/>
                <a:gd name="T20" fmla="*/ 34 w 34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20">
                  <a:moveTo>
                    <a:pt x="0" y="6"/>
                  </a:moveTo>
                  <a:lnTo>
                    <a:pt x="8" y="10"/>
                  </a:lnTo>
                  <a:lnTo>
                    <a:pt x="17" y="19"/>
                  </a:lnTo>
                  <a:lnTo>
                    <a:pt x="33" y="8"/>
                  </a:lnTo>
                  <a:lnTo>
                    <a:pt x="21" y="0"/>
                  </a:lnTo>
                  <a:lnTo>
                    <a:pt x="0" y="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4" name="Freeform 56">
              <a:extLst>
                <a:ext uri="{FF2B5EF4-FFF2-40B4-BE49-F238E27FC236}">
                  <a16:creationId xmlns:a16="http://schemas.microsoft.com/office/drawing/2014/main" id="{C6CECC71-F1B8-27D1-B996-42AC0D49E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191" y="4846499"/>
              <a:ext cx="52520" cy="30894"/>
            </a:xfrm>
            <a:custGeom>
              <a:avLst/>
              <a:gdLst>
                <a:gd name="T0" fmla="*/ 0 w 34"/>
                <a:gd name="T1" fmla="*/ 6 h 20"/>
                <a:gd name="T2" fmla="*/ 8 w 34"/>
                <a:gd name="T3" fmla="*/ 10 h 20"/>
                <a:gd name="T4" fmla="*/ 17 w 34"/>
                <a:gd name="T5" fmla="*/ 19 h 20"/>
                <a:gd name="T6" fmla="*/ 33 w 34"/>
                <a:gd name="T7" fmla="*/ 8 h 20"/>
                <a:gd name="T8" fmla="*/ 21 w 34"/>
                <a:gd name="T9" fmla="*/ 0 h 20"/>
                <a:gd name="T10" fmla="*/ 0 w 34"/>
                <a:gd name="T11" fmla="*/ 6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20"/>
                <a:gd name="T20" fmla="*/ 34 w 34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20">
                  <a:moveTo>
                    <a:pt x="0" y="6"/>
                  </a:moveTo>
                  <a:lnTo>
                    <a:pt x="8" y="10"/>
                  </a:lnTo>
                  <a:lnTo>
                    <a:pt x="17" y="19"/>
                  </a:lnTo>
                  <a:lnTo>
                    <a:pt x="33" y="8"/>
                  </a:lnTo>
                  <a:lnTo>
                    <a:pt x="21" y="0"/>
                  </a:lnTo>
                  <a:lnTo>
                    <a:pt x="0" y="6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5" name="Freeform 57">
              <a:extLst>
                <a:ext uri="{FF2B5EF4-FFF2-40B4-BE49-F238E27FC236}">
                  <a16:creationId xmlns:a16="http://schemas.microsoft.com/office/drawing/2014/main" id="{2B7962D5-988C-8E96-550E-EC4380570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7069" y="4852677"/>
              <a:ext cx="352192" cy="46341"/>
            </a:xfrm>
            <a:custGeom>
              <a:avLst/>
              <a:gdLst>
                <a:gd name="T0" fmla="*/ 0 w 228"/>
                <a:gd name="T1" fmla="*/ 23 h 30"/>
                <a:gd name="T2" fmla="*/ 16 w 228"/>
                <a:gd name="T3" fmla="*/ 23 h 30"/>
                <a:gd name="T4" fmla="*/ 35 w 228"/>
                <a:gd name="T5" fmla="*/ 29 h 30"/>
                <a:gd name="T6" fmla="*/ 104 w 228"/>
                <a:gd name="T7" fmla="*/ 17 h 30"/>
                <a:gd name="T8" fmla="*/ 119 w 228"/>
                <a:gd name="T9" fmla="*/ 17 h 30"/>
                <a:gd name="T10" fmla="*/ 148 w 228"/>
                <a:gd name="T11" fmla="*/ 21 h 30"/>
                <a:gd name="T12" fmla="*/ 162 w 228"/>
                <a:gd name="T13" fmla="*/ 17 h 30"/>
                <a:gd name="T14" fmla="*/ 177 w 228"/>
                <a:gd name="T15" fmla="*/ 21 h 30"/>
                <a:gd name="T16" fmla="*/ 227 w 228"/>
                <a:gd name="T17" fmla="*/ 6 h 30"/>
                <a:gd name="T18" fmla="*/ 204 w 228"/>
                <a:gd name="T19" fmla="*/ 0 h 30"/>
                <a:gd name="T20" fmla="*/ 190 w 228"/>
                <a:gd name="T21" fmla="*/ 15 h 30"/>
                <a:gd name="T22" fmla="*/ 177 w 228"/>
                <a:gd name="T23" fmla="*/ 10 h 30"/>
                <a:gd name="T24" fmla="*/ 162 w 228"/>
                <a:gd name="T25" fmla="*/ 10 h 30"/>
                <a:gd name="T26" fmla="*/ 133 w 228"/>
                <a:gd name="T27" fmla="*/ 0 h 30"/>
                <a:gd name="T28" fmla="*/ 104 w 228"/>
                <a:gd name="T29" fmla="*/ 13 h 30"/>
                <a:gd name="T30" fmla="*/ 91 w 228"/>
                <a:gd name="T31" fmla="*/ 4 h 30"/>
                <a:gd name="T32" fmla="*/ 73 w 228"/>
                <a:gd name="T33" fmla="*/ 4 h 30"/>
                <a:gd name="T34" fmla="*/ 52 w 228"/>
                <a:gd name="T35" fmla="*/ 0 h 30"/>
                <a:gd name="T36" fmla="*/ 60 w 228"/>
                <a:gd name="T37" fmla="*/ 10 h 30"/>
                <a:gd name="T38" fmla="*/ 31 w 228"/>
                <a:gd name="T39" fmla="*/ 10 h 30"/>
                <a:gd name="T40" fmla="*/ 16 w 228"/>
                <a:gd name="T41" fmla="*/ 4 h 30"/>
                <a:gd name="T42" fmla="*/ 2 w 228"/>
                <a:gd name="T43" fmla="*/ 10 h 30"/>
                <a:gd name="T44" fmla="*/ 0 w 228"/>
                <a:gd name="T45" fmla="*/ 23 h 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28"/>
                <a:gd name="T70" fmla="*/ 0 h 30"/>
                <a:gd name="T71" fmla="*/ 228 w 228"/>
                <a:gd name="T72" fmla="*/ 30 h 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28" h="30">
                  <a:moveTo>
                    <a:pt x="0" y="23"/>
                  </a:moveTo>
                  <a:lnTo>
                    <a:pt x="16" y="23"/>
                  </a:lnTo>
                  <a:lnTo>
                    <a:pt x="35" y="29"/>
                  </a:lnTo>
                  <a:lnTo>
                    <a:pt x="104" y="17"/>
                  </a:lnTo>
                  <a:lnTo>
                    <a:pt x="119" y="17"/>
                  </a:lnTo>
                  <a:lnTo>
                    <a:pt x="148" y="21"/>
                  </a:lnTo>
                  <a:lnTo>
                    <a:pt x="162" y="17"/>
                  </a:lnTo>
                  <a:lnTo>
                    <a:pt x="177" y="21"/>
                  </a:lnTo>
                  <a:lnTo>
                    <a:pt x="227" y="6"/>
                  </a:lnTo>
                  <a:lnTo>
                    <a:pt x="204" y="0"/>
                  </a:lnTo>
                  <a:lnTo>
                    <a:pt x="190" y="15"/>
                  </a:lnTo>
                  <a:lnTo>
                    <a:pt x="177" y="10"/>
                  </a:lnTo>
                  <a:lnTo>
                    <a:pt x="162" y="10"/>
                  </a:lnTo>
                  <a:lnTo>
                    <a:pt x="133" y="0"/>
                  </a:lnTo>
                  <a:lnTo>
                    <a:pt x="104" y="13"/>
                  </a:lnTo>
                  <a:lnTo>
                    <a:pt x="91" y="4"/>
                  </a:lnTo>
                  <a:lnTo>
                    <a:pt x="73" y="4"/>
                  </a:lnTo>
                  <a:lnTo>
                    <a:pt x="52" y="0"/>
                  </a:lnTo>
                  <a:lnTo>
                    <a:pt x="60" y="10"/>
                  </a:lnTo>
                  <a:lnTo>
                    <a:pt x="31" y="10"/>
                  </a:lnTo>
                  <a:lnTo>
                    <a:pt x="16" y="4"/>
                  </a:lnTo>
                  <a:lnTo>
                    <a:pt x="2" y="10"/>
                  </a:lnTo>
                  <a:lnTo>
                    <a:pt x="0" y="23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6" name="Freeform 58">
              <a:extLst>
                <a:ext uri="{FF2B5EF4-FFF2-40B4-BE49-F238E27FC236}">
                  <a16:creationId xmlns:a16="http://schemas.microsoft.com/office/drawing/2014/main" id="{44F8AF59-0699-1B6B-64BD-67BD9273B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7069" y="4852677"/>
              <a:ext cx="352192" cy="46341"/>
            </a:xfrm>
            <a:custGeom>
              <a:avLst/>
              <a:gdLst>
                <a:gd name="T0" fmla="*/ 0 w 228"/>
                <a:gd name="T1" fmla="*/ 23 h 30"/>
                <a:gd name="T2" fmla="*/ 16 w 228"/>
                <a:gd name="T3" fmla="*/ 23 h 30"/>
                <a:gd name="T4" fmla="*/ 35 w 228"/>
                <a:gd name="T5" fmla="*/ 29 h 30"/>
                <a:gd name="T6" fmla="*/ 104 w 228"/>
                <a:gd name="T7" fmla="*/ 17 h 30"/>
                <a:gd name="T8" fmla="*/ 119 w 228"/>
                <a:gd name="T9" fmla="*/ 17 h 30"/>
                <a:gd name="T10" fmla="*/ 148 w 228"/>
                <a:gd name="T11" fmla="*/ 21 h 30"/>
                <a:gd name="T12" fmla="*/ 162 w 228"/>
                <a:gd name="T13" fmla="*/ 17 h 30"/>
                <a:gd name="T14" fmla="*/ 177 w 228"/>
                <a:gd name="T15" fmla="*/ 21 h 30"/>
                <a:gd name="T16" fmla="*/ 227 w 228"/>
                <a:gd name="T17" fmla="*/ 6 h 30"/>
                <a:gd name="T18" fmla="*/ 204 w 228"/>
                <a:gd name="T19" fmla="*/ 0 h 30"/>
                <a:gd name="T20" fmla="*/ 190 w 228"/>
                <a:gd name="T21" fmla="*/ 15 h 30"/>
                <a:gd name="T22" fmla="*/ 177 w 228"/>
                <a:gd name="T23" fmla="*/ 10 h 30"/>
                <a:gd name="T24" fmla="*/ 162 w 228"/>
                <a:gd name="T25" fmla="*/ 10 h 30"/>
                <a:gd name="T26" fmla="*/ 133 w 228"/>
                <a:gd name="T27" fmla="*/ 0 h 30"/>
                <a:gd name="T28" fmla="*/ 104 w 228"/>
                <a:gd name="T29" fmla="*/ 13 h 30"/>
                <a:gd name="T30" fmla="*/ 91 w 228"/>
                <a:gd name="T31" fmla="*/ 4 h 30"/>
                <a:gd name="T32" fmla="*/ 73 w 228"/>
                <a:gd name="T33" fmla="*/ 4 h 30"/>
                <a:gd name="T34" fmla="*/ 52 w 228"/>
                <a:gd name="T35" fmla="*/ 0 h 30"/>
                <a:gd name="T36" fmla="*/ 60 w 228"/>
                <a:gd name="T37" fmla="*/ 10 h 30"/>
                <a:gd name="T38" fmla="*/ 31 w 228"/>
                <a:gd name="T39" fmla="*/ 10 h 30"/>
                <a:gd name="T40" fmla="*/ 16 w 228"/>
                <a:gd name="T41" fmla="*/ 4 h 30"/>
                <a:gd name="T42" fmla="*/ 2 w 228"/>
                <a:gd name="T43" fmla="*/ 10 h 30"/>
                <a:gd name="T44" fmla="*/ 0 w 228"/>
                <a:gd name="T45" fmla="*/ 23 h 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28"/>
                <a:gd name="T70" fmla="*/ 0 h 30"/>
                <a:gd name="T71" fmla="*/ 228 w 228"/>
                <a:gd name="T72" fmla="*/ 30 h 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28" h="30">
                  <a:moveTo>
                    <a:pt x="0" y="23"/>
                  </a:moveTo>
                  <a:lnTo>
                    <a:pt x="16" y="23"/>
                  </a:lnTo>
                  <a:lnTo>
                    <a:pt x="35" y="29"/>
                  </a:lnTo>
                  <a:lnTo>
                    <a:pt x="104" y="17"/>
                  </a:lnTo>
                  <a:lnTo>
                    <a:pt x="119" y="17"/>
                  </a:lnTo>
                  <a:lnTo>
                    <a:pt x="148" y="21"/>
                  </a:lnTo>
                  <a:lnTo>
                    <a:pt x="162" y="17"/>
                  </a:lnTo>
                  <a:lnTo>
                    <a:pt x="177" y="21"/>
                  </a:lnTo>
                  <a:lnTo>
                    <a:pt x="227" y="6"/>
                  </a:lnTo>
                  <a:lnTo>
                    <a:pt x="204" y="0"/>
                  </a:lnTo>
                  <a:lnTo>
                    <a:pt x="190" y="15"/>
                  </a:lnTo>
                  <a:lnTo>
                    <a:pt x="177" y="10"/>
                  </a:lnTo>
                  <a:lnTo>
                    <a:pt x="162" y="10"/>
                  </a:lnTo>
                  <a:lnTo>
                    <a:pt x="133" y="0"/>
                  </a:lnTo>
                  <a:lnTo>
                    <a:pt x="104" y="13"/>
                  </a:lnTo>
                  <a:lnTo>
                    <a:pt x="91" y="4"/>
                  </a:lnTo>
                  <a:lnTo>
                    <a:pt x="73" y="4"/>
                  </a:lnTo>
                  <a:lnTo>
                    <a:pt x="52" y="0"/>
                  </a:lnTo>
                  <a:lnTo>
                    <a:pt x="60" y="10"/>
                  </a:lnTo>
                  <a:lnTo>
                    <a:pt x="31" y="10"/>
                  </a:lnTo>
                  <a:lnTo>
                    <a:pt x="16" y="4"/>
                  </a:lnTo>
                  <a:lnTo>
                    <a:pt x="2" y="10"/>
                  </a:lnTo>
                  <a:lnTo>
                    <a:pt x="0" y="23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7" name="Freeform 59">
              <a:extLst>
                <a:ext uri="{FF2B5EF4-FFF2-40B4-BE49-F238E27FC236}">
                  <a16:creationId xmlns:a16="http://schemas.microsoft.com/office/drawing/2014/main" id="{5E912685-7C4B-8DC1-AC30-DB2D314BE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7065" y="4852677"/>
              <a:ext cx="40162" cy="26260"/>
            </a:xfrm>
            <a:custGeom>
              <a:avLst/>
              <a:gdLst>
                <a:gd name="T0" fmla="*/ 0 w 26"/>
                <a:gd name="T1" fmla="*/ 16 h 17"/>
                <a:gd name="T2" fmla="*/ 25 w 26"/>
                <a:gd name="T3" fmla="*/ 6 h 17"/>
                <a:gd name="T4" fmla="*/ 6 w 26"/>
                <a:gd name="T5" fmla="*/ 0 h 17"/>
                <a:gd name="T6" fmla="*/ 0 w 26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17"/>
                <a:gd name="T14" fmla="*/ 26 w 26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17">
                  <a:moveTo>
                    <a:pt x="0" y="16"/>
                  </a:moveTo>
                  <a:lnTo>
                    <a:pt x="25" y="6"/>
                  </a:lnTo>
                  <a:lnTo>
                    <a:pt x="6" y="0"/>
                  </a:lnTo>
                  <a:lnTo>
                    <a:pt x="0" y="1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8" name="Freeform 60">
              <a:extLst>
                <a:ext uri="{FF2B5EF4-FFF2-40B4-BE49-F238E27FC236}">
                  <a16:creationId xmlns:a16="http://schemas.microsoft.com/office/drawing/2014/main" id="{702E8066-FEC6-0B44-D841-47B704A9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7065" y="4852677"/>
              <a:ext cx="40162" cy="26260"/>
            </a:xfrm>
            <a:custGeom>
              <a:avLst/>
              <a:gdLst>
                <a:gd name="T0" fmla="*/ 0 w 26"/>
                <a:gd name="T1" fmla="*/ 16 h 17"/>
                <a:gd name="T2" fmla="*/ 25 w 26"/>
                <a:gd name="T3" fmla="*/ 6 h 17"/>
                <a:gd name="T4" fmla="*/ 6 w 26"/>
                <a:gd name="T5" fmla="*/ 0 h 17"/>
                <a:gd name="T6" fmla="*/ 0 w 26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17"/>
                <a:gd name="T14" fmla="*/ 26 w 26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17">
                  <a:moveTo>
                    <a:pt x="0" y="16"/>
                  </a:moveTo>
                  <a:lnTo>
                    <a:pt x="25" y="6"/>
                  </a:lnTo>
                  <a:lnTo>
                    <a:pt x="6" y="0"/>
                  </a:lnTo>
                  <a:lnTo>
                    <a:pt x="0" y="1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9" name="Freeform 61">
              <a:extLst>
                <a:ext uri="{FF2B5EF4-FFF2-40B4-BE49-F238E27FC236}">
                  <a16:creationId xmlns:a16="http://schemas.microsoft.com/office/drawing/2014/main" id="{670F65E3-C9C3-F4CB-E275-8F00CC391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032" y="4823329"/>
              <a:ext cx="40162" cy="26260"/>
            </a:xfrm>
            <a:custGeom>
              <a:avLst/>
              <a:gdLst>
                <a:gd name="T0" fmla="*/ 0 w 26"/>
                <a:gd name="T1" fmla="*/ 16 h 17"/>
                <a:gd name="T2" fmla="*/ 18 w 26"/>
                <a:gd name="T3" fmla="*/ 16 h 17"/>
                <a:gd name="T4" fmla="*/ 25 w 26"/>
                <a:gd name="T5" fmla="*/ 0 h 17"/>
                <a:gd name="T6" fmla="*/ 6 w 26"/>
                <a:gd name="T7" fmla="*/ 2 h 17"/>
                <a:gd name="T8" fmla="*/ 0 w 26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7"/>
                <a:gd name="T17" fmla="*/ 26 w 2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7">
                  <a:moveTo>
                    <a:pt x="0" y="16"/>
                  </a:moveTo>
                  <a:lnTo>
                    <a:pt x="18" y="16"/>
                  </a:lnTo>
                  <a:lnTo>
                    <a:pt x="25" y="0"/>
                  </a:lnTo>
                  <a:lnTo>
                    <a:pt x="6" y="2"/>
                  </a:lnTo>
                  <a:lnTo>
                    <a:pt x="0" y="1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0" name="Freeform 62">
              <a:extLst>
                <a:ext uri="{FF2B5EF4-FFF2-40B4-BE49-F238E27FC236}">
                  <a16:creationId xmlns:a16="http://schemas.microsoft.com/office/drawing/2014/main" id="{CD751E65-BD24-1D34-AA57-B342F4AAE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032" y="4823329"/>
              <a:ext cx="40162" cy="26260"/>
            </a:xfrm>
            <a:custGeom>
              <a:avLst/>
              <a:gdLst>
                <a:gd name="T0" fmla="*/ 0 w 26"/>
                <a:gd name="T1" fmla="*/ 16 h 17"/>
                <a:gd name="T2" fmla="*/ 18 w 26"/>
                <a:gd name="T3" fmla="*/ 16 h 17"/>
                <a:gd name="T4" fmla="*/ 25 w 26"/>
                <a:gd name="T5" fmla="*/ 0 h 17"/>
                <a:gd name="T6" fmla="*/ 6 w 26"/>
                <a:gd name="T7" fmla="*/ 2 h 17"/>
                <a:gd name="T8" fmla="*/ 0 w 26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7"/>
                <a:gd name="T17" fmla="*/ 26 w 2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7">
                  <a:moveTo>
                    <a:pt x="0" y="16"/>
                  </a:moveTo>
                  <a:lnTo>
                    <a:pt x="18" y="16"/>
                  </a:lnTo>
                  <a:lnTo>
                    <a:pt x="25" y="0"/>
                  </a:lnTo>
                  <a:lnTo>
                    <a:pt x="6" y="2"/>
                  </a:lnTo>
                  <a:lnTo>
                    <a:pt x="0" y="16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1" name="Freeform 63">
              <a:extLst>
                <a:ext uri="{FF2B5EF4-FFF2-40B4-BE49-F238E27FC236}">
                  <a16:creationId xmlns:a16="http://schemas.microsoft.com/office/drawing/2014/main" id="{519E53C4-637C-8644-9E11-9896240CD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7636" y="4909832"/>
              <a:ext cx="86503" cy="41707"/>
            </a:xfrm>
            <a:custGeom>
              <a:avLst/>
              <a:gdLst>
                <a:gd name="T0" fmla="*/ 0 w 56"/>
                <a:gd name="T1" fmla="*/ 1 h 27"/>
                <a:gd name="T2" fmla="*/ 3 w 56"/>
                <a:gd name="T3" fmla="*/ 11 h 27"/>
                <a:gd name="T4" fmla="*/ 19 w 56"/>
                <a:gd name="T5" fmla="*/ 11 h 27"/>
                <a:gd name="T6" fmla="*/ 42 w 56"/>
                <a:gd name="T7" fmla="*/ 26 h 27"/>
                <a:gd name="T8" fmla="*/ 55 w 56"/>
                <a:gd name="T9" fmla="*/ 19 h 27"/>
                <a:gd name="T10" fmla="*/ 42 w 56"/>
                <a:gd name="T11" fmla="*/ 7 h 27"/>
                <a:gd name="T12" fmla="*/ 28 w 56"/>
                <a:gd name="T13" fmla="*/ 0 h 27"/>
                <a:gd name="T14" fmla="*/ 0 w 56"/>
                <a:gd name="T15" fmla="*/ 1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27"/>
                <a:gd name="T26" fmla="*/ 56 w 56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27">
                  <a:moveTo>
                    <a:pt x="0" y="1"/>
                  </a:moveTo>
                  <a:lnTo>
                    <a:pt x="3" y="11"/>
                  </a:lnTo>
                  <a:lnTo>
                    <a:pt x="19" y="11"/>
                  </a:lnTo>
                  <a:lnTo>
                    <a:pt x="42" y="26"/>
                  </a:lnTo>
                  <a:lnTo>
                    <a:pt x="55" y="19"/>
                  </a:lnTo>
                  <a:lnTo>
                    <a:pt x="42" y="7"/>
                  </a:lnTo>
                  <a:lnTo>
                    <a:pt x="28" y="0"/>
                  </a:lnTo>
                  <a:lnTo>
                    <a:pt x="0" y="1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2" name="Freeform 64">
              <a:extLst>
                <a:ext uri="{FF2B5EF4-FFF2-40B4-BE49-F238E27FC236}">
                  <a16:creationId xmlns:a16="http://schemas.microsoft.com/office/drawing/2014/main" id="{8BCA5CAF-81C0-21A9-4764-89FF94CF5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7636" y="4909832"/>
              <a:ext cx="86503" cy="41707"/>
            </a:xfrm>
            <a:custGeom>
              <a:avLst/>
              <a:gdLst>
                <a:gd name="T0" fmla="*/ 0 w 56"/>
                <a:gd name="T1" fmla="*/ 1 h 27"/>
                <a:gd name="T2" fmla="*/ 3 w 56"/>
                <a:gd name="T3" fmla="*/ 11 h 27"/>
                <a:gd name="T4" fmla="*/ 19 w 56"/>
                <a:gd name="T5" fmla="*/ 11 h 27"/>
                <a:gd name="T6" fmla="*/ 42 w 56"/>
                <a:gd name="T7" fmla="*/ 26 h 27"/>
                <a:gd name="T8" fmla="*/ 55 w 56"/>
                <a:gd name="T9" fmla="*/ 19 h 27"/>
                <a:gd name="T10" fmla="*/ 42 w 56"/>
                <a:gd name="T11" fmla="*/ 7 h 27"/>
                <a:gd name="T12" fmla="*/ 28 w 56"/>
                <a:gd name="T13" fmla="*/ 0 h 27"/>
                <a:gd name="T14" fmla="*/ 0 w 56"/>
                <a:gd name="T15" fmla="*/ 1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27"/>
                <a:gd name="T26" fmla="*/ 56 w 56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27">
                  <a:moveTo>
                    <a:pt x="0" y="1"/>
                  </a:moveTo>
                  <a:lnTo>
                    <a:pt x="3" y="11"/>
                  </a:lnTo>
                  <a:lnTo>
                    <a:pt x="19" y="11"/>
                  </a:lnTo>
                  <a:lnTo>
                    <a:pt x="42" y="26"/>
                  </a:lnTo>
                  <a:lnTo>
                    <a:pt x="55" y="19"/>
                  </a:lnTo>
                  <a:lnTo>
                    <a:pt x="42" y="7"/>
                  </a:lnTo>
                  <a:lnTo>
                    <a:pt x="28" y="0"/>
                  </a:lnTo>
                  <a:lnTo>
                    <a:pt x="0" y="1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3" name="Freeform 65">
              <a:extLst>
                <a:ext uri="{FF2B5EF4-FFF2-40B4-BE49-F238E27FC236}">
                  <a16:creationId xmlns:a16="http://schemas.microsoft.com/office/drawing/2014/main" id="{2FA1CB82-89F4-7535-A05D-D12F5011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8447" y="4911376"/>
              <a:ext cx="75690" cy="43252"/>
            </a:xfrm>
            <a:custGeom>
              <a:avLst/>
              <a:gdLst>
                <a:gd name="T0" fmla="*/ 0 w 49"/>
                <a:gd name="T1" fmla="*/ 27 h 28"/>
                <a:gd name="T2" fmla="*/ 31 w 49"/>
                <a:gd name="T3" fmla="*/ 22 h 28"/>
                <a:gd name="T4" fmla="*/ 42 w 49"/>
                <a:gd name="T5" fmla="*/ 6 h 28"/>
                <a:gd name="T6" fmla="*/ 48 w 49"/>
                <a:gd name="T7" fmla="*/ 0 h 28"/>
                <a:gd name="T8" fmla="*/ 0 w 49"/>
                <a:gd name="T9" fmla="*/ 27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28"/>
                <a:gd name="T17" fmla="*/ 49 w 49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28">
                  <a:moveTo>
                    <a:pt x="0" y="27"/>
                  </a:moveTo>
                  <a:lnTo>
                    <a:pt x="31" y="22"/>
                  </a:lnTo>
                  <a:lnTo>
                    <a:pt x="42" y="6"/>
                  </a:lnTo>
                  <a:lnTo>
                    <a:pt x="48" y="0"/>
                  </a:lnTo>
                  <a:lnTo>
                    <a:pt x="0" y="27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4" name="Freeform 66">
              <a:extLst>
                <a:ext uri="{FF2B5EF4-FFF2-40B4-BE49-F238E27FC236}">
                  <a16:creationId xmlns:a16="http://schemas.microsoft.com/office/drawing/2014/main" id="{825FCDD1-8D8B-AD43-B60F-4FC515270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8447" y="4911376"/>
              <a:ext cx="75690" cy="43252"/>
            </a:xfrm>
            <a:custGeom>
              <a:avLst/>
              <a:gdLst>
                <a:gd name="T0" fmla="*/ 0 w 49"/>
                <a:gd name="T1" fmla="*/ 27 h 28"/>
                <a:gd name="T2" fmla="*/ 31 w 49"/>
                <a:gd name="T3" fmla="*/ 22 h 28"/>
                <a:gd name="T4" fmla="*/ 42 w 49"/>
                <a:gd name="T5" fmla="*/ 6 h 28"/>
                <a:gd name="T6" fmla="*/ 48 w 49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"/>
                <a:gd name="T13" fmla="*/ 0 h 28"/>
                <a:gd name="T14" fmla="*/ 49 w 49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" h="28">
                  <a:moveTo>
                    <a:pt x="0" y="27"/>
                  </a:moveTo>
                  <a:lnTo>
                    <a:pt x="31" y="22"/>
                  </a:lnTo>
                  <a:lnTo>
                    <a:pt x="42" y="6"/>
                  </a:lnTo>
                  <a:lnTo>
                    <a:pt x="48" y="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5" name="Freeform 67">
              <a:extLst>
                <a:ext uri="{FF2B5EF4-FFF2-40B4-BE49-F238E27FC236}">
                  <a16:creationId xmlns:a16="http://schemas.microsoft.com/office/drawing/2014/main" id="{FEB77046-3E02-2683-53FE-966AB4B3C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8691" y="4861946"/>
              <a:ext cx="114308" cy="50976"/>
            </a:xfrm>
            <a:custGeom>
              <a:avLst/>
              <a:gdLst>
                <a:gd name="T0" fmla="*/ 9 w 74"/>
                <a:gd name="T1" fmla="*/ 32 h 33"/>
                <a:gd name="T2" fmla="*/ 19 w 74"/>
                <a:gd name="T3" fmla="*/ 29 h 33"/>
                <a:gd name="T4" fmla="*/ 63 w 74"/>
                <a:gd name="T5" fmla="*/ 9 h 33"/>
                <a:gd name="T6" fmla="*/ 73 w 74"/>
                <a:gd name="T7" fmla="*/ 0 h 33"/>
                <a:gd name="T8" fmla="*/ 26 w 74"/>
                <a:gd name="T9" fmla="*/ 4 h 33"/>
                <a:gd name="T10" fmla="*/ 9 w 74"/>
                <a:gd name="T11" fmla="*/ 9 h 33"/>
                <a:gd name="T12" fmla="*/ 1 w 74"/>
                <a:gd name="T13" fmla="*/ 19 h 33"/>
                <a:gd name="T14" fmla="*/ 0 w 74"/>
                <a:gd name="T15" fmla="*/ 23 h 33"/>
                <a:gd name="T16" fmla="*/ 9 w 74"/>
                <a:gd name="T17" fmla="*/ 3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4"/>
                <a:gd name="T28" fmla="*/ 0 h 33"/>
                <a:gd name="T29" fmla="*/ 74 w 74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4" h="33">
                  <a:moveTo>
                    <a:pt x="9" y="32"/>
                  </a:moveTo>
                  <a:lnTo>
                    <a:pt x="19" y="29"/>
                  </a:lnTo>
                  <a:lnTo>
                    <a:pt x="63" y="9"/>
                  </a:lnTo>
                  <a:lnTo>
                    <a:pt x="73" y="0"/>
                  </a:lnTo>
                  <a:lnTo>
                    <a:pt x="26" y="4"/>
                  </a:lnTo>
                  <a:lnTo>
                    <a:pt x="9" y="9"/>
                  </a:lnTo>
                  <a:lnTo>
                    <a:pt x="1" y="19"/>
                  </a:lnTo>
                  <a:lnTo>
                    <a:pt x="0" y="23"/>
                  </a:lnTo>
                  <a:lnTo>
                    <a:pt x="9" y="32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6" name="Freeform 68">
              <a:extLst>
                <a:ext uri="{FF2B5EF4-FFF2-40B4-BE49-F238E27FC236}">
                  <a16:creationId xmlns:a16="http://schemas.microsoft.com/office/drawing/2014/main" id="{A3C40711-AFBF-CB29-8153-546D47641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8691" y="4861946"/>
              <a:ext cx="114308" cy="50976"/>
            </a:xfrm>
            <a:custGeom>
              <a:avLst/>
              <a:gdLst>
                <a:gd name="T0" fmla="*/ 9 w 74"/>
                <a:gd name="T1" fmla="*/ 32 h 33"/>
                <a:gd name="T2" fmla="*/ 19 w 74"/>
                <a:gd name="T3" fmla="*/ 29 h 33"/>
                <a:gd name="T4" fmla="*/ 63 w 74"/>
                <a:gd name="T5" fmla="*/ 9 h 33"/>
                <a:gd name="T6" fmla="*/ 73 w 74"/>
                <a:gd name="T7" fmla="*/ 0 h 33"/>
                <a:gd name="T8" fmla="*/ 26 w 74"/>
                <a:gd name="T9" fmla="*/ 4 h 33"/>
                <a:gd name="T10" fmla="*/ 9 w 74"/>
                <a:gd name="T11" fmla="*/ 9 h 33"/>
                <a:gd name="T12" fmla="*/ 1 w 74"/>
                <a:gd name="T13" fmla="*/ 19 h 33"/>
                <a:gd name="T14" fmla="*/ 0 w 74"/>
                <a:gd name="T15" fmla="*/ 23 h 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4"/>
                <a:gd name="T25" fmla="*/ 0 h 33"/>
                <a:gd name="T26" fmla="*/ 74 w 74"/>
                <a:gd name="T27" fmla="*/ 33 h 3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4" h="33">
                  <a:moveTo>
                    <a:pt x="9" y="32"/>
                  </a:moveTo>
                  <a:lnTo>
                    <a:pt x="19" y="29"/>
                  </a:lnTo>
                  <a:lnTo>
                    <a:pt x="63" y="9"/>
                  </a:lnTo>
                  <a:lnTo>
                    <a:pt x="73" y="0"/>
                  </a:lnTo>
                  <a:lnTo>
                    <a:pt x="26" y="4"/>
                  </a:lnTo>
                  <a:lnTo>
                    <a:pt x="9" y="9"/>
                  </a:lnTo>
                  <a:lnTo>
                    <a:pt x="1" y="19"/>
                  </a:lnTo>
                  <a:lnTo>
                    <a:pt x="0" y="23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7" name="Freeform 69">
              <a:extLst>
                <a:ext uri="{FF2B5EF4-FFF2-40B4-BE49-F238E27FC236}">
                  <a16:creationId xmlns:a16="http://schemas.microsoft.com/office/drawing/2014/main" id="{88743A8A-B6FD-6EAF-7041-6FFDB7675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8447" y="4897474"/>
              <a:ext cx="61788" cy="57154"/>
            </a:xfrm>
            <a:custGeom>
              <a:avLst/>
              <a:gdLst>
                <a:gd name="T0" fmla="*/ 39 w 40"/>
                <a:gd name="T1" fmla="*/ 0 h 37"/>
                <a:gd name="T2" fmla="*/ 14 w 40"/>
                <a:gd name="T3" fmla="*/ 8 h 37"/>
                <a:gd name="T4" fmla="*/ 6 w 40"/>
                <a:gd name="T5" fmla="*/ 17 h 37"/>
                <a:gd name="T6" fmla="*/ 0 w 40"/>
                <a:gd name="T7" fmla="*/ 36 h 37"/>
                <a:gd name="T8" fmla="*/ 39 w 40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37"/>
                <a:gd name="T17" fmla="*/ 40 w 40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37">
                  <a:moveTo>
                    <a:pt x="39" y="0"/>
                  </a:moveTo>
                  <a:lnTo>
                    <a:pt x="14" y="8"/>
                  </a:lnTo>
                  <a:lnTo>
                    <a:pt x="6" y="17"/>
                  </a:lnTo>
                  <a:lnTo>
                    <a:pt x="0" y="36"/>
                  </a:lnTo>
                  <a:lnTo>
                    <a:pt x="39" y="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8" name="Freeform 70">
              <a:extLst>
                <a:ext uri="{FF2B5EF4-FFF2-40B4-BE49-F238E27FC236}">
                  <a16:creationId xmlns:a16="http://schemas.microsoft.com/office/drawing/2014/main" id="{97A393A9-ED5B-84BF-F36D-9EA105B0E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8447" y="4897474"/>
              <a:ext cx="61788" cy="57154"/>
            </a:xfrm>
            <a:custGeom>
              <a:avLst/>
              <a:gdLst>
                <a:gd name="T0" fmla="*/ 39 w 40"/>
                <a:gd name="T1" fmla="*/ 0 h 37"/>
                <a:gd name="T2" fmla="*/ 14 w 40"/>
                <a:gd name="T3" fmla="*/ 8 h 37"/>
                <a:gd name="T4" fmla="*/ 6 w 40"/>
                <a:gd name="T5" fmla="*/ 17 h 37"/>
                <a:gd name="T6" fmla="*/ 0 w 40"/>
                <a:gd name="T7" fmla="*/ 36 h 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37"/>
                <a:gd name="T14" fmla="*/ 40 w 40"/>
                <a:gd name="T15" fmla="*/ 37 h 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37">
                  <a:moveTo>
                    <a:pt x="39" y="0"/>
                  </a:moveTo>
                  <a:lnTo>
                    <a:pt x="14" y="8"/>
                  </a:lnTo>
                  <a:lnTo>
                    <a:pt x="6" y="17"/>
                  </a:lnTo>
                  <a:lnTo>
                    <a:pt x="0" y="3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9" name="Freeform 71">
              <a:extLst>
                <a:ext uri="{FF2B5EF4-FFF2-40B4-BE49-F238E27FC236}">
                  <a16:creationId xmlns:a16="http://schemas.microsoft.com/office/drawing/2014/main" id="{C14E97EB-96C0-934C-CD1C-1E35EE11F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9094" y="4804792"/>
              <a:ext cx="26259" cy="37073"/>
            </a:xfrm>
            <a:custGeom>
              <a:avLst/>
              <a:gdLst>
                <a:gd name="T0" fmla="*/ 0 w 17"/>
                <a:gd name="T1" fmla="*/ 23 h 24"/>
                <a:gd name="T2" fmla="*/ 16 w 17"/>
                <a:gd name="T3" fmla="*/ 14 h 24"/>
                <a:gd name="T4" fmla="*/ 16 w 17"/>
                <a:gd name="T5" fmla="*/ 0 h 24"/>
                <a:gd name="T6" fmla="*/ 2 w 17"/>
                <a:gd name="T7" fmla="*/ 10 h 24"/>
                <a:gd name="T8" fmla="*/ 0 w 17"/>
                <a:gd name="T9" fmla="*/ 23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4"/>
                <a:gd name="T17" fmla="*/ 17 w 17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4">
                  <a:moveTo>
                    <a:pt x="0" y="23"/>
                  </a:moveTo>
                  <a:lnTo>
                    <a:pt x="16" y="14"/>
                  </a:lnTo>
                  <a:lnTo>
                    <a:pt x="16" y="0"/>
                  </a:lnTo>
                  <a:lnTo>
                    <a:pt x="2" y="10"/>
                  </a:lnTo>
                  <a:lnTo>
                    <a:pt x="0" y="23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0" name="Freeform 72">
              <a:extLst>
                <a:ext uri="{FF2B5EF4-FFF2-40B4-BE49-F238E27FC236}">
                  <a16:creationId xmlns:a16="http://schemas.microsoft.com/office/drawing/2014/main" id="{5D93EF15-10F9-482F-A822-B5753ABAB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9094" y="4804792"/>
              <a:ext cx="26259" cy="37073"/>
            </a:xfrm>
            <a:custGeom>
              <a:avLst/>
              <a:gdLst>
                <a:gd name="T0" fmla="*/ 0 w 17"/>
                <a:gd name="T1" fmla="*/ 23 h 24"/>
                <a:gd name="T2" fmla="*/ 16 w 17"/>
                <a:gd name="T3" fmla="*/ 14 h 24"/>
                <a:gd name="T4" fmla="*/ 16 w 17"/>
                <a:gd name="T5" fmla="*/ 0 h 24"/>
                <a:gd name="T6" fmla="*/ 2 w 17"/>
                <a:gd name="T7" fmla="*/ 10 h 24"/>
                <a:gd name="T8" fmla="*/ 0 w 17"/>
                <a:gd name="T9" fmla="*/ 23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4"/>
                <a:gd name="T17" fmla="*/ 17 w 17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4">
                  <a:moveTo>
                    <a:pt x="0" y="23"/>
                  </a:moveTo>
                  <a:lnTo>
                    <a:pt x="16" y="14"/>
                  </a:lnTo>
                  <a:lnTo>
                    <a:pt x="16" y="0"/>
                  </a:lnTo>
                  <a:lnTo>
                    <a:pt x="2" y="10"/>
                  </a:lnTo>
                  <a:lnTo>
                    <a:pt x="0" y="23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1" name="Freeform 73">
              <a:extLst>
                <a:ext uri="{FF2B5EF4-FFF2-40B4-BE49-F238E27FC236}">
                  <a16:creationId xmlns:a16="http://schemas.microsoft.com/office/drawing/2014/main" id="{F21F149A-2D9B-4179-D0EF-06020BB95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849" y="4730647"/>
              <a:ext cx="27805" cy="69512"/>
            </a:xfrm>
            <a:custGeom>
              <a:avLst/>
              <a:gdLst>
                <a:gd name="T0" fmla="*/ 0 w 18"/>
                <a:gd name="T1" fmla="*/ 44 h 45"/>
                <a:gd name="T2" fmla="*/ 14 w 18"/>
                <a:gd name="T3" fmla="*/ 31 h 45"/>
                <a:gd name="T4" fmla="*/ 17 w 18"/>
                <a:gd name="T5" fmla="*/ 14 h 45"/>
                <a:gd name="T6" fmla="*/ 14 w 18"/>
                <a:gd name="T7" fmla="*/ 0 h 45"/>
                <a:gd name="T8" fmla="*/ 0 w 18"/>
                <a:gd name="T9" fmla="*/ 27 h 45"/>
                <a:gd name="T10" fmla="*/ 0 w 18"/>
                <a:gd name="T11" fmla="*/ 44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45"/>
                <a:gd name="T20" fmla="*/ 18 w 18"/>
                <a:gd name="T21" fmla="*/ 45 h 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45">
                  <a:moveTo>
                    <a:pt x="0" y="44"/>
                  </a:moveTo>
                  <a:lnTo>
                    <a:pt x="14" y="31"/>
                  </a:lnTo>
                  <a:lnTo>
                    <a:pt x="17" y="14"/>
                  </a:lnTo>
                  <a:lnTo>
                    <a:pt x="14" y="0"/>
                  </a:lnTo>
                  <a:lnTo>
                    <a:pt x="0" y="27"/>
                  </a:lnTo>
                  <a:lnTo>
                    <a:pt x="0" y="44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2" name="Freeform 74">
              <a:extLst>
                <a:ext uri="{FF2B5EF4-FFF2-40B4-BE49-F238E27FC236}">
                  <a16:creationId xmlns:a16="http://schemas.microsoft.com/office/drawing/2014/main" id="{3569EE3C-FC0D-6DEC-282F-20D782752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849" y="4730647"/>
              <a:ext cx="27805" cy="69512"/>
            </a:xfrm>
            <a:custGeom>
              <a:avLst/>
              <a:gdLst>
                <a:gd name="T0" fmla="*/ 0 w 18"/>
                <a:gd name="T1" fmla="*/ 44 h 45"/>
                <a:gd name="T2" fmla="*/ 14 w 18"/>
                <a:gd name="T3" fmla="*/ 31 h 45"/>
                <a:gd name="T4" fmla="*/ 17 w 18"/>
                <a:gd name="T5" fmla="*/ 14 h 45"/>
                <a:gd name="T6" fmla="*/ 14 w 18"/>
                <a:gd name="T7" fmla="*/ 0 h 45"/>
                <a:gd name="T8" fmla="*/ 0 w 18"/>
                <a:gd name="T9" fmla="*/ 27 h 45"/>
                <a:gd name="T10" fmla="*/ 0 w 18"/>
                <a:gd name="T11" fmla="*/ 44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45"/>
                <a:gd name="T20" fmla="*/ 18 w 18"/>
                <a:gd name="T21" fmla="*/ 45 h 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45">
                  <a:moveTo>
                    <a:pt x="0" y="44"/>
                  </a:moveTo>
                  <a:lnTo>
                    <a:pt x="14" y="31"/>
                  </a:lnTo>
                  <a:lnTo>
                    <a:pt x="17" y="14"/>
                  </a:lnTo>
                  <a:lnTo>
                    <a:pt x="14" y="0"/>
                  </a:lnTo>
                  <a:lnTo>
                    <a:pt x="0" y="27"/>
                  </a:lnTo>
                  <a:lnTo>
                    <a:pt x="0" y="44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3" name="Freeform 75">
              <a:extLst>
                <a:ext uri="{FF2B5EF4-FFF2-40B4-BE49-F238E27FC236}">
                  <a16:creationId xmlns:a16="http://schemas.microsoft.com/office/drawing/2014/main" id="{928ACD2E-7586-D842-A3AF-37CFA42A7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33" y="4549916"/>
              <a:ext cx="69511" cy="69512"/>
            </a:xfrm>
            <a:custGeom>
              <a:avLst/>
              <a:gdLst>
                <a:gd name="T0" fmla="*/ 0 w 45"/>
                <a:gd name="T1" fmla="*/ 14 h 45"/>
                <a:gd name="T2" fmla="*/ 13 w 45"/>
                <a:gd name="T3" fmla="*/ 16 h 45"/>
                <a:gd name="T4" fmla="*/ 21 w 45"/>
                <a:gd name="T5" fmla="*/ 23 h 45"/>
                <a:gd name="T6" fmla="*/ 19 w 45"/>
                <a:gd name="T7" fmla="*/ 33 h 45"/>
                <a:gd name="T8" fmla="*/ 42 w 45"/>
                <a:gd name="T9" fmla="*/ 44 h 45"/>
                <a:gd name="T10" fmla="*/ 44 w 45"/>
                <a:gd name="T11" fmla="*/ 31 h 45"/>
                <a:gd name="T12" fmla="*/ 34 w 45"/>
                <a:gd name="T13" fmla="*/ 27 h 45"/>
                <a:gd name="T14" fmla="*/ 21 w 45"/>
                <a:gd name="T15" fmla="*/ 0 h 45"/>
                <a:gd name="T16" fmla="*/ 7 w 45"/>
                <a:gd name="T17" fmla="*/ 2 h 45"/>
                <a:gd name="T18" fmla="*/ 0 w 45"/>
                <a:gd name="T19" fmla="*/ 14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"/>
                <a:gd name="T31" fmla="*/ 0 h 45"/>
                <a:gd name="T32" fmla="*/ 45 w 45"/>
                <a:gd name="T33" fmla="*/ 45 h 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" h="45">
                  <a:moveTo>
                    <a:pt x="0" y="14"/>
                  </a:moveTo>
                  <a:lnTo>
                    <a:pt x="13" y="16"/>
                  </a:lnTo>
                  <a:lnTo>
                    <a:pt x="21" y="23"/>
                  </a:lnTo>
                  <a:lnTo>
                    <a:pt x="19" y="33"/>
                  </a:lnTo>
                  <a:lnTo>
                    <a:pt x="42" y="44"/>
                  </a:lnTo>
                  <a:lnTo>
                    <a:pt x="44" y="31"/>
                  </a:lnTo>
                  <a:lnTo>
                    <a:pt x="34" y="27"/>
                  </a:lnTo>
                  <a:lnTo>
                    <a:pt x="21" y="0"/>
                  </a:lnTo>
                  <a:lnTo>
                    <a:pt x="7" y="2"/>
                  </a:lnTo>
                  <a:lnTo>
                    <a:pt x="0" y="14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4" name="Freeform 76">
              <a:extLst>
                <a:ext uri="{FF2B5EF4-FFF2-40B4-BE49-F238E27FC236}">
                  <a16:creationId xmlns:a16="http://schemas.microsoft.com/office/drawing/2014/main" id="{5BC9B2A1-03DB-F594-8E5E-EA6B64D84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33" y="4549916"/>
              <a:ext cx="69511" cy="69512"/>
            </a:xfrm>
            <a:custGeom>
              <a:avLst/>
              <a:gdLst>
                <a:gd name="T0" fmla="*/ 0 w 45"/>
                <a:gd name="T1" fmla="*/ 14 h 45"/>
                <a:gd name="T2" fmla="*/ 13 w 45"/>
                <a:gd name="T3" fmla="*/ 16 h 45"/>
                <a:gd name="T4" fmla="*/ 21 w 45"/>
                <a:gd name="T5" fmla="*/ 23 h 45"/>
                <a:gd name="T6" fmla="*/ 19 w 45"/>
                <a:gd name="T7" fmla="*/ 33 h 45"/>
                <a:gd name="T8" fmla="*/ 42 w 45"/>
                <a:gd name="T9" fmla="*/ 44 h 45"/>
                <a:gd name="T10" fmla="*/ 44 w 45"/>
                <a:gd name="T11" fmla="*/ 31 h 45"/>
                <a:gd name="T12" fmla="*/ 34 w 45"/>
                <a:gd name="T13" fmla="*/ 27 h 45"/>
                <a:gd name="T14" fmla="*/ 21 w 45"/>
                <a:gd name="T15" fmla="*/ 0 h 45"/>
                <a:gd name="T16" fmla="*/ 7 w 45"/>
                <a:gd name="T17" fmla="*/ 2 h 45"/>
                <a:gd name="T18" fmla="*/ 0 w 45"/>
                <a:gd name="T19" fmla="*/ 14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"/>
                <a:gd name="T31" fmla="*/ 0 h 45"/>
                <a:gd name="T32" fmla="*/ 45 w 45"/>
                <a:gd name="T33" fmla="*/ 45 h 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" h="45">
                  <a:moveTo>
                    <a:pt x="0" y="14"/>
                  </a:moveTo>
                  <a:lnTo>
                    <a:pt x="13" y="16"/>
                  </a:lnTo>
                  <a:lnTo>
                    <a:pt x="21" y="23"/>
                  </a:lnTo>
                  <a:lnTo>
                    <a:pt x="19" y="33"/>
                  </a:lnTo>
                  <a:lnTo>
                    <a:pt x="42" y="44"/>
                  </a:lnTo>
                  <a:lnTo>
                    <a:pt x="44" y="31"/>
                  </a:lnTo>
                  <a:lnTo>
                    <a:pt x="34" y="27"/>
                  </a:lnTo>
                  <a:lnTo>
                    <a:pt x="21" y="0"/>
                  </a:lnTo>
                  <a:lnTo>
                    <a:pt x="7" y="2"/>
                  </a:lnTo>
                  <a:lnTo>
                    <a:pt x="0" y="14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5" name="Freeform 77">
              <a:extLst>
                <a:ext uri="{FF2B5EF4-FFF2-40B4-BE49-F238E27FC236}">
                  <a16:creationId xmlns:a16="http://schemas.microsoft.com/office/drawing/2014/main" id="{DF7C0580-0AD6-0C7B-5390-645FC0BF2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1706" y="4597802"/>
              <a:ext cx="30894" cy="30894"/>
            </a:xfrm>
            <a:custGeom>
              <a:avLst/>
              <a:gdLst>
                <a:gd name="T0" fmla="*/ 0 w 20"/>
                <a:gd name="T1" fmla="*/ 15 h 20"/>
                <a:gd name="T2" fmla="*/ 11 w 20"/>
                <a:gd name="T3" fmla="*/ 19 h 20"/>
                <a:gd name="T4" fmla="*/ 19 w 20"/>
                <a:gd name="T5" fmla="*/ 4 h 20"/>
                <a:gd name="T6" fmla="*/ 2 w 20"/>
                <a:gd name="T7" fmla="*/ 0 h 20"/>
                <a:gd name="T8" fmla="*/ 0 w 20"/>
                <a:gd name="T9" fmla="*/ 15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20"/>
                <a:gd name="T17" fmla="*/ 20 w 20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20">
                  <a:moveTo>
                    <a:pt x="0" y="15"/>
                  </a:moveTo>
                  <a:lnTo>
                    <a:pt x="11" y="19"/>
                  </a:lnTo>
                  <a:lnTo>
                    <a:pt x="19" y="4"/>
                  </a:lnTo>
                  <a:lnTo>
                    <a:pt x="2" y="0"/>
                  </a:lnTo>
                  <a:lnTo>
                    <a:pt x="0" y="15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6" name="Freeform 78">
              <a:extLst>
                <a:ext uri="{FF2B5EF4-FFF2-40B4-BE49-F238E27FC236}">
                  <a16:creationId xmlns:a16="http://schemas.microsoft.com/office/drawing/2014/main" id="{5CD75C79-2694-C879-D64E-DBC2141BB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1706" y="4597802"/>
              <a:ext cx="30894" cy="30894"/>
            </a:xfrm>
            <a:custGeom>
              <a:avLst/>
              <a:gdLst>
                <a:gd name="T0" fmla="*/ 0 w 20"/>
                <a:gd name="T1" fmla="*/ 15 h 20"/>
                <a:gd name="T2" fmla="*/ 11 w 20"/>
                <a:gd name="T3" fmla="*/ 19 h 20"/>
                <a:gd name="T4" fmla="*/ 19 w 20"/>
                <a:gd name="T5" fmla="*/ 4 h 20"/>
                <a:gd name="T6" fmla="*/ 2 w 20"/>
                <a:gd name="T7" fmla="*/ 0 h 20"/>
                <a:gd name="T8" fmla="*/ 0 w 20"/>
                <a:gd name="T9" fmla="*/ 15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20"/>
                <a:gd name="T17" fmla="*/ 20 w 20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20">
                  <a:moveTo>
                    <a:pt x="0" y="15"/>
                  </a:moveTo>
                  <a:lnTo>
                    <a:pt x="11" y="19"/>
                  </a:lnTo>
                  <a:lnTo>
                    <a:pt x="19" y="4"/>
                  </a:lnTo>
                  <a:lnTo>
                    <a:pt x="2" y="0"/>
                  </a:lnTo>
                  <a:lnTo>
                    <a:pt x="0" y="15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7" name="Freeform 79">
              <a:extLst>
                <a:ext uri="{FF2B5EF4-FFF2-40B4-BE49-F238E27FC236}">
                  <a16:creationId xmlns:a16="http://schemas.microsoft.com/office/drawing/2014/main" id="{C1D02B78-551B-BB6C-C042-DBFFC6E64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368" y="4404714"/>
              <a:ext cx="295037" cy="336745"/>
            </a:xfrm>
            <a:custGeom>
              <a:avLst/>
              <a:gdLst>
                <a:gd name="T0" fmla="*/ 0 w 191"/>
                <a:gd name="T1" fmla="*/ 135 h 218"/>
                <a:gd name="T2" fmla="*/ 6 w 191"/>
                <a:gd name="T3" fmla="*/ 154 h 218"/>
                <a:gd name="T4" fmla="*/ 19 w 191"/>
                <a:gd name="T5" fmla="*/ 154 h 218"/>
                <a:gd name="T6" fmla="*/ 25 w 191"/>
                <a:gd name="T7" fmla="*/ 169 h 218"/>
                <a:gd name="T8" fmla="*/ 17 w 191"/>
                <a:gd name="T9" fmla="*/ 204 h 218"/>
                <a:gd name="T10" fmla="*/ 19 w 191"/>
                <a:gd name="T11" fmla="*/ 215 h 218"/>
                <a:gd name="T12" fmla="*/ 48 w 191"/>
                <a:gd name="T13" fmla="*/ 213 h 218"/>
                <a:gd name="T14" fmla="*/ 44 w 191"/>
                <a:gd name="T15" fmla="*/ 198 h 218"/>
                <a:gd name="T16" fmla="*/ 48 w 191"/>
                <a:gd name="T17" fmla="*/ 154 h 218"/>
                <a:gd name="T18" fmla="*/ 42 w 191"/>
                <a:gd name="T19" fmla="*/ 138 h 218"/>
                <a:gd name="T20" fmla="*/ 54 w 191"/>
                <a:gd name="T21" fmla="*/ 129 h 218"/>
                <a:gd name="T22" fmla="*/ 65 w 191"/>
                <a:gd name="T23" fmla="*/ 129 h 218"/>
                <a:gd name="T24" fmla="*/ 65 w 191"/>
                <a:gd name="T25" fmla="*/ 138 h 218"/>
                <a:gd name="T26" fmla="*/ 61 w 191"/>
                <a:gd name="T27" fmla="*/ 152 h 218"/>
                <a:gd name="T28" fmla="*/ 67 w 191"/>
                <a:gd name="T29" fmla="*/ 163 h 218"/>
                <a:gd name="T30" fmla="*/ 82 w 191"/>
                <a:gd name="T31" fmla="*/ 171 h 218"/>
                <a:gd name="T32" fmla="*/ 80 w 191"/>
                <a:gd name="T33" fmla="*/ 188 h 218"/>
                <a:gd name="T34" fmla="*/ 92 w 191"/>
                <a:gd name="T35" fmla="*/ 192 h 218"/>
                <a:gd name="T36" fmla="*/ 102 w 191"/>
                <a:gd name="T37" fmla="*/ 186 h 218"/>
                <a:gd name="T38" fmla="*/ 102 w 191"/>
                <a:gd name="T39" fmla="*/ 207 h 218"/>
                <a:gd name="T40" fmla="*/ 113 w 191"/>
                <a:gd name="T41" fmla="*/ 217 h 218"/>
                <a:gd name="T42" fmla="*/ 127 w 191"/>
                <a:gd name="T43" fmla="*/ 207 h 218"/>
                <a:gd name="T44" fmla="*/ 127 w 191"/>
                <a:gd name="T45" fmla="*/ 190 h 218"/>
                <a:gd name="T46" fmla="*/ 107 w 191"/>
                <a:gd name="T47" fmla="*/ 163 h 218"/>
                <a:gd name="T48" fmla="*/ 94 w 191"/>
                <a:gd name="T49" fmla="*/ 154 h 218"/>
                <a:gd name="T50" fmla="*/ 105 w 191"/>
                <a:gd name="T51" fmla="*/ 144 h 218"/>
                <a:gd name="T52" fmla="*/ 77 w 191"/>
                <a:gd name="T53" fmla="*/ 108 h 218"/>
                <a:gd name="T54" fmla="*/ 94 w 191"/>
                <a:gd name="T55" fmla="*/ 100 h 218"/>
                <a:gd name="T56" fmla="*/ 119 w 191"/>
                <a:gd name="T57" fmla="*/ 77 h 218"/>
                <a:gd name="T58" fmla="*/ 136 w 191"/>
                <a:gd name="T59" fmla="*/ 77 h 218"/>
                <a:gd name="T60" fmla="*/ 127 w 191"/>
                <a:gd name="T61" fmla="*/ 67 h 218"/>
                <a:gd name="T62" fmla="*/ 94 w 191"/>
                <a:gd name="T63" fmla="*/ 77 h 218"/>
                <a:gd name="T64" fmla="*/ 80 w 191"/>
                <a:gd name="T65" fmla="*/ 77 h 218"/>
                <a:gd name="T66" fmla="*/ 67 w 191"/>
                <a:gd name="T67" fmla="*/ 90 h 218"/>
                <a:gd name="T68" fmla="*/ 54 w 191"/>
                <a:gd name="T69" fmla="*/ 90 h 218"/>
                <a:gd name="T70" fmla="*/ 50 w 191"/>
                <a:gd name="T71" fmla="*/ 77 h 218"/>
                <a:gd name="T72" fmla="*/ 36 w 191"/>
                <a:gd name="T73" fmla="*/ 69 h 218"/>
                <a:gd name="T74" fmla="*/ 36 w 191"/>
                <a:gd name="T75" fmla="*/ 54 h 218"/>
                <a:gd name="T76" fmla="*/ 44 w 191"/>
                <a:gd name="T77" fmla="*/ 39 h 218"/>
                <a:gd name="T78" fmla="*/ 54 w 191"/>
                <a:gd name="T79" fmla="*/ 35 h 218"/>
                <a:gd name="T80" fmla="*/ 63 w 191"/>
                <a:gd name="T81" fmla="*/ 39 h 218"/>
                <a:gd name="T82" fmla="*/ 75 w 191"/>
                <a:gd name="T83" fmla="*/ 35 h 218"/>
                <a:gd name="T84" fmla="*/ 123 w 191"/>
                <a:gd name="T85" fmla="*/ 35 h 218"/>
                <a:gd name="T86" fmla="*/ 136 w 191"/>
                <a:gd name="T87" fmla="*/ 40 h 218"/>
                <a:gd name="T88" fmla="*/ 169 w 191"/>
                <a:gd name="T89" fmla="*/ 35 h 218"/>
                <a:gd name="T90" fmla="*/ 190 w 191"/>
                <a:gd name="T91" fmla="*/ 6 h 218"/>
                <a:gd name="T92" fmla="*/ 182 w 191"/>
                <a:gd name="T93" fmla="*/ 0 h 218"/>
                <a:gd name="T94" fmla="*/ 163 w 191"/>
                <a:gd name="T95" fmla="*/ 17 h 218"/>
                <a:gd name="T96" fmla="*/ 150 w 191"/>
                <a:gd name="T97" fmla="*/ 23 h 218"/>
                <a:gd name="T98" fmla="*/ 119 w 191"/>
                <a:gd name="T99" fmla="*/ 27 h 218"/>
                <a:gd name="T100" fmla="*/ 61 w 191"/>
                <a:gd name="T101" fmla="*/ 12 h 218"/>
                <a:gd name="T102" fmla="*/ 54 w 191"/>
                <a:gd name="T103" fmla="*/ 27 h 218"/>
                <a:gd name="T104" fmla="*/ 34 w 191"/>
                <a:gd name="T105" fmla="*/ 27 h 218"/>
                <a:gd name="T106" fmla="*/ 29 w 191"/>
                <a:gd name="T107" fmla="*/ 67 h 218"/>
                <a:gd name="T108" fmla="*/ 19 w 191"/>
                <a:gd name="T109" fmla="*/ 77 h 218"/>
                <a:gd name="T110" fmla="*/ 15 w 191"/>
                <a:gd name="T111" fmla="*/ 90 h 218"/>
                <a:gd name="T112" fmla="*/ 15 w 191"/>
                <a:gd name="T113" fmla="*/ 108 h 218"/>
                <a:gd name="T114" fmla="*/ 9 w 191"/>
                <a:gd name="T115" fmla="*/ 121 h 218"/>
                <a:gd name="T116" fmla="*/ 0 w 191"/>
                <a:gd name="T117" fmla="*/ 135 h 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91"/>
                <a:gd name="T178" fmla="*/ 0 h 218"/>
                <a:gd name="T179" fmla="*/ 191 w 191"/>
                <a:gd name="T180" fmla="*/ 218 h 21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91" h="218">
                  <a:moveTo>
                    <a:pt x="0" y="135"/>
                  </a:moveTo>
                  <a:lnTo>
                    <a:pt x="6" y="154"/>
                  </a:lnTo>
                  <a:lnTo>
                    <a:pt x="19" y="154"/>
                  </a:lnTo>
                  <a:lnTo>
                    <a:pt x="25" y="169"/>
                  </a:lnTo>
                  <a:lnTo>
                    <a:pt x="17" y="204"/>
                  </a:lnTo>
                  <a:lnTo>
                    <a:pt x="19" y="215"/>
                  </a:lnTo>
                  <a:lnTo>
                    <a:pt x="48" y="213"/>
                  </a:lnTo>
                  <a:lnTo>
                    <a:pt x="44" y="198"/>
                  </a:lnTo>
                  <a:lnTo>
                    <a:pt x="48" y="154"/>
                  </a:lnTo>
                  <a:lnTo>
                    <a:pt x="42" y="138"/>
                  </a:lnTo>
                  <a:lnTo>
                    <a:pt x="54" y="129"/>
                  </a:lnTo>
                  <a:lnTo>
                    <a:pt x="65" y="129"/>
                  </a:lnTo>
                  <a:lnTo>
                    <a:pt x="65" y="138"/>
                  </a:lnTo>
                  <a:lnTo>
                    <a:pt x="61" y="152"/>
                  </a:lnTo>
                  <a:lnTo>
                    <a:pt x="67" y="163"/>
                  </a:lnTo>
                  <a:lnTo>
                    <a:pt x="82" y="171"/>
                  </a:lnTo>
                  <a:lnTo>
                    <a:pt x="80" y="188"/>
                  </a:lnTo>
                  <a:lnTo>
                    <a:pt x="92" y="192"/>
                  </a:lnTo>
                  <a:lnTo>
                    <a:pt x="102" y="186"/>
                  </a:lnTo>
                  <a:lnTo>
                    <a:pt x="102" y="207"/>
                  </a:lnTo>
                  <a:lnTo>
                    <a:pt x="113" y="217"/>
                  </a:lnTo>
                  <a:lnTo>
                    <a:pt x="127" y="207"/>
                  </a:lnTo>
                  <a:lnTo>
                    <a:pt x="127" y="190"/>
                  </a:lnTo>
                  <a:lnTo>
                    <a:pt x="107" y="163"/>
                  </a:lnTo>
                  <a:lnTo>
                    <a:pt x="94" y="154"/>
                  </a:lnTo>
                  <a:lnTo>
                    <a:pt x="105" y="144"/>
                  </a:lnTo>
                  <a:lnTo>
                    <a:pt x="77" y="108"/>
                  </a:lnTo>
                  <a:lnTo>
                    <a:pt x="94" y="100"/>
                  </a:lnTo>
                  <a:lnTo>
                    <a:pt x="119" y="77"/>
                  </a:lnTo>
                  <a:lnTo>
                    <a:pt x="136" y="77"/>
                  </a:lnTo>
                  <a:lnTo>
                    <a:pt x="127" y="67"/>
                  </a:lnTo>
                  <a:lnTo>
                    <a:pt x="94" y="77"/>
                  </a:lnTo>
                  <a:lnTo>
                    <a:pt x="80" y="77"/>
                  </a:lnTo>
                  <a:lnTo>
                    <a:pt x="67" y="90"/>
                  </a:lnTo>
                  <a:lnTo>
                    <a:pt x="54" y="90"/>
                  </a:lnTo>
                  <a:lnTo>
                    <a:pt x="50" y="77"/>
                  </a:lnTo>
                  <a:lnTo>
                    <a:pt x="36" y="69"/>
                  </a:lnTo>
                  <a:lnTo>
                    <a:pt x="36" y="54"/>
                  </a:lnTo>
                  <a:lnTo>
                    <a:pt x="44" y="39"/>
                  </a:lnTo>
                  <a:lnTo>
                    <a:pt x="54" y="35"/>
                  </a:lnTo>
                  <a:lnTo>
                    <a:pt x="63" y="39"/>
                  </a:lnTo>
                  <a:lnTo>
                    <a:pt x="75" y="35"/>
                  </a:lnTo>
                  <a:lnTo>
                    <a:pt x="123" y="35"/>
                  </a:lnTo>
                  <a:lnTo>
                    <a:pt x="136" y="40"/>
                  </a:lnTo>
                  <a:lnTo>
                    <a:pt x="169" y="35"/>
                  </a:lnTo>
                  <a:lnTo>
                    <a:pt x="190" y="6"/>
                  </a:lnTo>
                  <a:lnTo>
                    <a:pt x="182" y="0"/>
                  </a:lnTo>
                  <a:lnTo>
                    <a:pt x="163" y="17"/>
                  </a:lnTo>
                  <a:lnTo>
                    <a:pt x="150" y="23"/>
                  </a:lnTo>
                  <a:lnTo>
                    <a:pt x="119" y="27"/>
                  </a:lnTo>
                  <a:lnTo>
                    <a:pt x="61" y="12"/>
                  </a:lnTo>
                  <a:lnTo>
                    <a:pt x="54" y="27"/>
                  </a:lnTo>
                  <a:lnTo>
                    <a:pt x="34" y="27"/>
                  </a:lnTo>
                  <a:lnTo>
                    <a:pt x="29" y="67"/>
                  </a:lnTo>
                  <a:lnTo>
                    <a:pt x="19" y="77"/>
                  </a:lnTo>
                  <a:lnTo>
                    <a:pt x="15" y="90"/>
                  </a:lnTo>
                  <a:lnTo>
                    <a:pt x="15" y="108"/>
                  </a:lnTo>
                  <a:lnTo>
                    <a:pt x="9" y="121"/>
                  </a:lnTo>
                  <a:lnTo>
                    <a:pt x="0" y="135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8" name="Freeform 80">
              <a:extLst>
                <a:ext uri="{FF2B5EF4-FFF2-40B4-BE49-F238E27FC236}">
                  <a16:creationId xmlns:a16="http://schemas.microsoft.com/office/drawing/2014/main" id="{CC5A8971-3A40-8229-F913-8EA4A0DCA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368" y="4404714"/>
              <a:ext cx="295037" cy="336745"/>
            </a:xfrm>
            <a:custGeom>
              <a:avLst/>
              <a:gdLst>
                <a:gd name="T0" fmla="*/ 0 w 191"/>
                <a:gd name="T1" fmla="*/ 135 h 218"/>
                <a:gd name="T2" fmla="*/ 6 w 191"/>
                <a:gd name="T3" fmla="*/ 154 h 218"/>
                <a:gd name="T4" fmla="*/ 19 w 191"/>
                <a:gd name="T5" fmla="*/ 154 h 218"/>
                <a:gd name="T6" fmla="*/ 25 w 191"/>
                <a:gd name="T7" fmla="*/ 169 h 218"/>
                <a:gd name="T8" fmla="*/ 17 w 191"/>
                <a:gd name="T9" fmla="*/ 204 h 218"/>
                <a:gd name="T10" fmla="*/ 19 w 191"/>
                <a:gd name="T11" fmla="*/ 215 h 218"/>
                <a:gd name="T12" fmla="*/ 48 w 191"/>
                <a:gd name="T13" fmla="*/ 213 h 218"/>
                <a:gd name="T14" fmla="*/ 44 w 191"/>
                <a:gd name="T15" fmla="*/ 198 h 218"/>
                <a:gd name="T16" fmla="*/ 48 w 191"/>
                <a:gd name="T17" fmla="*/ 154 h 218"/>
                <a:gd name="T18" fmla="*/ 42 w 191"/>
                <a:gd name="T19" fmla="*/ 138 h 218"/>
                <a:gd name="T20" fmla="*/ 54 w 191"/>
                <a:gd name="T21" fmla="*/ 129 h 218"/>
                <a:gd name="T22" fmla="*/ 65 w 191"/>
                <a:gd name="T23" fmla="*/ 129 h 218"/>
                <a:gd name="T24" fmla="*/ 65 w 191"/>
                <a:gd name="T25" fmla="*/ 138 h 218"/>
                <a:gd name="T26" fmla="*/ 61 w 191"/>
                <a:gd name="T27" fmla="*/ 152 h 218"/>
                <a:gd name="T28" fmla="*/ 67 w 191"/>
                <a:gd name="T29" fmla="*/ 163 h 218"/>
                <a:gd name="T30" fmla="*/ 82 w 191"/>
                <a:gd name="T31" fmla="*/ 171 h 218"/>
                <a:gd name="T32" fmla="*/ 80 w 191"/>
                <a:gd name="T33" fmla="*/ 188 h 218"/>
                <a:gd name="T34" fmla="*/ 92 w 191"/>
                <a:gd name="T35" fmla="*/ 192 h 218"/>
                <a:gd name="T36" fmla="*/ 102 w 191"/>
                <a:gd name="T37" fmla="*/ 186 h 218"/>
                <a:gd name="T38" fmla="*/ 102 w 191"/>
                <a:gd name="T39" fmla="*/ 207 h 218"/>
                <a:gd name="T40" fmla="*/ 113 w 191"/>
                <a:gd name="T41" fmla="*/ 217 h 218"/>
                <a:gd name="T42" fmla="*/ 127 w 191"/>
                <a:gd name="T43" fmla="*/ 207 h 218"/>
                <a:gd name="T44" fmla="*/ 127 w 191"/>
                <a:gd name="T45" fmla="*/ 190 h 218"/>
                <a:gd name="T46" fmla="*/ 107 w 191"/>
                <a:gd name="T47" fmla="*/ 163 h 218"/>
                <a:gd name="T48" fmla="*/ 94 w 191"/>
                <a:gd name="T49" fmla="*/ 154 h 218"/>
                <a:gd name="T50" fmla="*/ 105 w 191"/>
                <a:gd name="T51" fmla="*/ 144 h 218"/>
                <a:gd name="T52" fmla="*/ 77 w 191"/>
                <a:gd name="T53" fmla="*/ 108 h 218"/>
                <a:gd name="T54" fmla="*/ 94 w 191"/>
                <a:gd name="T55" fmla="*/ 100 h 218"/>
                <a:gd name="T56" fmla="*/ 119 w 191"/>
                <a:gd name="T57" fmla="*/ 77 h 218"/>
                <a:gd name="T58" fmla="*/ 136 w 191"/>
                <a:gd name="T59" fmla="*/ 77 h 218"/>
                <a:gd name="T60" fmla="*/ 127 w 191"/>
                <a:gd name="T61" fmla="*/ 67 h 218"/>
                <a:gd name="T62" fmla="*/ 94 w 191"/>
                <a:gd name="T63" fmla="*/ 77 h 218"/>
                <a:gd name="T64" fmla="*/ 80 w 191"/>
                <a:gd name="T65" fmla="*/ 77 h 218"/>
                <a:gd name="T66" fmla="*/ 67 w 191"/>
                <a:gd name="T67" fmla="*/ 90 h 218"/>
                <a:gd name="T68" fmla="*/ 54 w 191"/>
                <a:gd name="T69" fmla="*/ 90 h 218"/>
                <a:gd name="T70" fmla="*/ 50 w 191"/>
                <a:gd name="T71" fmla="*/ 77 h 218"/>
                <a:gd name="T72" fmla="*/ 36 w 191"/>
                <a:gd name="T73" fmla="*/ 69 h 218"/>
                <a:gd name="T74" fmla="*/ 36 w 191"/>
                <a:gd name="T75" fmla="*/ 54 h 218"/>
                <a:gd name="T76" fmla="*/ 44 w 191"/>
                <a:gd name="T77" fmla="*/ 39 h 218"/>
                <a:gd name="T78" fmla="*/ 54 w 191"/>
                <a:gd name="T79" fmla="*/ 35 h 218"/>
                <a:gd name="T80" fmla="*/ 63 w 191"/>
                <a:gd name="T81" fmla="*/ 39 h 218"/>
                <a:gd name="T82" fmla="*/ 75 w 191"/>
                <a:gd name="T83" fmla="*/ 35 h 218"/>
                <a:gd name="T84" fmla="*/ 123 w 191"/>
                <a:gd name="T85" fmla="*/ 35 h 218"/>
                <a:gd name="T86" fmla="*/ 136 w 191"/>
                <a:gd name="T87" fmla="*/ 40 h 218"/>
                <a:gd name="T88" fmla="*/ 169 w 191"/>
                <a:gd name="T89" fmla="*/ 35 h 218"/>
                <a:gd name="T90" fmla="*/ 190 w 191"/>
                <a:gd name="T91" fmla="*/ 6 h 218"/>
                <a:gd name="T92" fmla="*/ 182 w 191"/>
                <a:gd name="T93" fmla="*/ 0 h 218"/>
                <a:gd name="T94" fmla="*/ 163 w 191"/>
                <a:gd name="T95" fmla="*/ 17 h 218"/>
                <a:gd name="T96" fmla="*/ 150 w 191"/>
                <a:gd name="T97" fmla="*/ 23 h 218"/>
                <a:gd name="T98" fmla="*/ 119 w 191"/>
                <a:gd name="T99" fmla="*/ 27 h 218"/>
                <a:gd name="T100" fmla="*/ 61 w 191"/>
                <a:gd name="T101" fmla="*/ 12 h 218"/>
                <a:gd name="T102" fmla="*/ 54 w 191"/>
                <a:gd name="T103" fmla="*/ 27 h 218"/>
                <a:gd name="T104" fmla="*/ 34 w 191"/>
                <a:gd name="T105" fmla="*/ 27 h 218"/>
                <a:gd name="T106" fmla="*/ 29 w 191"/>
                <a:gd name="T107" fmla="*/ 67 h 218"/>
                <a:gd name="T108" fmla="*/ 19 w 191"/>
                <a:gd name="T109" fmla="*/ 77 h 218"/>
                <a:gd name="T110" fmla="*/ 15 w 191"/>
                <a:gd name="T111" fmla="*/ 90 h 218"/>
                <a:gd name="T112" fmla="*/ 15 w 191"/>
                <a:gd name="T113" fmla="*/ 108 h 218"/>
                <a:gd name="T114" fmla="*/ 9 w 191"/>
                <a:gd name="T115" fmla="*/ 121 h 218"/>
                <a:gd name="T116" fmla="*/ 0 w 191"/>
                <a:gd name="T117" fmla="*/ 135 h 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91"/>
                <a:gd name="T178" fmla="*/ 0 h 218"/>
                <a:gd name="T179" fmla="*/ 191 w 191"/>
                <a:gd name="T180" fmla="*/ 218 h 21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91" h="218">
                  <a:moveTo>
                    <a:pt x="0" y="135"/>
                  </a:moveTo>
                  <a:lnTo>
                    <a:pt x="6" y="154"/>
                  </a:lnTo>
                  <a:lnTo>
                    <a:pt x="19" y="154"/>
                  </a:lnTo>
                  <a:lnTo>
                    <a:pt x="25" y="169"/>
                  </a:lnTo>
                  <a:lnTo>
                    <a:pt x="17" y="204"/>
                  </a:lnTo>
                  <a:lnTo>
                    <a:pt x="19" y="215"/>
                  </a:lnTo>
                  <a:lnTo>
                    <a:pt x="48" y="213"/>
                  </a:lnTo>
                  <a:lnTo>
                    <a:pt x="44" y="198"/>
                  </a:lnTo>
                  <a:lnTo>
                    <a:pt x="48" y="154"/>
                  </a:lnTo>
                  <a:lnTo>
                    <a:pt x="42" y="138"/>
                  </a:lnTo>
                  <a:lnTo>
                    <a:pt x="54" y="129"/>
                  </a:lnTo>
                  <a:lnTo>
                    <a:pt x="65" y="129"/>
                  </a:lnTo>
                  <a:lnTo>
                    <a:pt x="65" y="138"/>
                  </a:lnTo>
                  <a:lnTo>
                    <a:pt x="61" y="152"/>
                  </a:lnTo>
                  <a:lnTo>
                    <a:pt x="67" y="163"/>
                  </a:lnTo>
                  <a:lnTo>
                    <a:pt x="82" y="171"/>
                  </a:lnTo>
                  <a:lnTo>
                    <a:pt x="80" y="188"/>
                  </a:lnTo>
                  <a:lnTo>
                    <a:pt x="92" y="192"/>
                  </a:lnTo>
                  <a:lnTo>
                    <a:pt x="102" y="186"/>
                  </a:lnTo>
                  <a:lnTo>
                    <a:pt x="102" y="207"/>
                  </a:lnTo>
                  <a:lnTo>
                    <a:pt x="113" y="217"/>
                  </a:lnTo>
                  <a:lnTo>
                    <a:pt x="127" y="207"/>
                  </a:lnTo>
                  <a:lnTo>
                    <a:pt x="127" y="190"/>
                  </a:lnTo>
                  <a:lnTo>
                    <a:pt x="107" y="163"/>
                  </a:lnTo>
                  <a:lnTo>
                    <a:pt x="94" y="154"/>
                  </a:lnTo>
                  <a:lnTo>
                    <a:pt x="105" y="144"/>
                  </a:lnTo>
                  <a:lnTo>
                    <a:pt x="77" y="108"/>
                  </a:lnTo>
                  <a:lnTo>
                    <a:pt x="94" y="100"/>
                  </a:lnTo>
                  <a:lnTo>
                    <a:pt x="119" y="77"/>
                  </a:lnTo>
                  <a:lnTo>
                    <a:pt x="136" y="77"/>
                  </a:lnTo>
                  <a:lnTo>
                    <a:pt x="127" y="67"/>
                  </a:lnTo>
                  <a:lnTo>
                    <a:pt x="94" y="77"/>
                  </a:lnTo>
                  <a:lnTo>
                    <a:pt x="80" y="77"/>
                  </a:lnTo>
                  <a:lnTo>
                    <a:pt x="67" y="90"/>
                  </a:lnTo>
                  <a:lnTo>
                    <a:pt x="54" y="90"/>
                  </a:lnTo>
                  <a:lnTo>
                    <a:pt x="50" y="77"/>
                  </a:lnTo>
                  <a:lnTo>
                    <a:pt x="36" y="69"/>
                  </a:lnTo>
                  <a:lnTo>
                    <a:pt x="36" y="54"/>
                  </a:lnTo>
                  <a:lnTo>
                    <a:pt x="44" y="39"/>
                  </a:lnTo>
                  <a:lnTo>
                    <a:pt x="54" y="35"/>
                  </a:lnTo>
                  <a:lnTo>
                    <a:pt x="63" y="39"/>
                  </a:lnTo>
                  <a:lnTo>
                    <a:pt x="75" y="35"/>
                  </a:lnTo>
                  <a:lnTo>
                    <a:pt x="123" y="35"/>
                  </a:lnTo>
                  <a:lnTo>
                    <a:pt x="136" y="40"/>
                  </a:lnTo>
                  <a:lnTo>
                    <a:pt x="169" y="35"/>
                  </a:lnTo>
                  <a:lnTo>
                    <a:pt x="190" y="6"/>
                  </a:lnTo>
                  <a:lnTo>
                    <a:pt x="182" y="0"/>
                  </a:lnTo>
                  <a:lnTo>
                    <a:pt x="163" y="17"/>
                  </a:lnTo>
                  <a:lnTo>
                    <a:pt x="150" y="23"/>
                  </a:lnTo>
                  <a:lnTo>
                    <a:pt x="119" y="27"/>
                  </a:lnTo>
                  <a:lnTo>
                    <a:pt x="61" y="12"/>
                  </a:lnTo>
                  <a:lnTo>
                    <a:pt x="54" y="27"/>
                  </a:lnTo>
                  <a:lnTo>
                    <a:pt x="34" y="27"/>
                  </a:lnTo>
                  <a:lnTo>
                    <a:pt x="29" y="67"/>
                  </a:lnTo>
                  <a:lnTo>
                    <a:pt x="19" y="77"/>
                  </a:lnTo>
                  <a:lnTo>
                    <a:pt x="15" y="90"/>
                  </a:lnTo>
                  <a:lnTo>
                    <a:pt x="15" y="108"/>
                  </a:lnTo>
                  <a:lnTo>
                    <a:pt x="9" y="121"/>
                  </a:lnTo>
                  <a:lnTo>
                    <a:pt x="0" y="135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9" name="Freeform 81">
              <a:extLst>
                <a:ext uri="{FF2B5EF4-FFF2-40B4-BE49-F238E27FC236}">
                  <a16:creationId xmlns:a16="http://schemas.microsoft.com/office/drawing/2014/main" id="{60DC481D-CA17-B371-BD94-B44EC65E6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999" y="4384634"/>
              <a:ext cx="61788" cy="140568"/>
            </a:xfrm>
            <a:custGeom>
              <a:avLst/>
              <a:gdLst>
                <a:gd name="T0" fmla="*/ 0 w 40"/>
                <a:gd name="T1" fmla="*/ 32 h 91"/>
                <a:gd name="T2" fmla="*/ 8 w 40"/>
                <a:gd name="T3" fmla="*/ 44 h 91"/>
                <a:gd name="T4" fmla="*/ 10 w 40"/>
                <a:gd name="T5" fmla="*/ 55 h 91"/>
                <a:gd name="T6" fmla="*/ 8 w 40"/>
                <a:gd name="T7" fmla="*/ 69 h 91"/>
                <a:gd name="T8" fmla="*/ 18 w 40"/>
                <a:gd name="T9" fmla="*/ 80 h 91"/>
                <a:gd name="T10" fmla="*/ 33 w 40"/>
                <a:gd name="T11" fmla="*/ 90 h 91"/>
                <a:gd name="T12" fmla="*/ 20 w 40"/>
                <a:gd name="T13" fmla="*/ 75 h 91"/>
                <a:gd name="T14" fmla="*/ 18 w 40"/>
                <a:gd name="T15" fmla="*/ 63 h 91"/>
                <a:gd name="T16" fmla="*/ 20 w 40"/>
                <a:gd name="T17" fmla="*/ 48 h 91"/>
                <a:gd name="T18" fmla="*/ 35 w 40"/>
                <a:gd name="T19" fmla="*/ 48 h 91"/>
                <a:gd name="T20" fmla="*/ 27 w 40"/>
                <a:gd name="T21" fmla="*/ 40 h 91"/>
                <a:gd name="T22" fmla="*/ 39 w 40"/>
                <a:gd name="T23" fmla="*/ 32 h 91"/>
                <a:gd name="T24" fmla="*/ 39 w 40"/>
                <a:gd name="T25" fmla="*/ 17 h 91"/>
                <a:gd name="T26" fmla="*/ 23 w 40"/>
                <a:gd name="T27" fmla="*/ 25 h 91"/>
                <a:gd name="T28" fmla="*/ 16 w 40"/>
                <a:gd name="T29" fmla="*/ 13 h 91"/>
                <a:gd name="T30" fmla="*/ 20 w 40"/>
                <a:gd name="T31" fmla="*/ 0 h 91"/>
                <a:gd name="T32" fmla="*/ 8 w 40"/>
                <a:gd name="T33" fmla="*/ 7 h 91"/>
                <a:gd name="T34" fmla="*/ 0 w 40"/>
                <a:gd name="T35" fmla="*/ 32 h 9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0"/>
                <a:gd name="T55" fmla="*/ 0 h 91"/>
                <a:gd name="T56" fmla="*/ 40 w 40"/>
                <a:gd name="T57" fmla="*/ 91 h 9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0" h="91">
                  <a:moveTo>
                    <a:pt x="0" y="32"/>
                  </a:moveTo>
                  <a:lnTo>
                    <a:pt x="8" y="44"/>
                  </a:lnTo>
                  <a:lnTo>
                    <a:pt x="10" y="55"/>
                  </a:lnTo>
                  <a:lnTo>
                    <a:pt x="8" y="69"/>
                  </a:lnTo>
                  <a:lnTo>
                    <a:pt x="18" y="80"/>
                  </a:lnTo>
                  <a:lnTo>
                    <a:pt x="33" y="90"/>
                  </a:lnTo>
                  <a:lnTo>
                    <a:pt x="20" y="75"/>
                  </a:lnTo>
                  <a:lnTo>
                    <a:pt x="18" y="63"/>
                  </a:lnTo>
                  <a:lnTo>
                    <a:pt x="20" y="48"/>
                  </a:lnTo>
                  <a:lnTo>
                    <a:pt x="35" y="48"/>
                  </a:lnTo>
                  <a:lnTo>
                    <a:pt x="27" y="40"/>
                  </a:lnTo>
                  <a:lnTo>
                    <a:pt x="39" y="32"/>
                  </a:lnTo>
                  <a:lnTo>
                    <a:pt x="39" y="17"/>
                  </a:lnTo>
                  <a:lnTo>
                    <a:pt x="23" y="25"/>
                  </a:lnTo>
                  <a:lnTo>
                    <a:pt x="16" y="13"/>
                  </a:lnTo>
                  <a:lnTo>
                    <a:pt x="20" y="0"/>
                  </a:lnTo>
                  <a:lnTo>
                    <a:pt x="8" y="7"/>
                  </a:lnTo>
                  <a:lnTo>
                    <a:pt x="0" y="32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0" name="Freeform 82">
              <a:extLst>
                <a:ext uri="{FF2B5EF4-FFF2-40B4-BE49-F238E27FC236}">
                  <a16:creationId xmlns:a16="http://schemas.microsoft.com/office/drawing/2014/main" id="{8D3C2B27-503B-A682-F541-CC0F2311F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999" y="4384634"/>
              <a:ext cx="61788" cy="140568"/>
            </a:xfrm>
            <a:custGeom>
              <a:avLst/>
              <a:gdLst>
                <a:gd name="T0" fmla="*/ 0 w 40"/>
                <a:gd name="T1" fmla="*/ 32 h 91"/>
                <a:gd name="T2" fmla="*/ 8 w 40"/>
                <a:gd name="T3" fmla="*/ 44 h 91"/>
                <a:gd name="T4" fmla="*/ 10 w 40"/>
                <a:gd name="T5" fmla="*/ 55 h 91"/>
                <a:gd name="T6" fmla="*/ 8 w 40"/>
                <a:gd name="T7" fmla="*/ 69 h 91"/>
                <a:gd name="T8" fmla="*/ 18 w 40"/>
                <a:gd name="T9" fmla="*/ 80 h 91"/>
                <a:gd name="T10" fmla="*/ 33 w 40"/>
                <a:gd name="T11" fmla="*/ 90 h 91"/>
                <a:gd name="T12" fmla="*/ 20 w 40"/>
                <a:gd name="T13" fmla="*/ 75 h 91"/>
                <a:gd name="T14" fmla="*/ 18 w 40"/>
                <a:gd name="T15" fmla="*/ 63 h 91"/>
                <a:gd name="T16" fmla="*/ 20 w 40"/>
                <a:gd name="T17" fmla="*/ 48 h 91"/>
                <a:gd name="T18" fmla="*/ 35 w 40"/>
                <a:gd name="T19" fmla="*/ 48 h 91"/>
                <a:gd name="T20" fmla="*/ 27 w 40"/>
                <a:gd name="T21" fmla="*/ 40 h 91"/>
                <a:gd name="T22" fmla="*/ 39 w 40"/>
                <a:gd name="T23" fmla="*/ 32 h 91"/>
                <a:gd name="T24" fmla="*/ 39 w 40"/>
                <a:gd name="T25" fmla="*/ 17 h 91"/>
                <a:gd name="T26" fmla="*/ 23 w 40"/>
                <a:gd name="T27" fmla="*/ 25 h 91"/>
                <a:gd name="T28" fmla="*/ 16 w 40"/>
                <a:gd name="T29" fmla="*/ 13 h 91"/>
                <a:gd name="T30" fmla="*/ 20 w 40"/>
                <a:gd name="T31" fmla="*/ 0 h 91"/>
                <a:gd name="T32" fmla="*/ 8 w 40"/>
                <a:gd name="T33" fmla="*/ 7 h 91"/>
                <a:gd name="T34" fmla="*/ 0 w 40"/>
                <a:gd name="T35" fmla="*/ 32 h 9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0"/>
                <a:gd name="T55" fmla="*/ 0 h 91"/>
                <a:gd name="T56" fmla="*/ 40 w 40"/>
                <a:gd name="T57" fmla="*/ 91 h 9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0" h="91">
                  <a:moveTo>
                    <a:pt x="0" y="32"/>
                  </a:moveTo>
                  <a:lnTo>
                    <a:pt x="8" y="44"/>
                  </a:lnTo>
                  <a:lnTo>
                    <a:pt x="10" y="55"/>
                  </a:lnTo>
                  <a:lnTo>
                    <a:pt x="8" y="69"/>
                  </a:lnTo>
                  <a:lnTo>
                    <a:pt x="18" y="80"/>
                  </a:lnTo>
                  <a:lnTo>
                    <a:pt x="33" y="90"/>
                  </a:lnTo>
                  <a:lnTo>
                    <a:pt x="20" y="75"/>
                  </a:lnTo>
                  <a:lnTo>
                    <a:pt x="18" y="63"/>
                  </a:lnTo>
                  <a:lnTo>
                    <a:pt x="20" y="48"/>
                  </a:lnTo>
                  <a:lnTo>
                    <a:pt x="35" y="48"/>
                  </a:lnTo>
                  <a:lnTo>
                    <a:pt x="27" y="40"/>
                  </a:lnTo>
                  <a:lnTo>
                    <a:pt x="39" y="32"/>
                  </a:lnTo>
                  <a:lnTo>
                    <a:pt x="39" y="17"/>
                  </a:lnTo>
                  <a:lnTo>
                    <a:pt x="23" y="25"/>
                  </a:lnTo>
                  <a:lnTo>
                    <a:pt x="16" y="13"/>
                  </a:lnTo>
                  <a:lnTo>
                    <a:pt x="20" y="0"/>
                  </a:lnTo>
                  <a:lnTo>
                    <a:pt x="8" y="7"/>
                  </a:lnTo>
                  <a:lnTo>
                    <a:pt x="0" y="32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1" name="Freeform 83">
              <a:extLst>
                <a:ext uri="{FF2B5EF4-FFF2-40B4-BE49-F238E27FC236}">
                  <a16:creationId xmlns:a16="http://schemas.microsoft.com/office/drawing/2014/main" id="{7E3F1EA6-1F1E-9AFC-3EC5-3451419A6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4300" y="4620972"/>
              <a:ext cx="55609" cy="37073"/>
            </a:xfrm>
            <a:custGeom>
              <a:avLst/>
              <a:gdLst>
                <a:gd name="T0" fmla="*/ 0 w 36"/>
                <a:gd name="T1" fmla="*/ 6 h 24"/>
                <a:gd name="T2" fmla="*/ 10 w 36"/>
                <a:gd name="T3" fmla="*/ 18 h 24"/>
                <a:gd name="T4" fmla="*/ 25 w 36"/>
                <a:gd name="T5" fmla="*/ 23 h 24"/>
                <a:gd name="T6" fmla="*/ 35 w 36"/>
                <a:gd name="T7" fmla="*/ 16 h 24"/>
                <a:gd name="T8" fmla="*/ 29 w 36"/>
                <a:gd name="T9" fmla="*/ 4 h 24"/>
                <a:gd name="T10" fmla="*/ 15 w 36"/>
                <a:gd name="T11" fmla="*/ 0 h 24"/>
                <a:gd name="T12" fmla="*/ 0 w 36"/>
                <a:gd name="T13" fmla="*/ 6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24"/>
                <a:gd name="T23" fmla="*/ 36 w 36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24">
                  <a:moveTo>
                    <a:pt x="0" y="6"/>
                  </a:moveTo>
                  <a:lnTo>
                    <a:pt x="10" y="18"/>
                  </a:lnTo>
                  <a:lnTo>
                    <a:pt x="25" y="23"/>
                  </a:lnTo>
                  <a:lnTo>
                    <a:pt x="35" y="16"/>
                  </a:lnTo>
                  <a:lnTo>
                    <a:pt x="29" y="4"/>
                  </a:lnTo>
                  <a:lnTo>
                    <a:pt x="15" y="0"/>
                  </a:lnTo>
                  <a:lnTo>
                    <a:pt x="0" y="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2" name="Freeform 84">
              <a:extLst>
                <a:ext uri="{FF2B5EF4-FFF2-40B4-BE49-F238E27FC236}">
                  <a16:creationId xmlns:a16="http://schemas.microsoft.com/office/drawing/2014/main" id="{AA78862B-3EF7-0916-495B-373641023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4300" y="4620972"/>
              <a:ext cx="55609" cy="37073"/>
            </a:xfrm>
            <a:custGeom>
              <a:avLst/>
              <a:gdLst>
                <a:gd name="T0" fmla="*/ 0 w 36"/>
                <a:gd name="T1" fmla="*/ 6 h 24"/>
                <a:gd name="T2" fmla="*/ 10 w 36"/>
                <a:gd name="T3" fmla="*/ 18 h 24"/>
                <a:gd name="T4" fmla="*/ 25 w 36"/>
                <a:gd name="T5" fmla="*/ 23 h 24"/>
                <a:gd name="T6" fmla="*/ 35 w 36"/>
                <a:gd name="T7" fmla="*/ 16 h 24"/>
                <a:gd name="T8" fmla="*/ 29 w 36"/>
                <a:gd name="T9" fmla="*/ 4 h 24"/>
                <a:gd name="T10" fmla="*/ 15 w 36"/>
                <a:gd name="T11" fmla="*/ 0 h 24"/>
                <a:gd name="T12" fmla="*/ 0 w 36"/>
                <a:gd name="T13" fmla="*/ 6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24"/>
                <a:gd name="T23" fmla="*/ 36 w 36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24">
                  <a:moveTo>
                    <a:pt x="0" y="6"/>
                  </a:moveTo>
                  <a:lnTo>
                    <a:pt x="10" y="18"/>
                  </a:lnTo>
                  <a:lnTo>
                    <a:pt x="25" y="23"/>
                  </a:lnTo>
                  <a:lnTo>
                    <a:pt x="35" y="16"/>
                  </a:lnTo>
                  <a:lnTo>
                    <a:pt x="29" y="4"/>
                  </a:lnTo>
                  <a:lnTo>
                    <a:pt x="15" y="0"/>
                  </a:lnTo>
                  <a:lnTo>
                    <a:pt x="0" y="6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3" name="Freeform 85">
              <a:extLst>
                <a:ext uri="{FF2B5EF4-FFF2-40B4-BE49-F238E27FC236}">
                  <a16:creationId xmlns:a16="http://schemas.microsoft.com/office/drawing/2014/main" id="{B7455CF7-F948-E3F7-FA1A-BED0DCF61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0803" y="4607071"/>
              <a:ext cx="131299" cy="50976"/>
            </a:xfrm>
            <a:custGeom>
              <a:avLst/>
              <a:gdLst>
                <a:gd name="T0" fmla="*/ 0 w 85"/>
                <a:gd name="T1" fmla="*/ 13 h 33"/>
                <a:gd name="T2" fmla="*/ 17 w 85"/>
                <a:gd name="T3" fmla="*/ 21 h 33"/>
                <a:gd name="T4" fmla="*/ 29 w 85"/>
                <a:gd name="T5" fmla="*/ 17 h 33"/>
                <a:gd name="T6" fmla="*/ 69 w 85"/>
                <a:gd name="T7" fmla="*/ 25 h 33"/>
                <a:gd name="T8" fmla="*/ 84 w 85"/>
                <a:gd name="T9" fmla="*/ 32 h 33"/>
                <a:gd name="T10" fmla="*/ 84 w 85"/>
                <a:gd name="T11" fmla="*/ 21 h 33"/>
                <a:gd name="T12" fmla="*/ 75 w 85"/>
                <a:gd name="T13" fmla="*/ 7 h 33"/>
                <a:gd name="T14" fmla="*/ 59 w 85"/>
                <a:gd name="T15" fmla="*/ 7 h 33"/>
                <a:gd name="T16" fmla="*/ 46 w 85"/>
                <a:gd name="T17" fmla="*/ 0 h 33"/>
                <a:gd name="T18" fmla="*/ 9 w 85"/>
                <a:gd name="T19" fmla="*/ 4 h 33"/>
                <a:gd name="T20" fmla="*/ 0 w 85"/>
                <a:gd name="T21" fmla="*/ 13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5"/>
                <a:gd name="T34" fmla="*/ 0 h 33"/>
                <a:gd name="T35" fmla="*/ 85 w 85"/>
                <a:gd name="T36" fmla="*/ 33 h 3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5" h="33">
                  <a:moveTo>
                    <a:pt x="0" y="13"/>
                  </a:moveTo>
                  <a:lnTo>
                    <a:pt x="17" y="21"/>
                  </a:lnTo>
                  <a:lnTo>
                    <a:pt x="29" y="17"/>
                  </a:lnTo>
                  <a:lnTo>
                    <a:pt x="69" y="25"/>
                  </a:lnTo>
                  <a:lnTo>
                    <a:pt x="84" y="32"/>
                  </a:lnTo>
                  <a:lnTo>
                    <a:pt x="84" y="21"/>
                  </a:lnTo>
                  <a:lnTo>
                    <a:pt x="75" y="7"/>
                  </a:lnTo>
                  <a:lnTo>
                    <a:pt x="59" y="7"/>
                  </a:lnTo>
                  <a:lnTo>
                    <a:pt x="46" y="0"/>
                  </a:lnTo>
                  <a:lnTo>
                    <a:pt x="9" y="4"/>
                  </a:lnTo>
                  <a:lnTo>
                    <a:pt x="0" y="13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4" name="Freeform 86">
              <a:extLst>
                <a:ext uri="{FF2B5EF4-FFF2-40B4-BE49-F238E27FC236}">
                  <a16:creationId xmlns:a16="http://schemas.microsoft.com/office/drawing/2014/main" id="{0265B2D9-1E34-279D-A170-8DA96EACB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0803" y="4607071"/>
              <a:ext cx="131299" cy="50976"/>
            </a:xfrm>
            <a:custGeom>
              <a:avLst/>
              <a:gdLst>
                <a:gd name="T0" fmla="*/ 0 w 85"/>
                <a:gd name="T1" fmla="*/ 13 h 33"/>
                <a:gd name="T2" fmla="*/ 17 w 85"/>
                <a:gd name="T3" fmla="*/ 21 h 33"/>
                <a:gd name="T4" fmla="*/ 29 w 85"/>
                <a:gd name="T5" fmla="*/ 17 h 33"/>
                <a:gd name="T6" fmla="*/ 69 w 85"/>
                <a:gd name="T7" fmla="*/ 25 h 33"/>
                <a:gd name="T8" fmla="*/ 84 w 85"/>
                <a:gd name="T9" fmla="*/ 32 h 33"/>
                <a:gd name="T10" fmla="*/ 84 w 85"/>
                <a:gd name="T11" fmla="*/ 21 h 33"/>
                <a:gd name="T12" fmla="*/ 75 w 85"/>
                <a:gd name="T13" fmla="*/ 7 h 33"/>
                <a:gd name="T14" fmla="*/ 59 w 85"/>
                <a:gd name="T15" fmla="*/ 7 h 33"/>
                <a:gd name="T16" fmla="*/ 46 w 85"/>
                <a:gd name="T17" fmla="*/ 0 h 33"/>
                <a:gd name="T18" fmla="*/ 9 w 85"/>
                <a:gd name="T19" fmla="*/ 4 h 33"/>
                <a:gd name="T20" fmla="*/ 0 w 85"/>
                <a:gd name="T21" fmla="*/ 13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5"/>
                <a:gd name="T34" fmla="*/ 0 h 33"/>
                <a:gd name="T35" fmla="*/ 85 w 85"/>
                <a:gd name="T36" fmla="*/ 33 h 3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5" h="33">
                  <a:moveTo>
                    <a:pt x="0" y="13"/>
                  </a:moveTo>
                  <a:lnTo>
                    <a:pt x="17" y="21"/>
                  </a:lnTo>
                  <a:lnTo>
                    <a:pt x="29" y="17"/>
                  </a:lnTo>
                  <a:lnTo>
                    <a:pt x="69" y="25"/>
                  </a:lnTo>
                  <a:lnTo>
                    <a:pt x="84" y="32"/>
                  </a:lnTo>
                  <a:lnTo>
                    <a:pt x="84" y="21"/>
                  </a:lnTo>
                  <a:lnTo>
                    <a:pt x="75" y="7"/>
                  </a:lnTo>
                  <a:lnTo>
                    <a:pt x="59" y="7"/>
                  </a:lnTo>
                  <a:lnTo>
                    <a:pt x="46" y="0"/>
                  </a:lnTo>
                  <a:lnTo>
                    <a:pt x="9" y="4"/>
                  </a:lnTo>
                  <a:lnTo>
                    <a:pt x="0" y="13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5" name="Freeform 87">
              <a:extLst>
                <a:ext uri="{FF2B5EF4-FFF2-40B4-BE49-F238E27FC236}">
                  <a16:creationId xmlns:a16="http://schemas.microsoft.com/office/drawing/2014/main" id="{BAC517B3-80CF-3DF9-5875-A271C1566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999" y="4543737"/>
              <a:ext cx="40162" cy="26260"/>
            </a:xfrm>
            <a:custGeom>
              <a:avLst/>
              <a:gdLst>
                <a:gd name="T0" fmla="*/ 0 w 26"/>
                <a:gd name="T1" fmla="*/ 16 h 17"/>
                <a:gd name="T2" fmla="*/ 25 w 26"/>
                <a:gd name="T3" fmla="*/ 16 h 17"/>
                <a:gd name="T4" fmla="*/ 8 w 26"/>
                <a:gd name="T5" fmla="*/ 0 h 17"/>
                <a:gd name="T6" fmla="*/ 0 w 26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17"/>
                <a:gd name="T14" fmla="*/ 26 w 26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17">
                  <a:moveTo>
                    <a:pt x="0" y="16"/>
                  </a:moveTo>
                  <a:lnTo>
                    <a:pt x="25" y="16"/>
                  </a:lnTo>
                  <a:lnTo>
                    <a:pt x="8" y="0"/>
                  </a:lnTo>
                  <a:lnTo>
                    <a:pt x="0" y="1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6" name="Freeform 88">
              <a:extLst>
                <a:ext uri="{FF2B5EF4-FFF2-40B4-BE49-F238E27FC236}">
                  <a16:creationId xmlns:a16="http://schemas.microsoft.com/office/drawing/2014/main" id="{ABA8D97C-359D-79DB-AEB4-2A5113795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999" y="4543737"/>
              <a:ext cx="40162" cy="26260"/>
            </a:xfrm>
            <a:custGeom>
              <a:avLst/>
              <a:gdLst>
                <a:gd name="T0" fmla="*/ 0 w 26"/>
                <a:gd name="T1" fmla="*/ 16 h 17"/>
                <a:gd name="T2" fmla="*/ 25 w 26"/>
                <a:gd name="T3" fmla="*/ 16 h 17"/>
                <a:gd name="T4" fmla="*/ 8 w 26"/>
                <a:gd name="T5" fmla="*/ 0 h 17"/>
                <a:gd name="T6" fmla="*/ 0 w 26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17"/>
                <a:gd name="T14" fmla="*/ 26 w 26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17">
                  <a:moveTo>
                    <a:pt x="0" y="16"/>
                  </a:moveTo>
                  <a:lnTo>
                    <a:pt x="25" y="16"/>
                  </a:lnTo>
                  <a:lnTo>
                    <a:pt x="8" y="0"/>
                  </a:lnTo>
                  <a:lnTo>
                    <a:pt x="0" y="16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7" name="Freeform 89">
              <a:extLst>
                <a:ext uri="{FF2B5EF4-FFF2-40B4-BE49-F238E27FC236}">
                  <a16:creationId xmlns:a16="http://schemas.microsoft.com/office/drawing/2014/main" id="{AD4166DB-47E1-C868-5DC3-5D6E5AB96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476" y="4481949"/>
              <a:ext cx="43252" cy="26260"/>
            </a:xfrm>
            <a:custGeom>
              <a:avLst/>
              <a:gdLst>
                <a:gd name="T0" fmla="*/ 0 w 28"/>
                <a:gd name="T1" fmla="*/ 8 h 17"/>
                <a:gd name="T2" fmla="*/ 13 w 28"/>
                <a:gd name="T3" fmla="*/ 16 h 17"/>
                <a:gd name="T4" fmla="*/ 27 w 28"/>
                <a:gd name="T5" fmla="*/ 10 h 17"/>
                <a:gd name="T6" fmla="*/ 13 w 28"/>
                <a:gd name="T7" fmla="*/ 0 h 17"/>
                <a:gd name="T8" fmla="*/ 0 w 28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17"/>
                <a:gd name="T17" fmla="*/ 28 w 28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17">
                  <a:moveTo>
                    <a:pt x="0" y="8"/>
                  </a:moveTo>
                  <a:lnTo>
                    <a:pt x="13" y="16"/>
                  </a:lnTo>
                  <a:lnTo>
                    <a:pt x="27" y="10"/>
                  </a:lnTo>
                  <a:lnTo>
                    <a:pt x="13" y="0"/>
                  </a:lnTo>
                  <a:lnTo>
                    <a:pt x="0" y="8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8" name="Freeform 90">
              <a:extLst>
                <a:ext uri="{FF2B5EF4-FFF2-40B4-BE49-F238E27FC236}">
                  <a16:creationId xmlns:a16="http://schemas.microsoft.com/office/drawing/2014/main" id="{A44B15FC-58E7-ED2D-7D57-228C0CE0C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476" y="4481949"/>
              <a:ext cx="43252" cy="26260"/>
            </a:xfrm>
            <a:custGeom>
              <a:avLst/>
              <a:gdLst>
                <a:gd name="T0" fmla="*/ 0 w 28"/>
                <a:gd name="T1" fmla="*/ 8 h 17"/>
                <a:gd name="T2" fmla="*/ 13 w 28"/>
                <a:gd name="T3" fmla="*/ 16 h 17"/>
                <a:gd name="T4" fmla="*/ 27 w 28"/>
                <a:gd name="T5" fmla="*/ 10 h 17"/>
                <a:gd name="T6" fmla="*/ 13 w 28"/>
                <a:gd name="T7" fmla="*/ 0 h 17"/>
                <a:gd name="T8" fmla="*/ 0 w 28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17"/>
                <a:gd name="T17" fmla="*/ 28 w 28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17">
                  <a:moveTo>
                    <a:pt x="0" y="8"/>
                  </a:moveTo>
                  <a:lnTo>
                    <a:pt x="13" y="16"/>
                  </a:lnTo>
                  <a:lnTo>
                    <a:pt x="27" y="10"/>
                  </a:lnTo>
                  <a:lnTo>
                    <a:pt x="13" y="0"/>
                  </a:lnTo>
                  <a:lnTo>
                    <a:pt x="0" y="8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9" name="Freeform 91">
              <a:extLst>
                <a:ext uri="{FF2B5EF4-FFF2-40B4-BE49-F238E27FC236}">
                  <a16:creationId xmlns:a16="http://schemas.microsoft.com/office/drawing/2014/main" id="{F17EE90E-C7F5-1366-5CBB-491E169E7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9092" y="4511299"/>
              <a:ext cx="41706" cy="26260"/>
            </a:xfrm>
            <a:custGeom>
              <a:avLst/>
              <a:gdLst>
                <a:gd name="T0" fmla="*/ 0 w 27"/>
                <a:gd name="T1" fmla="*/ 0 h 17"/>
                <a:gd name="T2" fmla="*/ 13 w 27"/>
                <a:gd name="T3" fmla="*/ 16 h 17"/>
                <a:gd name="T4" fmla="*/ 26 w 27"/>
                <a:gd name="T5" fmla="*/ 14 h 17"/>
                <a:gd name="T6" fmla="*/ 17 w 27"/>
                <a:gd name="T7" fmla="*/ 0 h 17"/>
                <a:gd name="T8" fmla="*/ 0 w 2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7"/>
                <a:gd name="T17" fmla="*/ 27 w 2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7">
                  <a:moveTo>
                    <a:pt x="0" y="0"/>
                  </a:moveTo>
                  <a:lnTo>
                    <a:pt x="13" y="16"/>
                  </a:lnTo>
                  <a:lnTo>
                    <a:pt x="26" y="14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0" name="Freeform 92">
              <a:extLst>
                <a:ext uri="{FF2B5EF4-FFF2-40B4-BE49-F238E27FC236}">
                  <a16:creationId xmlns:a16="http://schemas.microsoft.com/office/drawing/2014/main" id="{2834A220-C119-6583-42FF-7DAE767E9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9092" y="4511299"/>
              <a:ext cx="41706" cy="26260"/>
            </a:xfrm>
            <a:custGeom>
              <a:avLst/>
              <a:gdLst>
                <a:gd name="T0" fmla="*/ 0 w 27"/>
                <a:gd name="T1" fmla="*/ 0 h 17"/>
                <a:gd name="T2" fmla="*/ 13 w 27"/>
                <a:gd name="T3" fmla="*/ 16 h 17"/>
                <a:gd name="T4" fmla="*/ 26 w 27"/>
                <a:gd name="T5" fmla="*/ 14 h 17"/>
                <a:gd name="T6" fmla="*/ 17 w 27"/>
                <a:gd name="T7" fmla="*/ 0 h 17"/>
                <a:gd name="T8" fmla="*/ 0 w 2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7"/>
                <a:gd name="T17" fmla="*/ 27 w 2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7">
                  <a:moveTo>
                    <a:pt x="0" y="0"/>
                  </a:moveTo>
                  <a:lnTo>
                    <a:pt x="13" y="16"/>
                  </a:lnTo>
                  <a:lnTo>
                    <a:pt x="26" y="14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1" name="Freeform 93">
              <a:extLst>
                <a:ext uri="{FF2B5EF4-FFF2-40B4-BE49-F238E27FC236}">
                  <a16:creationId xmlns:a16="http://schemas.microsoft.com/office/drawing/2014/main" id="{04874CD0-D98B-DA2F-7555-70DDA0C55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165" y="3627731"/>
              <a:ext cx="199266" cy="271867"/>
            </a:xfrm>
            <a:custGeom>
              <a:avLst/>
              <a:gdLst>
                <a:gd name="T0" fmla="*/ 0 w 129"/>
                <a:gd name="T1" fmla="*/ 71 h 176"/>
                <a:gd name="T2" fmla="*/ 7 w 129"/>
                <a:gd name="T3" fmla="*/ 115 h 176"/>
                <a:gd name="T4" fmla="*/ 21 w 129"/>
                <a:gd name="T5" fmla="*/ 125 h 176"/>
                <a:gd name="T6" fmla="*/ 25 w 129"/>
                <a:gd name="T7" fmla="*/ 115 h 176"/>
                <a:gd name="T8" fmla="*/ 34 w 129"/>
                <a:gd name="T9" fmla="*/ 125 h 176"/>
                <a:gd name="T10" fmla="*/ 25 w 129"/>
                <a:gd name="T11" fmla="*/ 134 h 176"/>
                <a:gd name="T12" fmla="*/ 25 w 129"/>
                <a:gd name="T13" fmla="*/ 146 h 176"/>
                <a:gd name="T14" fmla="*/ 42 w 129"/>
                <a:gd name="T15" fmla="*/ 152 h 176"/>
                <a:gd name="T16" fmla="*/ 55 w 129"/>
                <a:gd name="T17" fmla="*/ 142 h 176"/>
                <a:gd name="T18" fmla="*/ 69 w 129"/>
                <a:gd name="T19" fmla="*/ 150 h 176"/>
                <a:gd name="T20" fmla="*/ 84 w 129"/>
                <a:gd name="T21" fmla="*/ 167 h 176"/>
                <a:gd name="T22" fmla="*/ 80 w 129"/>
                <a:gd name="T23" fmla="*/ 144 h 176"/>
                <a:gd name="T24" fmla="*/ 96 w 129"/>
                <a:gd name="T25" fmla="*/ 152 h 176"/>
                <a:gd name="T26" fmla="*/ 105 w 129"/>
                <a:gd name="T27" fmla="*/ 169 h 176"/>
                <a:gd name="T28" fmla="*/ 119 w 129"/>
                <a:gd name="T29" fmla="*/ 175 h 176"/>
                <a:gd name="T30" fmla="*/ 128 w 129"/>
                <a:gd name="T31" fmla="*/ 171 h 176"/>
                <a:gd name="T32" fmla="*/ 115 w 129"/>
                <a:gd name="T33" fmla="*/ 159 h 176"/>
                <a:gd name="T34" fmla="*/ 111 w 129"/>
                <a:gd name="T35" fmla="*/ 150 h 176"/>
                <a:gd name="T36" fmla="*/ 121 w 129"/>
                <a:gd name="T37" fmla="*/ 146 h 176"/>
                <a:gd name="T38" fmla="*/ 90 w 129"/>
                <a:gd name="T39" fmla="*/ 134 h 176"/>
                <a:gd name="T40" fmla="*/ 80 w 129"/>
                <a:gd name="T41" fmla="*/ 134 h 176"/>
                <a:gd name="T42" fmla="*/ 71 w 129"/>
                <a:gd name="T43" fmla="*/ 142 h 176"/>
                <a:gd name="T44" fmla="*/ 59 w 129"/>
                <a:gd name="T45" fmla="*/ 136 h 176"/>
                <a:gd name="T46" fmla="*/ 46 w 129"/>
                <a:gd name="T47" fmla="*/ 102 h 176"/>
                <a:gd name="T48" fmla="*/ 51 w 129"/>
                <a:gd name="T49" fmla="*/ 86 h 176"/>
                <a:gd name="T50" fmla="*/ 73 w 129"/>
                <a:gd name="T51" fmla="*/ 62 h 176"/>
                <a:gd name="T52" fmla="*/ 78 w 129"/>
                <a:gd name="T53" fmla="*/ 46 h 176"/>
                <a:gd name="T54" fmla="*/ 69 w 129"/>
                <a:gd name="T55" fmla="*/ 37 h 176"/>
                <a:gd name="T56" fmla="*/ 69 w 129"/>
                <a:gd name="T57" fmla="*/ 21 h 176"/>
                <a:gd name="T58" fmla="*/ 73 w 129"/>
                <a:gd name="T59" fmla="*/ 2 h 176"/>
                <a:gd name="T60" fmla="*/ 61 w 129"/>
                <a:gd name="T61" fmla="*/ 10 h 176"/>
                <a:gd name="T62" fmla="*/ 48 w 129"/>
                <a:gd name="T63" fmla="*/ 8 h 176"/>
                <a:gd name="T64" fmla="*/ 36 w 129"/>
                <a:gd name="T65" fmla="*/ 0 h 176"/>
                <a:gd name="T66" fmla="*/ 25 w 129"/>
                <a:gd name="T67" fmla="*/ 2 h 176"/>
                <a:gd name="T68" fmla="*/ 15 w 129"/>
                <a:gd name="T69" fmla="*/ 31 h 176"/>
                <a:gd name="T70" fmla="*/ 19 w 129"/>
                <a:gd name="T71" fmla="*/ 42 h 176"/>
                <a:gd name="T72" fmla="*/ 15 w 129"/>
                <a:gd name="T73" fmla="*/ 62 h 176"/>
                <a:gd name="T74" fmla="*/ 15 w 129"/>
                <a:gd name="T75" fmla="*/ 77 h 176"/>
                <a:gd name="T76" fmla="*/ 0 w 129"/>
                <a:gd name="T77" fmla="*/ 71 h 17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9"/>
                <a:gd name="T118" fmla="*/ 0 h 176"/>
                <a:gd name="T119" fmla="*/ 129 w 129"/>
                <a:gd name="T120" fmla="*/ 176 h 17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9" h="176">
                  <a:moveTo>
                    <a:pt x="0" y="71"/>
                  </a:moveTo>
                  <a:lnTo>
                    <a:pt x="7" y="115"/>
                  </a:lnTo>
                  <a:lnTo>
                    <a:pt x="21" y="125"/>
                  </a:lnTo>
                  <a:lnTo>
                    <a:pt x="25" y="115"/>
                  </a:lnTo>
                  <a:lnTo>
                    <a:pt x="34" y="125"/>
                  </a:lnTo>
                  <a:lnTo>
                    <a:pt x="25" y="134"/>
                  </a:lnTo>
                  <a:lnTo>
                    <a:pt x="25" y="146"/>
                  </a:lnTo>
                  <a:lnTo>
                    <a:pt x="42" y="152"/>
                  </a:lnTo>
                  <a:lnTo>
                    <a:pt x="55" y="142"/>
                  </a:lnTo>
                  <a:lnTo>
                    <a:pt x="69" y="150"/>
                  </a:lnTo>
                  <a:lnTo>
                    <a:pt x="84" y="167"/>
                  </a:lnTo>
                  <a:lnTo>
                    <a:pt x="80" y="144"/>
                  </a:lnTo>
                  <a:lnTo>
                    <a:pt x="96" y="152"/>
                  </a:lnTo>
                  <a:lnTo>
                    <a:pt x="105" y="169"/>
                  </a:lnTo>
                  <a:lnTo>
                    <a:pt x="119" y="175"/>
                  </a:lnTo>
                  <a:lnTo>
                    <a:pt x="128" y="171"/>
                  </a:lnTo>
                  <a:lnTo>
                    <a:pt x="115" y="159"/>
                  </a:lnTo>
                  <a:lnTo>
                    <a:pt x="111" y="150"/>
                  </a:lnTo>
                  <a:lnTo>
                    <a:pt x="121" y="146"/>
                  </a:lnTo>
                  <a:lnTo>
                    <a:pt x="90" y="134"/>
                  </a:lnTo>
                  <a:lnTo>
                    <a:pt x="80" y="134"/>
                  </a:lnTo>
                  <a:lnTo>
                    <a:pt x="71" y="142"/>
                  </a:lnTo>
                  <a:lnTo>
                    <a:pt x="59" y="136"/>
                  </a:lnTo>
                  <a:lnTo>
                    <a:pt x="46" y="102"/>
                  </a:lnTo>
                  <a:lnTo>
                    <a:pt x="51" y="86"/>
                  </a:lnTo>
                  <a:lnTo>
                    <a:pt x="73" y="62"/>
                  </a:lnTo>
                  <a:lnTo>
                    <a:pt x="78" y="46"/>
                  </a:lnTo>
                  <a:lnTo>
                    <a:pt x="69" y="37"/>
                  </a:lnTo>
                  <a:lnTo>
                    <a:pt x="69" y="21"/>
                  </a:lnTo>
                  <a:lnTo>
                    <a:pt x="73" y="2"/>
                  </a:lnTo>
                  <a:lnTo>
                    <a:pt x="61" y="10"/>
                  </a:lnTo>
                  <a:lnTo>
                    <a:pt x="48" y="8"/>
                  </a:lnTo>
                  <a:lnTo>
                    <a:pt x="36" y="0"/>
                  </a:lnTo>
                  <a:lnTo>
                    <a:pt x="25" y="2"/>
                  </a:lnTo>
                  <a:lnTo>
                    <a:pt x="15" y="31"/>
                  </a:lnTo>
                  <a:lnTo>
                    <a:pt x="19" y="42"/>
                  </a:lnTo>
                  <a:lnTo>
                    <a:pt x="15" y="62"/>
                  </a:lnTo>
                  <a:lnTo>
                    <a:pt x="15" y="77"/>
                  </a:lnTo>
                  <a:lnTo>
                    <a:pt x="0" y="71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2" name="Freeform 94">
              <a:extLst>
                <a:ext uri="{FF2B5EF4-FFF2-40B4-BE49-F238E27FC236}">
                  <a16:creationId xmlns:a16="http://schemas.microsoft.com/office/drawing/2014/main" id="{1C47E2AA-8ACE-ED8F-32F3-24E6C8DD3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3165" y="3627731"/>
              <a:ext cx="199266" cy="271867"/>
            </a:xfrm>
            <a:custGeom>
              <a:avLst/>
              <a:gdLst>
                <a:gd name="T0" fmla="*/ 0 w 129"/>
                <a:gd name="T1" fmla="*/ 71 h 176"/>
                <a:gd name="T2" fmla="*/ 7 w 129"/>
                <a:gd name="T3" fmla="*/ 115 h 176"/>
                <a:gd name="T4" fmla="*/ 21 w 129"/>
                <a:gd name="T5" fmla="*/ 125 h 176"/>
                <a:gd name="T6" fmla="*/ 25 w 129"/>
                <a:gd name="T7" fmla="*/ 115 h 176"/>
                <a:gd name="T8" fmla="*/ 34 w 129"/>
                <a:gd name="T9" fmla="*/ 125 h 176"/>
                <a:gd name="T10" fmla="*/ 25 w 129"/>
                <a:gd name="T11" fmla="*/ 134 h 176"/>
                <a:gd name="T12" fmla="*/ 25 w 129"/>
                <a:gd name="T13" fmla="*/ 146 h 176"/>
                <a:gd name="T14" fmla="*/ 42 w 129"/>
                <a:gd name="T15" fmla="*/ 152 h 176"/>
                <a:gd name="T16" fmla="*/ 55 w 129"/>
                <a:gd name="T17" fmla="*/ 142 h 176"/>
                <a:gd name="T18" fmla="*/ 69 w 129"/>
                <a:gd name="T19" fmla="*/ 150 h 176"/>
                <a:gd name="T20" fmla="*/ 84 w 129"/>
                <a:gd name="T21" fmla="*/ 167 h 176"/>
                <a:gd name="T22" fmla="*/ 80 w 129"/>
                <a:gd name="T23" fmla="*/ 144 h 176"/>
                <a:gd name="T24" fmla="*/ 96 w 129"/>
                <a:gd name="T25" fmla="*/ 152 h 176"/>
                <a:gd name="T26" fmla="*/ 105 w 129"/>
                <a:gd name="T27" fmla="*/ 169 h 176"/>
                <a:gd name="T28" fmla="*/ 119 w 129"/>
                <a:gd name="T29" fmla="*/ 175 h 176"/>
                <a:gd name="T30" fmla="*/ 128 w 129"/>
                <a:gd name="T31" fmla="*/ 171 h 176"/>
                <a:gd name="T32" fmla="*/ 115 w 129"/>
                <a:gd name="T33" fmla="*/ 159 h 176"/>
                <a:gd name="T34" fmla="*/ 111 w 129"/>
                <a:gd name="T35" fmla="*/ 150 h 176"/>
                <a:gd name="T36" fmla="*/ 121 w 129"/>
                <a:gd name="T37" fmla="*/ 146 h 176"/>
                <a:gd name="T38" fmla="*/ 90 w 129"/>
                <a:gd name="T39" fmla="*/ 134 h 176"/>
                <a:gd name="T40" fmla="*/ 80 w 129"/>
                <a:gd name="T41" fmla="*/ 134 h 176"/>
                <a:gd name="T42" fmla="*/ 71 w 129"/>
                <a:gd name="T43" fmla="*/ 142 h 176"/>
                <a:gd name="T44" fmla="*/ 59 w 129"/>
                <a:gd name="T45" fmla="*/ 136 h 176"/>
                <a:gd name="T46" fmla="*/ 46 w 129"/>
                <a:gd name="T47" fmla="*/ 102 h 176"/>
                <a:gd name="T48" fmla="*/ 51 w 129"/>
                <a:gd name="T49" fmla="*/ 86 h 176"/>
                <a:gd name="T50" fmla="*/ 73 w 129"/>
                <a:gd name="T51" fmla="*/ 62 h 176"/>
                <a:gd name="T52" fmla="*/ 78 w 129"/>
                <a:gd name="T53" fmla="*/ 46 h 176"/>
                <a:gd name="T54" fmla="*/ 69 w 129"/>
                <a:gd name="T55" fmla="*/ 37 h 176"/>
                <a:gd name="T56" fmla="*/ 69 w 129"/>
                <a:gd name="T57" fmla="*/ 21 h 176"/>
                <a:gd name="T58" fmla="*/ 73 w 129"/>
                <a:gd name="T59" fmla="*/ 2 h 176"/>
                <a:gd name="T60" fmla="*/ 61 w 129"/>
                <a:gd name="T61" fmla="*/ 10 h 176"/>
                <a:gd name="T62" fmla="*/ 48 w 129"/>
                <a:gd name="T63" fmla="*/ 8 h 176"/>
                <a:gd name="T64" fmla="*/ 36 w 129"/>
                <a:gd name="T65" fmla="*/ 0 h 176"/>
                <a:gd name="T66" fmla="*/ 25 w 129"/>
                <a:gd name="T67" fmla="*/ 2 h 176"/>
                <a:gd name="T68" fmla="*/ 15 w 129"/>
                <a:gd name="T69" fmla="*/ 31 h 176"/>
                <a:gd name="T70" fmla="*/ 19 w 129"/>
                <a:gd name="T71" fmla="*/ 42 h 176"/>
                <a:gd name="T72" fmla="*/ 15 w 129"/>
                <a:gd name="T73" fmla="*/ 62 h 176"/>
                <a:gd name="T74" fmla="*/ 15 w 129"/>
                <a:gd name="T75" fmla="*/ 77 h 176"/>
                <a:gd name="T76" fmla="*/ 0 w 129"/>
                <a:gd name="T77" fmla="*/ 71 h 17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9"/>
                <a:gd name="T118" fmla="*/ 0 h 176"/>
                <a:gd name="T119" fmla="*/ 129 w 129"/>
                <a:gd name="T120" fmla="*/ 176 h 17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9" h="176">
                  <a:moveTo>
                    <a:pt x="0" y="71"/>
                  </a:moveTo>
                  <a:lnTo>
                    <a:pt x="7" y="115"/>
                  </a:lnTo>
                  <a:lnTo>
                    <a:pt x="21" y="125"/>
                  </a:lnTo>
                  <a:lnTo>
                    <a:pt x="25" y="115"/>
                  </a:lnTo>
                  <a:lnTo>
                    <a:pt x="34" y="125"/>
                  </a:lnTo>
                  <a:lnTo>
                    <a:pt x="25" y="134"/>
                  </a:lnTo>
                  <a:lnTo>
                    <a:pt x="25" y="146"/>
                  </a:lnTo>
                  <a:lnTo>
                    <a:pt x="42" y="152"/>
                  </a:lnTo>
                  <a:lnTo>
                    <a:pt x="55" y="142"/>
                  </a:lnTo>
                  <a:lnTo>
                    <a:pt x="69" y="150"/>
                  </a:lnTo>
                  <a:lnTo>
                    <a:pt x="84" y="167"/>
                  </a:lnTo>
                  <a:lnTo>
                    <a:pt x="80" y="144"/>
                  </a:lnTo>
                  <a:lnTo>
                    <a:pt x="96" y="152"/>
                  </a:lnTo>
                  <a:lnTo>
                    <a:pt x="105" y="169"/>
                  </a:lnTo>
                  <a:lnTo>
                    <a:pt x="119" y="175"/>
                  </a:lnTo>
                  <a:lnTo>
                    <a:pt x="128" y="171"/>
                  </a:lnTo>
                  <a:lnTo>
                    <a:pt x="115" y="159"/>
                  </a:lnTo>
                  <a:lnTo>
                    <a:pt x="111" y="150"/>
                  </a:lnTo>
                  <a:lnTo>
                    <a:pt x="121" y="146"/>
                  </a:lnTo>
                  <a:lnTo>
                    <a:pt x="90" y="134"/>
                  </a:lnTo>
                  <a:lnTo>
                    <a:pt x="80" y="134"/>
                  </a:lnTo>
                  <a:lnTo>
                    <a:pt x="71" y="142"/>
                  </a:lnTo>
                  <a:lnTo>
                    <a:pt x="59" y="136"/>
                  </a:lnTo>
                  <a:lnTo>
                    <a:pt x="46" y="102"/>
                  </a:lnTo>
                  <a:lnTo>
                    <a:pt x="51" y="86"/>
                  </a:lnTo>
                  <a:lnTo>
                    <a:pt x="73" y="62"/>
                  </a:lnTo>
                  <a:lnTo>
                    <a:pt x="78" y="46"/>
                  </a:lnTo>
                  <a:lnTo>
                    <a:pt x="69" y="37"/>
                  </a:lnTo>
                  <a:lnTo>
                    <a:pt x="69" y="21"/>
                  </a:lnTo>
                  <a:lnTo>
                    <a:pt x="73" y="2"/>
                  </a:lnTo>
                  <a:lnTo>
                    <a:pt x="61" y="10"/>
                  </a:lnTo>
                  <a:lnTo>
                    <a:pt x="48" y="8"/>
                  </a:lnTo>
                  <a:lnTo>
                    <a:pt x="36" y="0"/>
                  </a:lnTo>
                  <a:lnTo>
                    <a:pt x="25" y="2"/>
                  </a:lnTo>
                  <a:lnTo>
                    <a:pt x="15" y="31"/>
                  </a:lnTo>
                  <a:lnTo>
                    <a:pt x="19" y="42"/>
                  </a:lnTo>
                  <a:lnTo>
                    <a:pt x="15" y="62"/>
                  </a:lnTo>
                  <a:lnTo>
                    <a:pt x="15" y="77"/>
                  </a:lnTo>
                  <a:lnTo>
                    <a:pt x="0" y="71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3" name="Freeform 95">
              <a:extLst>
                <a:ext uri="{FF2B5EF4-FFF2-40B4-BE49-F238E27FC236}">
                  <a16:creationId xmlns:a16="http://schemas.microsoft.com/office/drawing/2014/main" id="{3B8DD57B-A95A-0C35-8900-752D006E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7312" y="3969109"/>
              <a:ext cx="111218" cy="131300"/>
            </a:xfrm>
            <a:custGeom>
              <a:avLst/>
              <a:gdLst>
                <a:gd name="T0" fmla="*/ 0 w 72"/>
                <a:gd name="T1" fmla="*/ 84 h 85"/>
                <a:gd name="T2" fmla="*/ 19 w 72"/>
                <a:gd name="T3" fmla="*/ 73 h 85"/>
                <a:gd name="T4" fmla="*/ 38 w 72"/>
                <a:gd name="T5" fmla="*/ 54 h 85"/>
                <a:gd name="T6" fmla="*/ 46 w 72"/>
                <a:gd name="T7" fmla="*/ 40 h 85"/>
                <a:gd name="T8" fmla="*/ 71 w 72"/>
                <a:gd name="T9" fmla="*/ 23 h 85"/>
                <a:gd name="T10" fmla="*/ 65 w 72"/>
                <a:gd name="T11" fmla="*/ 0 h 85"/>
                <a:gd name="T12" fmla="*/ 55 w 72"/>
                <a:gd name="T13" fmla="*/ 23 h 85"/>
                <a:gd name="T14" fmla="*/ 34 w 72"/>
                <a:gd name="T15" fmla="*/ 46 h 85"/>
                <a:gd name="T16" fmla="*/ 6 w 72"/>
                <a:gd name="T17" fmla="*/ 69 h 85"/>
                <a:gd name="T18" fmla="*/ 0 w 72"/>
                <a:gd name="T19" fmla="*/ 84 h 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2"/>
                <a:gd name="T31" fmla="*/ 0 h 85"/>
                <a:gd name="T32" fmla="*/ 72 w 72"/>
                <a:gd name="T33" fmla="*/ 85 h 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2" h="85">
                  <a:moveTo>
                    <a:pt x="0" y="84"/>
                  </a:moveTo>
                  <a:lnTo>
                    <a:pt x="19" y="73"/>
                  </a:lnTo>
                  <a:lnTo>
                    <a:pt x="38" y="54"/>
                  </a:lnTo>
                  <a:lnTo>
                    <a:pt x="46" y="40"/>
                  </a:lnTo>
                  <a:lnTo>
                    <a:pt x="71" y="23"/>
                  </a:lnTo>
                  <a:lnTo>
                    <a:pt x="65" y="0"/>
                  </a:lnTo>
                  <a:lnTo>
                    <a:pt x="55" y="23"/>
                  </a:lnTo>
                  <a:lnTo>
                    <a:pt x="34" y="46"/>
                  </a:lnTo>
                  <a:lnTo>
                    <a:pt x="6" y="69"/>
                  </a:lnTo>
                  <a:lnTo>
                    <a:pt x="0" y="84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4" name="Freeform 96">
              <a:extLst>
                <a:ext uri="{FF2B5EF4-FFF2-40B4-BE49-F238E27FC236}">
                  <a16:creationId xmlns:a16="http://schemas.microsoft.com/office/drawing/2014/main" id="{EA4FAA36-BE3A-3B34-D926-0C0919B9F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7312" y="3969109"/>
              <a:ext cx="111218" cy="131300"/>
            </a:xfrm>
            <a:custGeom>
              <a:avLst/>
              <a:gdLst>
                <a:gd name="T0" fmla="*/ 0 w 72"/>
                <a:gd name="T1" fmla="*/ 84 h 85"/>
                <a:gd name="T2" fmla="*/ 19 w 72"/>
                <a:gd name="T3" fmla="*/ 73 h 85"/>
                <a:gd name="T4" fmla="*/ 38 w 72"/>
                <a:gd name="T5" fmla="*/ 54 h 85"/>
                <a:gd name="T6" fmla="*/ 46 w 72"/>
                <a:gd name="T7" fmla="*/ 40 h 85"/>
                <a:gd name="T8" fmla="*/ 71 w 72"/>
                <a:gd name="T9" fmla="*/ 23 h 85"/>
                <a:gd name="T10" fmla="*/ 65 w 72"/>
                <a:gd name="T11" fmla="*/ 0 h 85"/>
                <a:gd name="T12" fmla="*/ 55 w 72"/>
                <a:gd name="T13" fmla="*/ 23 h 85"/>
                <a:gd name="T14" fmla="*/ 34 w 72"/>
                <a:gd name="T15" fmla="*/ 46 h 85"/>
                <a:gd name="T16" fmla="*/ 6 w 72"/>
                <a:gd name="T17" fmla="*/ 69 h 85"/>
                <a:gd name="T18" fmla="*/ 0 w 72"/>
                <a:gd name="T19" fmla="*/ 84 h 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2"/>
                <a:gd name="T31" fmla="*/ 0 h 85"/>
                <a:gd name="T32" fmla="*/ 72 w 72"/>
                <a:gd name="T33" fmla="*/ 85 h 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2" h="85">
                  <a:moveTo>
                    <a:pt x="0" y="84"/>
                  </a:moveTo>
                  <a:lnTo>
                    <a:pt x="19" y="73"/>
                  </a:lnTo>
                  <a:lnTo>
                    <a:pt x="38" y="54"/>
                  </a:lnTo>
                  <a:lnTo>
                    <a:pt x="46" y="40"/>
                  </a:lnTo>
                  <a:lnTo>
                    <a:pt x="71" y="23"/>
                  </a:lnTo>
                  <a:lnTo>
                    <a:pt x="65" y="0"/>
                  </a:lnTo>
                  <a:lnTo>
                    <a:pt x="55" y="23"/>
                  </a:lnTo>
                  <a:lnTo>
                    <a:pt x="34" y="46"/>
                  </a:lnTo>
                  <a:lnTo>
                    <a:pt x="6" y="69"/>
                  </a:lnTo>
                  <a:lnTo>
                    <a:pt x="0" y="84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5" name="Freeform 97">
              <a:extLst>
                <a:ext uri="{FF2B5EF4-FFF2-40B4-BE49-F238E27FC236}">
                  <a16:creationId xmlns:a16="http://schemas.microsoft.com/office/drawing/2014/main" id="{8503AAB1-610B-5C3B-4ED9-F03347B2F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2513" y="3868704"/>
              <a:ext cx="50975" cy="60244"/>
            </a:xfrm>
            <a:custGeom>
              <a:avLst/>
              <a:gdLst>
                <a:gd name="T0" fmla="*/ 0 w 33"/>
                <a:gd name="T1" fmla="*/ 0 h 39"/>
                <a:gd name="T2" fmla="*/ 9 w 33"/>
                <a:gd name="T3" fmla="*/ 13 h 39"/>
                <a:gd name="T4" fmla="*/ 13 w 33"/>
                <a:gd name="T5" fmla="*/ 28 h 39"/>
                <a:gd name="T6" fmla="*/ 19 w 33"/>
                <a:gd name="T7" fmla="*/ 38 h 39"/>
                <a:gd name="T8" fmla="*/ 32 w 33"/>
                <a:gd name="T9" fmla="*/ 28 h 39"/>
                <a:gd name="T10" fmla="*/ 32 w 33"/>
                <a:gd name="T11" fmla="*/ 13 h 39"/>
                <a:gd name="T12" fmla="*/ 23 w 33"/>
                <a:gd name="T13" fmla="*/ 3 h 39"/>
                <a:gd name="T14" fmla="*/ 0 w 33"/>
                <a:gd name="T15" fmla="*/ 0 h 3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"/>
                <a:gd name="T25" fmla="*/ 0 h 39"/>
                <a:gd name="T26" fmla="*/ 33 w 33"/>
                <a:gd name="T27" fmla="*/ 39 h 3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" h="39">
                  <a:moveTo>
                    <a:pt x="0" y="0"/>
                  </a:moveTo>
                  <a:lnTo>
                    <a:pt x="9" y="13"/>
                  </a:lnTo>
                  <a:lnTo>
                    <a:pt x="13" y="28"/>
                  </a:lnTo>
                  <a:lnTo>
                    <a:pt x="19" y="38"/>
                  </a:lnTo>
                  <a:lnTo>
                    <a:pt x="32" y="28"/>
                  </a:lnTo>
                  <a:lnTo>
                    <a:pt x="32" y="13"/>
                  </a:lnTo>
                  <a:lnTo>
                    <a:pt x="23" y="3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6" name="Freeform 98">
              <a:extLst>
                <a:ext uri="{FF2B5EF4-FFF2-40B4-BE49-F238E27FC236}">
                  <a16:creationId xmlns:a16="http://schemas.microsoft.com/office/drawing/2014/main" id="{F5C6CF77-C0B0-D833-DA62-1672C084A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2513" y="3868704"/>
              <a:ext cx="50975" cy="60244"/>
            </a:xfrm>
            <a:custGeom>
              <a:avLst/>
              <a:gdLst>
                <a:gd name="T0" fmla="*/ 0 w 33"/>
                <a:gd name="T1" fmla="*/ 0 h 39"/>
                <a:gd name="T2" fmla="*/ 9 w 33"/>
                <a:gd name="T3" fmla="*/ 13 h 39"/>
                <a:gd name="T4" fmla="*/ 13 w 33"/>
                <a:gd name="T5" fmla="*/ 28 h 39"/>
                <a:gd name="T6" fmla="*/ 19 w 33"/>
                <a:gd name="T7" fmla="*/ 38 h 39"/>
                <a:gd name="T8" fmla="*/ 32 w 33"/>
                <a:gd name="T9" fmla="*/ 28 h 39"/>
                <a:gd name="T10" fmla="*/ 32 w 33"/>
                <a:gd name="T11" fmla="*/ 13 h 39"/>
                <a:gd name="T12" fmla="*/ 23 w 33"/>
                <a:gd name="T13" fmla="*/ 3 h 39"/>
                <a:gd name="T14" fmla="*/ 0 w 33"/>
                <a:gd name="T15" fmla="*/ 0 h 3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"/>
                <a:gd name="T25" fmla="*/ 0 h 39"/>
                <a:gd name="T26" fmla="*/ 33 w 33"/>
                <a:gd name="T27" fmla="*/ 39 h 3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" h="39">
                  <a:moveTo>
                    <a:pt x="0" y="0"/>
                  </a:moveTo>
                  <a:lnTo>
                    <a:pt x="9" y="13"/>
                  </a:lnTo>
                  <a:lnTo>
                    <a:pt x="13" y="28"/>
                  </a:lnTo>
                  <a:lnTo>
                    <a:pt x="19" y="38"/>
                  </a:lnTo>
                  <a:lnTo>
                    <a:pt x="32" y="28"/>
                  </a:lnTo>
                  <a:lnTo>
                    <a:pt x="32" y="13"/>
                  </a:lnTo>
                  <a:lnTo>
                    <a:pt x="23" y="3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7" name="Freeform 99">
              <a:extLst>
                <a:ext uri="{FF2B5EF4-FFF2-40B4-BE49-F238E27FC236}">
                  <a16:creationId xmlns:a16="http://schemas.microsoft.com/office/drawing/2014/main" id="{4D91AF43-9275-2D44-DDBA-72C2D064E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7065" y="3911956"/>
              <a:ext cx="63332" cy="109674"/>
            </a:xfrm>
            <a:custGeom>
              <a:avLst/>
              <a:gdLst>
                <a:gd name="T0" fmla="*/ 0 w 41"/>
                <a:gd name="T1" fmla="*/ 0 h 71"/>
                <a:gd name="T2" fmla="*/ 6 w 41"/>
                <a:gd name="T3" fmla="*/ 14 h 71"/>
                <a:gd name="T4" fmla="*/ 21 w 41"/>
                <a:gd name="T5" fmla="*/ 22 h 71"/>
                <a:gd name="T6" fmla="*/ 15 w 41"/>
                <a:gd name="T7" fmla="*/ 35 h 71"/>
                <a:gd name="T8" fmla="*/ 2 w 41"/>
                <a:gd name="T9" fmla="*/ 31 h 71"/>
                <a:gd name="T10" fmla="*/ 2 w 41"/>
                <a:gd name="T11" fmla="*/ 48 h 71"/>
                <a:gd name="T12" fmla="*/ 14 w 41"/>
                <a:gd name="T13" fmla="*/ 52 h 71"/>
                <a:gd name="T14" fmla="*/ 14 w 41"/>
                <a:gd name="T15" fmla="*/ 70 h 71"/>
                <a:gd name="T16" fmla="*/ 29 w 41"/>
                <a:gd name="T17" fmla="*/ 66 h 71"/>
                <a:gd name="T18" fmla="*/ 21 w 41"/>
                <a:gd name="T19" fmla="*/ 54 h 71"/>
                <a:gd name="T20" fmla="*/ 21 w 41"/>
                <a:gd name="T21" fmla="*/ 41 h 71"/>
                <a:gd name="T22" fmla="*/ 40 w 41"/>
                <a:gd name="T23" fmla="*/ 41 h 71"/>
                <a:gd name="T24" fmla="*/ 35 w 41"/>
                <a:gd name="T25" fmla="*/ 25 h 71"/>
                <a:gd name="T26" fmla="*/ 35 w 41"/>
                <a:gd name="T27" fmla="*/ 12 h 71"/>
                <a:gd name="T28" fmla="*/ 29 w 41"/>
                <a:gd name="T29" fmla="*/ 0 h 71"/>
                <a:gd name="T30" fmla="*/ 14 w 41"/>
                <a:gd name="T31" fmla="*/ 2 h 71"/>
                <a:gd name="T32" fmla="*/ 0 w 41"/>
                <a:gd name="T33" fmla="*/ 0 h 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1"/>
                <a:gd name="T52" fmla="*/ 0 h 71"/>
                <a:gd name="T53" fmla="*/ 41 w 41"/>
                <a:gd name="T54" fmla="*/ 71 h 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1" h="71">
                  <a:moveTo>
                    <a:pt x="0" y="0"/>
                  </a:moveTo>
                  <a:lnTo>
                    <a:pt x="6" y="14"/>
                  </a:lnTo>
                  <a:lnTo>
                    <a:pt x="21" y="22"/>
                  </a:lnTo>
                  <a:lnTo>
                    <a:pt x="15" y="35"/>
                  </a:lnTo>
                  <a:lnTo>
                    <a:pt x="2" y="31"/>
                  </a:lnTo>
                  <a:lnTo>
                    <a:pt x="2" y="48"/>
                  </a:lnTo>
                  <a:lnTo>
                    <a:pt x="14" y="52"/>
                  </a:lnTo>
                  <a:lnTo>
                    <a:pt x="14" y="70"/>
                  </a:lnTo>
                  <a:lnTo>
                    <a:pt x="29" y="66"/>
                  </a:lnTo>
                  <a:lnTo>
                    <a:pt x="21" y="54"/>
                  </a:lnTo>
                  <a:lnTo>
                    <a:pt x="21" y="41"/>
                  </a:lnTo>
                  <a:lnTo>
                    <a:pt x="40" y="41"/>
                  </a:lnTo>
                  <a:lnTo>
                    <a:pt x="35" y="25"/>
                  </a:lnTo>
                  <a:lnTo>
                    <a:pt x="35" y="12"/>
                  </a:lnTo>
                  <a:lnTo>
                    <a:pt x="29" y="0"/>
                  </a:lnTo>
                  <a:lnTo>
                    <a:pt x="14" y="2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8" name="Freeform 100">
              <a:extLst>
                <a:ext uri="{FF2B5EF4-FFF2-40B4-BE49-F238E27FC236}">
                  <a16:creationId xmlns:a16="http://schemas.microsoft.com/office/drawing/2014/main" id="{F2E7D97F-872C-0228-FEAE-675C74F24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7065" y="3911956"/>
              <a:ext cx="63332" cy="109674"/>
            </a:xfrm>
            <a:custGeom>
              <a:avLst/>
              <a:gdLst>
                <a:gd name="T0" fmla="*/ 0 w 41"/>
                <a:gd name="T1" fmla="*/ 0 h 71"/>
                <a:gd name="T2" fmla="*/ 6 w 41"/>
                <a:gd name="T3" fmla="*/ 14 h 71"/>
                <a:gd name="T4" fmla="*/ 21 w 41"/>
                <a:gd name="T5" fmla="*/ 22 h 71"/>
                <a:gd name="T6" fmla="*/ 15 w 41"/>
                <a:gd name="T7" fmla="*/ 35 h 71"/>
                <a:gd name="T8" fmla="*/ 2 w 41"/>
                <a:gd name="T9" fmla="*/ 31 h 71"/>
                <a:gd name="T10" fmla="*/ 2 w 41"/>
                <a:gd name="T11" fmla="*/ 48 h 71"/>
                <a:gd name="T12" fmla="*/ 14 w 41"/>
                <a:gd name="T13" fmla="*/ 52 h 71"/>
                <a:gd name="T14" fmla="*/ 14 w 41"/>
                <a:gd name="T15" fmla="*/ 70 h 71"/>
                <a:gd name="T16" fmla="*/ 29 w 41"/>
                <a:gd name="T17" fmla="*/ 66 h 71"/>
                <a:gd name="T18" fmla="*/ 21 w 41"/>
                <a:gd name="T19" fmla="*/ 54 h 71"/>
                <a:gd name="T20" fmla="*/ 21 w 41"/>
                <a:gd name="T21" fmla="*/ 41 h 71"/>
                <a:gd name="T22" fmla="*/ 40 w 41"/>
                <a:gd name="T23" fmla="*/ 41 h 71"/>
                <a:gd name="T24" fmla="*/ 35 w 41"/>
                <a:gd name="T25" fmla="*/ 25 h 71"/>
                <a:gd name="T26" fmla="*/ 35 w 41"/>
                <a:gd name="T27" fmla="*/ 12 h 71"/>
                <a:gd name="T28" fmla="*/ 29 w 41"/>
                <a:gd name="T29" fmla="*/ 0 h 71"/>
                <a:gd name="T30" fmla="*/ 14 w 41"/>
                <a:gd name="T31" fmla="*/ 2 h 71"/>
                <a:gd name="T32" fmla="*/ 0 w 41"/>
                <a:gd name="T33" fmla="*/ 0 h 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1"/>
                <a:gd name="T52" fmla="*/ 0 h 71"/>
                <a:gd name="T53" fmla="*/ 41 w 41"/>
                <a:gd name="T54" fmla="*/ 71 h 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1" h="71">
                  <a:moveTo>
                    <a:pt x="0" y="0"/>
                  </a:moveTo>
                  <a:lnTo>
                    <a:pt x="6" y="14"/>
                  </a:lnTo>
                  <a:lnTo>
                    <a:pt x="21" y="22"/>
                  </a:lnTo>
                  <a:lnTo>
                    <a:pt x="15" y="35"/>
                  </a:lnTo>
                  <a:lnTo>
                    <a:pt x="2" y="31"/>
                  </a:lnTo>
                  <a:lnTo>
                    <a:pt x="2" y="48"/>
                  </a:lnTo>
                  <a:lnTo>
                    <a:pt x="14" y="52"/>
                  </a:lnTo>
                  <a:lnTo>
                    <a:pt x="14" y="70"/>
                  </a:lnTo>
                  <a:lnTo>
                    <a:pt x="29" y="66"/>
                  </a:lnTo>
                  <a:lnTo>
                    <a:pt x="21" y="54"/>
                  </a:lnTo>
                  <a:lnTo>
                    <a:pt x="21" y="41"/>
                  </a:lnTo>
                  <a:lnTo>
                    <a:pt x="40" y="41"/>
                  </a:lnTo>
                  <a:lnTo>
                    <a:pt x="35" y="25"/>
                  </a:lnTo>
                  <a:lnTo>
                    <a:pt x="35" y="12"/>
                  </a:lnTo>
                  <a:lnTo>
                    <a:pt x="29" y="0"/>
                  </a:lnTo>
                  <a:lnTo>
                    <a:pt x="14" y="2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9" name="Freeform 101">
              <a:extLst>
                <a:ext uri="{FF2B5EF4-FFF2-40B4-BE49-F238E27FC236}">
                  <a16:creationId xmlns:a16="http://schemas.microsoft.com/office/drawing/2014/main" id="{7EBE801C-B93F-5F41-DBA4-D76B64ADA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391" y="3942850"/>
              <a:ext cx="120487" cy="131300"/>
            </a:xfrm>
            <a:custGeom>
              <a:avLst/>
              <a:gdLst>
                <a:gd name="T0" fmla="*/ 0 w 78"/>
                <a:gd name="T1" fmla="*/ 40 h 85"/>
                <a:gd name="T2" fmla="*/ 17 w 78"/>
                <a:gd name="T3" fmla="*/ 36 h 85"/>
                <a:gd name="T4" fmla="*/ 27 w 78"/>
                <a:gd name="T5" fmla="*/ 42 h 85"/>
                <a:gd name="T6" fmla="*/ 27 w 78"/>
                <a:gd name="T7" fmla="*/ 53 h 85"/>
                <a:gd name="T8" fmla="*/ 15 w 78"/>
                <a:gd name="T9" fmla="*/ 61 h 85"/>
                <a:gd name="T10" fmla="*/ 33 w 78"/>
                <a:gd name="T11" fmla="*/ 84 h 85"/>
                <a:gd name="T12" fmla="*/ 42 w 78"/>
                <a:gd name="T13" fmla="*/ 76 h 85"/>
                <a:gd name="T14" fmla="*/ 37 w 78"/>
                <a:gd name="T15" fmla="*/ 61 h 85"/>
                <a:gd name="T16" fmla="*/ 46 w 78"/>
                <a:gd name="T17" fmla="*/ 67 h 85"/>
                <a:gd name="T18" fmla="*/ 54 w 78"/>
                <a:gd name="T19" fmla="*/ 57 h 85"/>
                <a:gd name="T20" fmla="*/ 62 w 78"/>
                <a:gd name="T21" fmla="*/ 67 h 85"/>
                <a:gd name="T22" fmla="*/ 77 w 78"/>
                <a:gd name="T23" fmla="*/ 63 h 85"/>
                <a:gd name="T24" fmla="*/ 77 w 78"/>
                <a:gd name="T25" fmla="*/ 51 h 85"/>
                <a:gd name="T26" fmla="*/ 62 w 78"/>
                <a:gd name="T27" fmla="*/ 50 h 85"/>
                <a:gd name="T28" fmla="*/ 62 w 78"/>
                <a:gd name="T29" fmla="*/ 21 h 85"/>
                <a:gd name="T30" fmla="*/ 58 w 78"/>
                <a:gd name="T31" fmla="*/ 34 h 85"/>
                <a:gd name="T32" fmla="*/ 44 w 78"/>
                <a:gd name="T33" fmla="*/ 42 h 85"/>
                <a:gd name="T34" fmla="*/ 46 w 78"/>
                <a:gd name="T35" fmla="*/ 28 h 85"/>
                <a:gd name="T36" fmla="*/ 35 w 78"/>
                <a:gd name="T37" fmla="*/ 26 h 85"/>
                <a:gd name="T38" fmla="*/ 37 w 78"/>
                <a:gd name="T39" fmla="*/ 9 h 85"/>
                <a:gd name="T40" fmla="*/ 19 w 78"/>
                <a:gd name="T41" fmla="*/ 9 h 85"/>
                <a:gd name="T42" fmla="*/ 17 w 78"/>
                <a:gd name="T43" fmla="*/ 2 h 85"/>
                <a:gd name="T44" fmla="*/ 0 w 78"/>
                <a:gd name="T45" fmla="*/ 0 h 85"/>
                <a:gd name="T46" fmla="*/ 4 w 78"/>
                <a:gd name="T47" fmla="*/ 11 h 85"/>
                <a:gd name="T48" fmla="*/ 0 w 78"/>
                <a:gd name="T49" fmla="*/ 40 h 8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8"/>
                <a:gd name="T76" fmla="*/ 0 h 85"/>
                <a:gd name="T77" fmla="*/ 78 w 78"/>
                <a:gd name="T78" fmla="*/ 85 h 8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8" h="85">
                  <a:moveTo>
                    <a:pt x="0" y="40"/>
                  </a:moveTo>
                  <a:lnTo>
                    <a:pt x="17" y="36"/>
                  </a:lnTo>
                  <a:lnTo>
                    <a:pt x="27" y="42"/>
                  </a:lnTo>
                  <a:lnTo>
                    <a:pt x="27" y="53"/>
                  </a:lnTo>
                  <a:lnTo>
                    <a:pt x="15" y="61"/>
                  </a:lnTo>
                  <a:lnTo>
                    <a:pt x="33" y="84"/>
                  </a:lnTo>
                  <a:lnTo>
                    <a:pt x="42" y="76"/>
                  </a:lnTo>
                  <a:lnTo>
                    <a:pt x="37" y="61"/>
                  </a:lnTo>
                  <a:lnTo>
                    <a:pt x="46" y="67"/>
                  </a:lnTo>
                  <a:lnTo>
                    <a:pt x="54" y="57"/>
                  </a:lnTo>
                  <a:lnTo>
                    <a:pt x="62" y="67"/>
                  </a:lnTo>
                  <a:lnTo>
                    <a:pt x="77" y="63"/>
                  </a:lnTo>
                  <a:lnTo>
                    <a:pt x="77" y="51"/>
                  </a:lnTo>
                  <a:lnTo>
                    <a:pt x="62" y="50"/>
                  </a:lnTo>
                  <a:lnTo>
                    <a:pt x="62" y="21"/>
                  </a:lnTo>
                  <a:lnTo>
                    <a:pt x="58" y="34"/>
                  </a:lnTo>
                  <a:lnTo>
                    <a:pt x="44" y="42"/>
                  </a:lnTo>
                  <a:lnTo>
                    <a:pt x="46" y="28"/>
                  </a:lnTo>
                  <a:lnTo>
                    <a:pt x="35" y="26"/>
                  </a:lnTo>
                  <a:lnTo>
                    <a:pt x="37" y="9"/>
                  </a:lnTo>
                  <a:lnTo>
                    <a:pt x="19" y="9"/>
                  </a:lnTo>
                  <a:lnTo>
                    <a:pt x="17" y="2"/>
                  </a:lnTo>
                  <a:lnTo>
                    <a:pt x="0" y="0"/>
                  </a:lnTo>
                  <a:lnTo>
                    <a:pt x="4" y="11"/>
                  </a:lnTo>
                  <a:lnTo>
                    <a:pt x="0" y="4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0" name="Freeform 102">
              <a:extLst>
                <a:ext uri="{FF2B5EF4-FFF2-40B4-BE49-F238E27FC236}">
                  <a16:creationId xmlns:a16="http://schemas.microsoft.com/office/drawing/2014/main" id="{BCE0863E-D7AB-2D55-A442-C9F4DD302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391" y="3942850"/>
              <a:ext cx="120487" cy="131300"/>
            </a:xfrm>
            <a:custGeom>
              <a:avLst/>
              <a:gdLst>
                <a:gd name="T0" fmla="*/ 0 w 78"/>
                <a:gd name="T1" fmla="*/ 40 h 85"/>
                <a:gd name="T2" fmla="*/ 17 w 78"/>
                <a:gd name="T3" fmla="*/ 36 h 85"/>
                <a:gd name="T4" fmla="*/ 27 w 78"/>
                <a:gd name="T5" fmla="*/ 42 h 85"/>
                <a:gd name="T6" fmla="*/ 27 w 78"/>
                <a:gd name="T7" fmla="*/ 53 h 85"/>
                <a:gd name="T8" fmla="*/ 15 w 78"/>
                <a:gd name="T9" fmla="*/ 61 h 85"/>
                <a:gd name="T10" fmla="*/ 33 w 78"/>
                <a:gd name="T11" fmla="*/ 84 h 85"/>
                <a:gd name="T12" fmla="*/ 42 w 78"/>
                <a:gd name="T13" fmla="*/ 76 h 85"/>
                <a:gd name="T14" fmla="*/ 37 w 78"/>
                <a:gd name="T15" fmla="*/ 61 h 85"/>
                <a:gd name="T16" fmla="*/ 46 w 78"/>
                <a:gd name="T17" fmla="*/ 67 h 85"/>
                <a:gd name="T18" fmla="*/ 54 w 78"/>
                <a:gd name="T19" fmla="*/ 57 h 85"/>
                <a:gd name="T20" fmla="*/ 62 w 78"/>
                <a:gd name="T21" fmla="*/ 67 h 85"/>
                <a:gd name="T22" fmla="*/ 77 w 78"/>
                <a:gd name="T23" fmla="*/ 63 h 85"/>
                <a:gd name="T24" fmla="*/ 77 w 78"/>
                <a:gd name="T25" fmla="*/ 51 h 85"/>
                <a:gd name="T26" fmla="*/ 62 w 78"/>
                <a:gd name="T27" fmla="*/ 50 h 85"/>
                <a:gd name="T28" fmla="*/ 62 w 78"/>
                <a:gd name="T29" fmla="*/ 21 h 85"/>
                <a:gd name="T30" fmla="*/ 58 w 78"/>
                <a:gd name="T31" fmla="*/ 34 h 85"/>
                <a:gd name="T32" fmla="*/ 44 w 78"/>
                <a:gd name="T33" fmla="*/ 42 h 85"/>
                <a:gd name="T34" fmla="*/ 46 w 78"/>
                <a:gd name="T35" fmla="*/ 28 h 85"/>
                <a:gd name="T36" fmla="*/ 35 w 78"/>
                <a:gd name="T37" fmla="*/ 26 h 85"/>
                <a:gd name="T38" fmla="*/ 37 w 78"/>
                <a:gd name="T39" fmla="*/ 9 h 85"/>
                <a:gd name="T40" fmla="*/ 19 w 78"/>
                <a:gd name="T41" fmla="*/ 9 h 85"/>
                <a:gd name="T42" fmla="*/ 17 w 78"/>
                <a:gd name="T43" fmla="*/ 2 h 85"/>
                <a:gd name="T44" fmla="*/ 0 w 78"/>
                <a:gd name="T45" fmla="*/ 0 h 85"/>
                <a:gd name="T46" fmla="*/ 4 w 78"/>
                <a:gd name="T47" fmla="*/ 11 h 85"/>
                <a:gd name="T48" fmla="*/ 0 w 78"/>
                <a:gd name="T49" fmla="*/ 40 h 8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8"/>
                <a:gd name="T76" fmla="*/ 0 h 85"/>
                <a:gd name="T77" fmla="*/ 78 w 78"/>
                <a:gd name="T78" fmla="*/ 85 h 8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8" h="85">
                  <a:moveTo>
                    <a:pt x="0" y="40"/>
                  </a:moveTo>
                  <a:lnTo>
                    <a:pt x="17" y="36"/>
                  </a:lnTo>
                  <a:lnTo>
                    <a:pt x="27" y="42"/>
                  </a:lnTo>
                  <a:lnTo>
                    <a:pt x="27" y="53"/>
                  </a:lnTo>
                  <a:lnTo>
                    <a:pt x="15" y="61"/>
                  </a:lnTo>
                  <a:lnTo>
                    <a:pt x="33" y="84"/>
                  </a:lnTo>
                  <a:lnTo>
                    <a:pt x="42" y="76"/>
                  </a:lnTo>
                  <a:lnTo>
                    <a:pt x="37" y="61"/>
                  </a:lnTo>
                  <a:lnTo>
                    <a:pt x="46" y="67"/>
                  </a:lnTo>
                  <a:lnTo>
                    <a:pt x="54" y="57"/>
                  </a:lnTo>
                  <a:lnTo>
                    <a:pt x="62" y="67"/>
                  </a:lnTo>
                  <a:lnTo>
                    <a:pt x="77" y="63"/>
                  </a:lnTo>
                  <a:lnTo>
                    <a:pt x="77" y="51"/>
                  </a:lnTo>
                  <a:lnTo>
                    <a:pt x="62" y="50"/>
                  </a:lnTo>
                  <a:lnTo>
                    <a:pt x="62" y="21"/>
                  </a:lnTo>
                  <a:lnTo>
                    <a:pt x="58" y="34"/>
                  </a:lnTo>
                  <a:lnTo>
                    <a:pt x="44" y="42"/>
                  </a:lnTo>
                  <a:lnTo>
                    <a:pt x="46" y="28"/>
                  </a:lnTo>
                  <a:lnTo>
                    <a:pt x="35" y="26"/>
                  </a:lnTo>
                  <a:lnTo>
                    <a:pt x="37" y="9"/>
                  </a:lnTo>
                  <a:lnTo>
                    <a:pt x="19" y="9"/>
                  </a:lnTo>
                  <a:lnTo>
                    <a:pt x="17" y="2"/>
                  </a:lnTo>
                  <a:lnTo>
                    <a:pt x="0" y="0"/>
                  </a:lnTo>
                  <a:lnTo>
                    <a:pt x="4" y="11"/>
                  </a:lnTo>
                  <a:lnTo>
                    <a:pt x="0" y="4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1" name="Freeform 103">
              <a:extLst>
                <a:ext uri="{FF2B5EF4-FFF2-40B4-BE49-F238E27FC236}">
                  <a16:creationId xmlns:a16="http://schemas.microsoft.com/office/drawing/2014/main" id="{35730FEC-A541-303C-EFF7-8C3CBD05C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0480" y="4037076"/>
              <a:ext cx="211623" cy="191543"/>
            </a:xfrm>
            <a:custGeom>
              <a:avLst/>
              <a:gdLst>
                <a:gd name="T0" fmla="*/ 0 w 137"/>
                <a:gd name="T1" fmla="*/ 77 h 124"/>
                <a:gd name="T2" fmla="*/ 2 w 137"/>
                <a:gd name="T3" fmla="*/ 86 h 124"/>
                <a:gd name="T4" fmla="*/ 15 w 137"/>
                <a:gd name="T5" fmla="*/ 61 h 124"/>
                <a:gd name="T6" fmla="*/ 25 w 137"/>
                <a:gd name="T7" fmla="*/ 60 h 124"/>
                <a:gd name="T8" fmla="*/ 27 w 137"/>
                <a:gd name="T9" fmla="*/ 71 h 124"/>
                <a:gd name="T10" fmla="*/ 36 w 137"/>
                <a:gd name="T11" fmla="*/ 69 h 124"/>
                <a:gd name="T12" fmla="*/ 48 w 137"/>
                <a:gd name="T13" fmla="*/ 60 h 124"/>
                <a:gd name="T14" fmla="*/ 60 w 137"/>
                <a:gd name="T15" fmla="*/ 65 h 124"/>
                <a:gd name="T16" fmla="*/ 67 w 137"/>
                <a:gd name="T17" fmla="*/ 71 h 124"/>
                <a:gd name="T18" fmla="*/ 60 w 137"/>
                <a:gd name="T19" fmla="*/ 81 h 124"/>
                <a:gd name="T20" fmla="*/ 60 w 137"/>
                <a:gd name="T21" fmla="*/ 98 h 124"/>
                <a:gd name="T22" fmla="*/ 83 w 137"/>
                <a:gd name="T23" fmla="*/ 113 h 124"/>
                <a:gd name="T24" fmla="*/ 92 w 137"/>
                <a:gd name="T25" fmla="*/ 113 h 124"/>
                <a:gd name="T26" fmla="*/ 102 w 137"/>
                <a:gd name="T27" fmla="*/ 123 h 124"/>
                <a:gd name="T28" fmla="*/ 111 w 137"/>
                <a:gd name="T29" fmla="*/ 109 h 124"/>
                <a:gd name="T30" fmla="*/ 100 w 137"/>
                <a:gd name="T31" fmla="*/ 88 h 124"/>
                <a:gd name="T32" fmla="*/ 104 w 137"/>
                <a:gd name="T33" fmla="*/ 81 h 124"/>
                <a:gd name="T34" fmla="*/ 111 w 137"/>
                <a:gd name="T35" fmla="*/ 71 h 124"/>
                <a:gd name="T36" fmla="*/ 119 w 137"/>
                <a:gd name="T37" fmla="*/ 85 h 124"/>
                <a:gd name="T38" fmla="*/ 125 w 137"/>
                <a:gd name="T39" fmla="*/ 102 h 124"/>
                <a:gd name="T40" fmla="*/ 136 w 137"/>
                <a:gd name="T41" fmla="*/ 75 h 124"/>
                <a:gd name="T42" fmla="*/ 136 w 137"/>
                <a:gd name="T43" fmla="*/ 61 h 124"/>
                <a:gd name="T44" fmla="*/ 129 w 137"/>
                <a:gd name="T45" fmla="*/ 44 h 124"/>
                <a:gd name="T46" fmla="*/ 129 w 137"/>
                <a:gd name="T47" fmla="*/ 27 h 124"/>
                <a:gd name="T48" fmla="*/ 119 w 137"/>
                <a:gd name="T49" fmla="*/ 12 h 124"/>
                <a:gd name="T50" fmla="*/ 102 w 137"/>
                <a:gd name="T51" fmla="*/ 0 h 124"/>
                <a:gd name="T52" fmla="*/ 104 w 137"/>
                <a:gd name="T53" fmla="*/ 19 h 124"/>
                <a:gd name="T54" fmla="*/ 94 w 137"/>
                <a:gd name="T55" fmla="*/ 27 h 124"/>
                <a:gd name="T56" fmla="*/ 84 w 137"/>
                <a:gd name="T57" fmla="*/ 23 h 124"/>
                <a:gd name="T58" fmla="*/ 79 w 137"/>
                <a:gd name="T59" fmla="*/ 37 h 124"/>
                <a:gd name="T60" fmla="*/ 67 w 137"/>
                <a:gd name="T61" fmla="*/ 40 h 124"/>
                <a:gd name="T62" fmla="*/ 58 w 137"/>
                <a:gd name="T63" fmla="*/ 50 h 124"/>
                <a:gd name="T64" fmla="*/ 56 w 137"/>
                <a:gd name="T65" fmla="*/ 37 h 124"/>
                <a:gd name="T66" fmla="*/ 44 w 137"/>
                <a:gd name="T67" fmla="*/ 33 h 124"/>
                <a:gd name="T68" fmla="*/ 33 w 137"/>
                <a:gd name="T69" fmla="*/ 37 h 124"/>
                <a:gd name="T70" fmla="*/ 25 w 137"/>
                <a:gd name="T71" fmla="*/ 46 h 124"/>
                <a:gd name="T72" fmla="*/ 10 w 137"/>
                <a:gd name="T73" fmla="*/ 52 h 124"/>
                <a:gd name="T74" fmla="*/ 2 w 137"/>
                <a:gd name="T75" fmla="*/ 60 h 124"/>
                <a:gd name="T76" fmla="*/ 0 w 137"/>
                <a:gd name="T77" fmla="*/ 77 h 12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7"/>
                <a:gd name="T118" fmla="*/ 0 h 124"/>
                <a:gd name="T119" fmla="*/ 137 w 137"/>
                <a:gd name="T120" fmla="*/ 124 h 12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7" h="124">
                  <a:moveTo>
                    <a:pt x="0" y="77"/>
                  </a:moveTo>
                  <a:lnTo>
                    <a:pt x="2" y="86"/>
                  </a:lnTo>
                  <a:lnTo>
                    <a:pt x="15" y="61"/>
                  </a:lnTo>
                  <a:lnTo>
                    <a:pt x="25" y="60"/>
                  </a:lnTo>
                  <a:lnTo>
                    <a:pt x="27" y="71"/>
                  </a:lnTo>
                  <a:lnTo>
                    <a:pt x="36" y="69"/>
                  </a:lnTo>
                  <a:lnTo>
                    <a:pt x="48" y="60"/>
                  </a:lnTo>
                  <a:lnTo>
                    <a:pt x="60" y="65"/>
                  </a:lnTo>
                  <a:lnTo>
                    <a:pt x="67" y="71"/>
                  </a:lnTo>
                  <a:lnTo>
                    <a:pt x="60" y="81"/>
                  </a:lnTo>
                  <a:lnTo>
                    <a:pt x="60" y="98"/>
                  </a:lnTo>
                  <a:lnTo>
                    <a:pt x="83" y="113"/>
                  </a:lnTo>
                  <a:lnTo>
                    <a:pt x="92" y="113"/>
                  </a:lnTo>
                  <a:lnTo>
                    <a:pt x="102" y="123"/>
                  </a:lnTo>
                  <a:lnTo>
                    <a:pt x="111" y="109"/>
                  </a:lnTo>
                  <a:lnTo>
                    <a:pt x="100" y="88"/>
                  </a:lnTo>
                  <a:lnTo>
                    <a:pt x="104" y="81"/>
                  </a:lnTo>
                  <a:lnTo>
                    <a:pt x="111" y="71"/>
                  </a:lnTo>
                  <a:lnTo>
                    <a:pt x="119" y="85"/>
                  </a:lnTo>
                  <a:lnTo>
                    <a:pt x="125" y="102"/>
                  </a:lnTo>
                  <a:lnTo>
                    <a:pt x="136" y="75"/>
                  </a:lnTo>
                  <a:lnTo>
                    <a:pt x="136" y="61"/>
                  </a:lnTo>
                  <a:lnTo>
                    <a:pt x="129" y="44"/>
                  </a:lnTo>
                  <a:lnTo>
                    <a:pt x="129" y="27"/>
                  </a:lnTo>
                  <a:lnTo>
                    <a:pt x="119" y="12"/>
                  </a:lnTo>
                  <a:lnTo>
                    <a:pt x="102" y="0"/>
                  </a:lnTo>
                  <a:lnTo>
                    <a:pt x="104" y="19"/>
                  </a:lnTo>
                  <a:lnTo>
                    <a:pt x="94" y="27"/>
                  </a:lnTo>
                  <a:lnTo>
                    <a:pt x="84" y="23"/>
                  </a:lnTo>
                  <a:lnTo>
                    <a:pt x="79" y="37"/>
                  </a:lnTo>
                  <a:lnTo>
                    <a:pt x="67" y="40"/>
                  </a:lnTo>
                  <a:lnTo>
                    <a:pt x="58" y="50"/>
                  </a:lnTo>
                  <a:lnTo>
                    <a:pt x="56" y="37"/>
                  </a:lnTo>
                  <a:lnTo>
                    <a:pt x="44" y="33"/>
                  </a:lnTo>
                  <a:lnTo>
                    <a:pt x="33" y="37"/>
                  </a:lnTo>
                  <a:lnTo>
                    <a:pt x="25" y="46"/>
                  </a:lnTo>
                  <a:lnTo>
                    <a:pt x="10" y="52"/>
                  </a:lnTo>
                  <a:lnTo>
                    <a:pt x="2" y="60"/>
                  </a:lnTo>
                  <a:lnTo>
                    <a:pt x="0" y="77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2" name="Freeform 104">
              <a:extLst>
                <a:ext uri="{FF2B5EF4-FFF2-40B4-BE49-F238E27FC236}">
                  <a16:creationId xmlns:a16="http://schemas.microsoft.com/office/drawing/2014/main" id="{209423D9-BD17-ACD0-78FB-78CEEAE61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0480" y="4037076"/>
              <a:ext cx="211623" cy="191543"/>
            </a:xfrm>
            <a:custGeom>
              <a:avLst/>
              <a:gdLst>
                <a:gd name="T0" fmla="*/ 0 w 137"/>
                <a:gd name="T1" fmla="*/ 77 h 124"/>
                <a:gd name="T2" fmla="*/ 2 w 137"/>
                <a:gd name="T3" fmla="*/ 86 h 124"/>
                <a:gd name="T4" fmla="*/ 15 w 137"/>
                <a:gd name="T5" fmla="*/ 61 h 124"/>
                <a:gd name="T6" fmla="*/ 25 w 137"/>
                <a:gd name="T7" fmla="*/ 60 h 124"/>
                <a:gd name="T8" fmla="*/ 27 w 137"/>
                <a:gd name="T9" fmla="*/ 71 h 124"/>
                <a:gd name="T10" fmla="*/ 36 w 137"/>
                <a:gd name="T11" fmla="*/ 69 h 124"/>
                <a:gd name="T12" fmla="*/ 48 w 137"/>
                <a:gd name="T13" fmla="*/ 60 h 124"/>
                <a:gd name="T14" fmla="*/ 60 w 137"/>
                <a:gd name="T15" fmla="*/ 65 h 124"/>
                <a:gd name="T16" fmla="*/ 67 w 137"/>
                <a:gd name="T17" fmla="*/ 71 h 124"/>
                <a:gd name="T18" fmla="*/ 60 w 137"/>
                <a:gd name="T19" fmla="*/ 81 h 124"/>
                <a:gd name="T20" fmla="*/ 60 w 137"/>
                <a:gd name="T21" fmla="*/ 98 h 124"/>
                <a:gd name="T22" fmla="*/ 83 w 137"/>
                <a:gd name="T23" fmla="*/ 113 h 124"/>
                <a:gd name="T24" fmla="*/ 92 w 137"/>
                <a:gd name="T25" fmla="*/ 113 h 124"/>
                <a:gd name="T26" fmla="*/ 102 w 137"/>
                <a:gd name="T27" fmla="*/ 123 h 124"/>
                <a:gd name="T28" fmla="*/ 111 w 137"/>
                <a:gd name="T29" fmla="*/ 109 h 124"/>
                <a:gd name="T30" fmla="*/ 100 w 137"/>
                <a:gd name="T31" fmla="*/ 88 h 124"/>
                <a:gd name="T32" fmla="*/ 104 w 137"/>
                <a:gd name="T33" fmla="*/ 81 h 124"/>
                <a:gd name="T34" fmla="*/ 111 w 137"/>
                <a:gd name="T35" fmla="*/ 71 h 124"/>
                <a:gd name="T36" fmla="*/ 119 w 137"/>
                <a:gd name="T37" fmla="*/ 85 h 124"/>
                <a:gd name="T38" fmla="*/ 125 w 137"/>
                <a:gd name="T39" fmla="*/ 102 h 124"/>
                <a:gd name="T40" fmla="*/ 136 w 137"/>
                <a:gd name="T41" fmla="*/ 75 h 124"/>
                <a:gd name="T42" fmla="*/ 136 w 137"/>
                <a:gd name="T43" fmla="*/ 61 h 124"/>
                <a:gd name="T44" fmla="*/ 129 w 137"/>
                <a:gd name="T45" fmla="*/ 44 h 124"/>
                <a:gd name="T46" fmla="*/ 129 w 137"/>
                <a:gd name="T47" fmla="*/ 27 h 124"/>
                <a:gd name="T48" fmla="*/ 119 w 137"/>
                <a:gd name="T49" fmla="*/ 12 h 124"/>
                <a:gd name="T50" fmla="*/ 102 w 137"/>
                <a:gd name="T51" fmla="*/ 0 h 124"/>
                <a:gd name="T52" fmla="*/ 104 w 137"/>
                <a:gd name="T53" fmla="*/ 19 h 124"/>
                <a:gd name="T54" fmla="*/ 94 w 137"/>
                <a:gd name="T55" fmla="*/ 27 h 124"/>
                <a:gd name="T56" fmla="*/ 84 w 137"/>
                <a:gd name="T57" fmla="*/ 23 h 124"/>
                <a:gd name="T58" fmla="*/ 79 w 137"/>
                <a:gd name="T59" fmla="*/ 37 h 124"/>
                <a:gd name="T60" fmla="*/ 67 w 137"/>
                <a:gd name="T61" fmla="*/ 40 h 124"/>
                <a:gd name="T62" fmla="*/ 58 w 137"/>
                <a:gd name="T63" fmla="*/ 50 h 124"/>
                <a:gd name="T64" fmla="*/ 56 w 137"/>
                <a:gd name="T65" fmla="*/ 37 h 124"/>
                <a:gd name="T66" fmla="*/ 44 w 137"/>
                <a:gd name="T67" fmla="*/ 33 h 124"/>
                <a:gd name="T68" fmla="*/ 33 w 137"/>
                <a:gd name="T69" fmla="*/ 37 h 124"/>
                <a:gd name="T70" fmla="*/ 25 w 137"/>
                <a:gd name="T71" fmla="*/ 46 h 124"/>
                <a:gd name="T72" fmla="*/ 10 w 137"/>
                <a:gd name="T73" fmla="*/ 52 h 124"/>
                <a:gd name="T74" fmla="*/ 2 w 137"/>
                <a:gd name="T75" fmla="*/ 60 h 124"/>
                <a:gd name="T76" fmla="*/ 0 w 137"/>
                <a:gd name="T77" fmla="*/ 77 h 12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7"/>
                <a:gd name="T118" fmla="*/ 0 h 124"/>
                <a:gd name="T119" fmla="*/ 137 w 137"/>
                <a:gd name="T120" fmla="*/ 124 h 12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7" h="124">
                  <a:moveTo>
                    <a:pt x="0" y="77"/>
                  </a:moveTo>
                  <a:lnTo>
                    <a:pt x="2" y="86"/>
                  </a:lnTo>
                  <a:lnTo>
                    <a:pt x="15" y="61"/>
                  </a:lnTo>
                  <a:lnTo>
                    <a:pt x="25" y="60"/>
                  </a:lnTo>
                  <a:lnTo>
                    <a:pt x="27" y="71"/>
                  </a:lnTo>
                  <a:lnTo>
                    <a:pt x="36" y="69"/>
                  </a:lnTo>
                  <a:lnTo>
                    <a:pt x="48" y="60"/>
                  </a:lnTo>
                  <a:lnTo>
                    <a:pt x="60" y="65"/>
                  </a:lnTo>
                  <a:lnTo>
                    <a:pt x="67" y="71"/>
                  </a:lnTo>
                  <a:lnTo>
                    <a:pt x="60" y="81"/>
                  </a:lnTo>
                  <a:lnTo>
                    <a:pt x="60" y="98"/>
                  </a:lnTo>
                  <a:lnTo>
                    <a:pt x="83" y="113"/>
                  </a:lnTo>
                  <a:lnTo>
                    <a:pt x="92" y="113"/>
                  </a:lnTo>
                  <a:lnTo>
                    <a:pt x="102" y="123"/>
                  </a:lnTo>
                  <a:lnTo>
                    <a:pt x="111" y="109"/>
                  </a:lnTo>
                  <a:lnTo>
                    <a:pt x="100" y="88"/>
                  </a:lnTo>
                  <a:lnTo>
                    <a:pt x="104" y="81"/>
                  </a:lnTo>
                  <a:lnTo>
                    <a:pt x="111" y="71"/>
                  </a:lnTo>
                  <a:lnTo>
                    <a:pt x="119" y="85"/>
                  </a:lnTo>
                  <a:lnTo>
                    <a:pt x="125" y="102"/>
                  </a:lnTo>
                  <a:lnTo>
                    <a:pt x="136" y="75"/>
                  </a:lnTo>
                  <a:lnTo>
                    <a:pt x="136" y="61"/>
                  </a:lnTo>
                  <a:lnTo>
                    <a:pt x="129" y="44"/>
                  </a:lnTo>
                  <a:lnTo>
                    <a:pt x="129" y="27"/>
                  </a:lnTo>
                  <a:lnTo>
                    <a:pt x="119" y="12"/>
                  </a:lnTo>
                  <a:lnTo>
                    <a:pt x="102" y="0"/>
                  </a:lnTo>
                  <a:lnTo>
                    <a:pt x="104" y="19"/>
                  </a:lnTo>
                  <a:lnTo>
                    <a:pt x="94" y="27"/>
                  </a:lnTo>
                  <a:lnTo>
                    <a:pt x="84" y="23"/>
                  </a:lnTo>
                  <a:lnTo>
                    <a:pt x="79" y="37"/>
                  </a:lnTo>
                  <a:lnTo>
                    <a:pt x="67" y="40"/>
                  </a:lnTo>
                  <a:lnTo>
                    <a:pt x="58" y="50"/>
                  </a:lnTo>
                  <a:lnTo>
                    <a:pt x="56" y="37"/>
                  </a:lnTo>
                  <a:lnTo>
                    <a:pt x="44" y="33"/>
                  </a:lnTo>
                  <a:lnTo>
                    <a:pt x="33" y="37"/>
                  </a:lnTo>
                  <a:lnTo>
                    <a:pt x="25" y="46"/>
                  </a:lnTo>
                  <a:lnTo>
                    <a:pt x="10" y="52"/>
                  </a:lnTo>
                  <a:lnTo>
                    <a:pt x="2" y="60"/>
                  </a:lnTo>
                  <a:lnTo>
                    <a:pt x="0" y="77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3" name="Freeform 105">
              <a:extLst>
                <a:ext uri="{FF2B5EF4-FFF2-40B4-BE49-F238E27FC236}">
                  <a16:creationId xmlns:a16="http://schemas.microsoft.com/office/drawing/2014/main" id="{BF86A056-399F-D932-6C76-0F9D95D85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6078" y="4671948"/>
              <a:ext cx="191543" cy="95771"/>
            </a:xfrm>
            <a:custGeom>
              <a:avLst/>
              <a:gdLst>
                <a:gd name="T0" fmla="*/ 0 w 124"/>
                <a:gd name="T1" fmla="*/ 40 h 62"/>
                <a:gd name="T2" fmla="*/ 2 w 124"/>
                <a:gd name="T3" fmla="*/ 46 h 62"/>
                <a:gd name="T4" fmla="*/ 17 w 124"/>
                <a:gd name="T5" fmla="*/ 50 h 62"/>
                <a:gd name="T6" fmla="*/ 27 w 124"/>
                <a:gd name="T7" fmla="*/ 59 h 62"/>
                <a:gd name="T8" fmla="*/ 71 w 124"/>
                <a:gd name="T9" fmla="*/ 61 h 62"/>
                <a:gd name="T10" fmla="*/ 84 w 124"/>
                <a:gd name="T11" fmla="*/ 54 h 62"/>
                <a:gd name="T12" fmla="*/ 98 w 124"/>
                <a:gd name="T13" fmla="*/ 42 h 62"/>
                <a:gd name="T14" fmla="*/ 111 w 124"/>
                <a:gd name="T15" fmla="*/ 42 h 62"/>
                <a:gd name="T16" fmla="*/ 113 w 124"/>
                <a:gd name="T17" fmla="*/ 25 h 62"/>
                <a:gd name="T18" fmla="*/ 123 w 124"/>
                <a:gd name="T19" fmla="*/ 15 h 62"/>
                <a:gd name="T20" fmla="*/ 117 w 124"/>
                <a:gd name="T21" fmla="*/ 0 h 62"/>
                <a:gd name="T22" fmla="*/ 94 w 124"/>
                <a:gd name="T23" fmla="*/ 0 h 62"/>
                <a:gd name="T24" fmla="*/ 100 w 124"/>
                <a:gd name="T25" fmla="*/ 23 h 62"/>
                <a:gd name="T26" fmla="*/ 88 w 124"/>
                <a:gd name="T27" fmla="*/ 23 h 62"/>
                <a:gd name="T28" fmla="*/ 76 w 124"/>
                <a:gd name="T29" fmla="*/ 40 h 62"/>
                <a:gd name="T30" fmla="*/ 17 w 124"/>
                <a:gd name="T31" fmla="*/ 42 h 62"/>
                <a:gd name="T32" fmla="*/ 0 w 124"/>
                <a:gd name="T33" fmla="*/ 40 h 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4"/>
                <a:gd name="T52" fmla="*/ 0 h 62"/>
                <a:gd name="T53" fmla="*/ 124 w 124"/>
                <a:gd name="T54" fmla="*/ 62 h 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4" h="62">
                  <a:moveTo>
                    <a:pt x="0" y="40"/>
                  </a:moveTo>
                  <a:lnTo>
                    <a:pt x="2" y="46"/>
                  </a:lnTo>
                  <a:lnTo>
                    <a:pt x="17" y="50"/>
                  </a:lnTo>
                  <a:lnTo>
                    <a:pt x="27" y="59"/>
                  </a:lnTo>
                  <a:lnTo>
                    <a:pt x="71" y="61"/>
                  </a:lnTo>
                  <a:lnTo>
                    <a:pt x="84" y="54"/>
                  </a:lnTo>
                  <a:lnTo>
                    <a:pt x="98" y="42"/>
                  </a:lnTo>
                  <a:lnTo>
                    <a:pt x="111" y="42"/>
                  </a:lnTo>
                  <a:lnTo>
                    <a:pt x="113" y="25"/>
                  </a:lnTo>
                  <a:lnTo>
                    <a:pt x="123" y="15"/>
                  </a:lnTo>
                  <a:lnTo>
                    <a:pt x="117" y="0"/>
                  </a:lnTo>
                  <a:lnTo>
                    <a:pt x="94" y="0"/>
                  </a:lnTo>
                  <a:lnTo>
                    <a:pt x="100" y="23"/>
                  </a:lnTo>
                  <a:lnTo>
                    <a:pt x="88" y="23"/>
                  </a:lnTo>
                  <a:lnTo>
                    <a:pt x="76" y="40"/>
                  </a:lnTo>
                  <a:lnTo>
                    <a:pt x="17" y="42"/>
                  </a:lnTo>
                  <a:lnTo>
                    <a:pt x="0" y="4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4" name="Freeform 106">
              <a:extLst>
                <a:ext uri="{FF2B5EF4-FFF2-40B4-BE49-F238E27FC236}">
                  <a16:creationId xmlns:a16="http://schemas.microsoft.com/office/drawing/2014/main" id="{7DE81BBE-C678-122F-FB65-1A4AB000E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6078" y="4671948"/>
              <a:ext cx="191543" cy="95771"/>
            </a:xfrm>
            <a:custGeom>
              <a:avLst/>
              <a:gdLst>
                <a:gd name="T0" fmla="*/ 0 w 124"/>
                <a:gd name="T1" fmla="*/ 40 h 62"/>
                <a:gd name="T2" fmla="*/ 2 w 124"/>
                <a:gd name="T3" fmla="*/ 46 h 62"/>
                <a:gd name="T4" fmla="*/ 17 w 124"/>
                <a:gd name="T5" fmla="*/ 50 h 62"/>
                <a:gd name="T6" fmla="*/ 27 w 124"/>
                <a:gd name="T7" fmla="*/ 59 h 62"/>
                <a:gd name="T8" fmla="*/ 71 w 124"/>
                <a:gd name="T9" fmla="*/ 61 h 62"/>
                <a:gd name="T10" fmla="*/ 84 w 124"/>
                <a:gd name="T11" fmla="*/ 54 h 62"/>
                <a:gd name="T12" fmla="*/ 98 w 124"/>
                <a:gd name="T13" fmla="*/ 42 h 62"/>
                <a:gd name="T14" fmla="*/ 111 w 124"/>
                <a:gd name="T15" fmla="*/ 42 h 62"/>
                <a:gd name="T16" fmla="*/ 113 w 124"/>
                <a:gd name="T17" fmla="*/ 25 h 62"/>
                <a:gd name="T18" fmla="*/ 123 w 124"/>
                <a:gd name="T19" fmla="*/ 15 h 62"/>
                <a:gd name="T20" fmla="*/ 117 w 124"/>
                <a:gd name="T21" fmla="*/ 0 h 62"/>
                <a:gd name="T22" fmla="*/ 94 w 124"/>
                <a:gd name="T23" fmla="*/ 0 h 62"/>
                <a:gd name="T24" fmla="*/ 100 w 124"/>
                <a:gd name="T25" fmla="*/ 23 h 62"/>
                <a:gd name="T26" fmla="*/ 88 w 124"/>
                <a:gd name="T27" fmla="*/ 23 h 62"/>
                <a:gd name="T28" fmla="*/ 76 w 124"/>
                <a:gd name="T29" fmla="*/ 40 h 62"/>
                <a:gd name="T30" fmla="*/ 17 w 124"/>
                <a:gd name="T31" fmla="*/ 42 h 62"/>
                <a:gd name="T32" fmla="*/ 0 w 124"/>
                <a:gd name="T33" fmla="*/ 40 h 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4"/>
                <a:gd name="T52" fmla="*/ 0 h 62"/>
                <a:gd name="T53" fmla="*/ 124 w 124"/>
                <a:gd name="T54" fmla="*/ 62 h 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4" h="62">
                  <a:moveTo>
                    <a:pt x="0" y="40"/>
                  </a:moveTo>
                  <a:lnTo>
                    <a:pt x="2" y="46"/>
                  </a:lnTo>
                  <a:lnTo>
                    <a:pt x="17" y="50"/>
                  </a:lnTo>
                  <a:lnTo>
                    <a:pt x="27" y="59"/>
                  </a:lnTo>
                  <a:lnTo>
                    <a:pt x="71" y="61"/>
                  </a:lnTo>
                  <a:lnTo>
                    <a:pt x="84" y="54"/>
                  </a:lnTo>
                  <a:lnTo>
                    <a:pt x="98" y="42"/>
                  </a:lnTo>
                  <a:lnTo>
                    <a:pt x="111" y="42"/>
                  </a:lnTo>
                  <a:lnTo>
                    <a:pt x="113" y="25"/>
                  </a:lnTo>
                  <a:lnTo>
                    <a:pt x="123" y="15"/>
                  </a:lnTo>
                  <a:lnTo>
                    <a:pt x="117" y="0"/>
                  </a:lnTo>
                  <a:lnTo>
                    <a:pt x="94" y="0"/>
                  </a:lnTo>
                  <a:lnTo>
                    <a:pt x="100" y="23"/>
                  </a:lnTo>
                  <a:lnTo>
                    <a:pt x="88" y="23"/>
                  </a:lnTo>
                  <a:lnTo>
                    <a:pt x="76" y="40"/>
                  </a:lnTo>
                  <a:lnTo>
                    <a:pt x="17" y="42"/>
                  </a:lnTo>
                  <a:lnTo>
                    <a:pt x="0" y="4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5" name="Freeform 107">
              <a:extLst>
                <a:ext uri="{FF2B5EF4-FFF2-40B4-BE49-F238E27FC236}">
                  <a16:creationId xmlns:a16="http://schemas.microsoft.com/office/drawing/2014/main" id="{ECBB11A2-1059-F3BB-F2A5-8A2D8EE85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947" y="4585445"/>
              <a:ext cx="142112" cy="117397"/>
            </a:xfrm>
            <a:custGeom>
              <a:avLst/>
              <a:gdLst>
                <a:gd name="T0" fmla="*/ 0 w 92"/>
                <a:gd name="T1" fmla="*/ 0 h 76"/>
                <a:gd name="T2" fmla="*/ 58 w 92"/>
                <a:gd name="T3" fmla="*/ 35 h 76"/>
                <a:gd name="T4" fmla="*/ 64 w 92"/>
                <a:gd name="T5" fmla="*/ 39 h 76"/>
                <a:gd name="T6" fmla="*/ 83 w 92"/>
                <a:gd name="T7" fmla="*/ 75 h 76"/>
                <a:gd name="T8" fmla="*/ 91 w 92"/>
                <a:gd name="T9" fmla="*/ 62 h 76"/>
                <a:gd name="T10" fmla="*/ 87 w 92"/>
                <a:gd name="T11" fmla="*/ 48 h 76"/>
                <a:gd name="T12" fmla="*/ 58 w 92"/>
                <a:gd name="T13" fmla="*/ 29 h 76"/>
                <a:gd name="T14" fmla="*/ 0 w 92"/>
                <a:gd name="T15" fmla="*/ 0 h 7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2"/>
                <a:gd name="T25" fmla="*/ 0 h 76"/>
                <a:gd name="T26" fmla="*/ 92 w 92"/>
                <a:gd name="T27" fmla="*/ 76 h 7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2" h="76">
                  <a:moveTo>
                    <a:pt x="0" y="0"/>
                  </a:moveTo>
                  <a:lnTo>
                    <a:pt x="58" y="35"/>
                  </a:lnTo>
                  <a:lnTo>
                    <a:pt x="64" y="39"/>
                  </a:lnTo>
                  <a:lnTo>
                    <a:pt x="83" y="75"/>
                  </a:lnTo>
                  <a:lnTo>
                    <a:pt x="91" y="62"/>
                  </a:lnTo>
                  <a:lnTo>
                    <a:pt x="87" y="48"/>
                  </a:lnTo>
                  <a:lnTo>
                    <a:pt x="58" y="29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6" name="Freeform 108">
              <a:extLst>
                <a:ext uri="{FF2B5EF4-FFF2-40B4-BE49-F238E27FC236}">
                  <a16:creationId xmlns:a16="http://schemas.microsoft.com/office/drawing/2014/main" id="{C8AEEE6C-5296-7AE0-074B-2063C73C7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947" y="4585445"/>
              <a:ext cx="142112" cy="117397"/>
            </a:xfrm>
            <a:custGeom>
              <a:avLst/>
              <a:gdLst>
                <a:gd name="T0" fmla="*/ 0 w 92"/>
                <a:gd name="T1" fmla="*/ 0 h 76"/>
                <a:gd name="T2" fmla="*/ 58 w 92"/>
                <a:gd name="T3" fmla="*/ 35 h 76"/>
                <a:gd name="T4" fmla="*/ 64 w 92"/>
                <a:gd name="T5" fmla="*/ 39 h 76"/>
                <a:gd name="T6" fmla="*/ 83 w 92"/>
                <a:gd name="T7" fmla="*/ 75 h 76"/>
                <a:gd name="T8" fmla="*/ 91 w 92"/>
                <a:gd name="T9" fmla="*/ 62 h 76"/>
                <a:gd name="T10" fmla="*/ 87 w 92"/>
                <a:gd name="T11" fmla="*/ 48 h 76"/>
                <a:gd name="T12" fmla="*/ 58 w 92"/>
                <a:gd name="T13" fmla="*/ 29 h 76"/>
                <a:gd name="T14" fmla="*/ 0 w 92"/>
                <a:gd name="T15" fmla="*/ 0 h 7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2"/>
                <a:gd name="T25" fmla="*/ 0 h 76"/>
                <a:gd name="T26" fmla="*/ 92 w 92"/>
                <a:gd name="T27" fmla="*/ 76 h 7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2" h="76">
                  <a:moveTo>
                    <a:pt x="0" y="0"/>
                  </a:moveTo>
                  <a:lnTo>
                    <a:pt x="58" y="35"/>
                  </a:lnTo>
                  <a:lnTo>
                    <a:pt x="64" y="39"/>
                  </a:lnTo>
                  <a:lnTo>
                    <a:pt x="83" y="75"/>
                  </a:lnTo>
                  <a:lnTo>
                    <a:pt x="91" y="62"/>
                  </a:lnTo>
                  <a:lnTo>
                    <a:pt x="87" y="48"/>
                  </a:lnTo>
                  <a:lnTo>
                    <a:pt x="58" y="29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7" name="Freeform 109">
              <a:extLst>
                <a:ext uri="{FF2B5EF4-FFF2-40B4-BE49-F238E27FC236}">
                  <a16:creationId xmlns:a16="http://schemas.microsoft.com/office/drawing/2014/main" id="{BFED08DB-4D36-FE35-F0AA-5D7BBED9C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6481" y="4730647"/>
              <a:ext cx="27805" cy="49430"/>
            </a:xfrm>
            <a:custGeom>
              <a:avLst/>
              <a:gdLst>
                <a:gd name="T0" fmla="*/ 0 w 18"/>
                <a:gd name="T1" fmla="*/ 0 h 32"/>
                <a:gd name="T2" fmla="*/ 6 w 18"/>
                <a:gd name="T3" fmla="*/ 16 h 32"/>
                <a:gd name="T4" fmla="*/ 17 w 18"/>
                <a:gd name="T5" fmla="*/ 31 h 32"/>
                <a:gd name="T6" fmla="*/ 0 w 18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32"/>
                <a:gd name="T14" fmla="*/ 18 w 18"/>
                <a:gd name="T15" fmla="*/ 32 h 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32">
                  <a:moveTo>
                    <a:pt x="0" y="0"/>
                  </a:moveTo>
                  <a:lnTo>
                    <a:pt x="6" y="16"/>
                  </a:lnTo>
                  <a:lnTo>
                    <a:pt x="17" y="31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8" name="Freeform 110">
              <a:extLst>
                <a:ext uri="{FF2B5EF4-FFF2-40B4-BE49-F238E27FC236}">
                  <a16:creationId xmlns:a16="http://schemas.microsoft.com/office/drawing/2014/main" id="{FB473555-E600-2148-EC5B-BB51B9E0E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6481" y="4730647"/>
              <a:ext cx="27805" cy="49430"/>
            </a:xfrm>
            <a:custGeom>
              <a:avLst/>
              <a:gdLst>
                <a:gd name="T0" fmla="*/ 0 w 18"/>
                <a:gd name="T1" fmla="*/ 0 h 32"/>
                <a:gd name="T2" fmla="*/ 6 w 18"/>
                <a:gd name="T3" fmla="*/ 16 h 32"/>
                <a:gd name="T4" fmla="*/ 17 w 18"/>
                <a:gd name="T5" fmla="*/ 31 h 32"/>
                <a:gd name="T6" fmla="*/ 0 60000 65536"/>
                <a:gd name="T7" fmla="*/ 0 60000 65536"/>
                <a:gd name="T8" fmla="*/ 0 60000 65536"/>
                <a:gd name="T9" fmla="*/ 0 w 18"/>
                <a:gd name="T10" fmla="*/ 0 h 32"/>
                <a:gd name="T11" fmla="*/ 18 w 18"/>
                <a:gd name="T12" fmla="*/ 32 h 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32">
                  <a:moveTo>
                    <a:pt x="0" y="0"/>
                  </a:moveTo>
                  <a:lnTo>
                    <a:pt x="6" y="16"/>
                  </a:lnTo>
                  <a:lnTo>
                    <a:pt x="17" y="31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9" name="Freeform 111">
              <a:extLst>
                <a:ext uri="{FF2B5EF4-FFF2-40B4-BE49-F238E27FC236}">
                  <a16:creationId xmlns:a16="http://schemas.microsoft.com/office/drawing/2014/main" id="{C8AEB9FC-44E7-84E6-61FC-316D0E96D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6481" y="4730647"/>
              <a:ext cx="27805" cy="26260"/>
            </a:xfrm>
            <a:custGeom>
              <a:avLst/>
              <a:gdLst>
                <a:gd name="T0" fmla="*/ 17 w 18"/>
                <a:gd name="T1" fmla="*/ 16 h 17"/>
                <a:gd name="T2" fmla="*/ 13 w 18"/>
                <a:gd name="T3" fmla="*/ 5 h 17"/>
                <a:gd name="T4" fmla="*/ 0 w 18"/>
                <a:gd name="T5" fmla="*/ 0 h 17"/>
                <a:gd name="T6" fmla="*/ 17 w 18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17"/>
                <a:gd name="T14" fmla="*/ 18 w 18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17">
                  <a:moveTo>
                    <a:pt x="17" y="16"/>
                  </a:moveTo>
                  <a:lnTo>
                    <a:pt x="13" y="5"/>
                  </a:lnTo>
                  <a:lnTo>
                    <a:pt x="0" y="0"/>
                  </a:lnTo>
                  <a:lnTo>
                    <a:pt x="17" y="1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0" name="Freeform 112">
              <a:extLst>
                <a:ext uri="{FF2B5EF4-FFF2-40B4-BE49-F238E27FC236}">
                  <a16:creationId xmlns:a16="http://schemas.microsoft.com/office/drawing/2014/main" id="{3ADCEC7A-1E22-5AA9-5B8E-238843996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6481" y="4730647"/>
              <a:ext cx="27805" cy="26260"/>
            </a:xfrm>
            <a:custGeom>
              <a:avLst/>
              <a:gdLst>
                <a:gd name="T0" fmla="*/ 17 w 18"/>
                <a:gd name="T1" fmla="*/ 16 h 17"/>
                <a:gd name="T2" fmla="*/ 13 w 18"/>
                <a:gd name="T3" fmla="*/ 5 h 17"/>
                <a:gd name="T4" fmla="*/ 0 w 18"/>
                <a:gd name="T5" fmla="*/ 0 h 17"/>
                <a:gd name="T6" fmla="*/ 0 60000 65536"/>
                <a:gd name="T7" fmla="*/ 0 60000 65536"/>
                <a:gd name="T8" fmla="*/ 0 60000 65536"/>
                <a:gd name="T9" fmla="*/ 0 w 18"/>
                <a:gd name="T10" fmla="*/ 0 h 17"/>
                <a:gd name="T11" fmla="*/ 18 w 18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7">
                  <a:moveTo>
                    <a:pt x="17" y="16"/>
                  </a:moveTo>
                  <a:lnTo>
                    <a:pt x="13" y="5"/>
                  </a:lnTo>
                  <a:lnTo>
                    <a:pt x="0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1" name="Line 113">
              <a:extLst>
                <a:ext uri="{FF2B5EF4-FFF2-40B4-BE49-F238E27FC236}">
                  <a16:creationId xmlns:a16="http://schemas.microsoft.com/office/drawing/2014/main" id="{06772A91-67DA-A9C6-D842-64C572A0BB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12742" y="4739915"/>
              <a:ext cx="0" cy="38618"/>
            </a:xfrm>
            <a:prstGeom prst="line">
              <a:avLst/>
            </a:prstGeom>
            <a:grp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2" name="Line 114">
              <a:extLst>
                <a:ext uri="{FF2B5EF4-FFF2-40B4-BE49-F238E27FC236}">
                  <a16:creationId xmlns:a16="http://schemas.microsoft.com/office/drawing/2014/main" id="{18D79448-72C4-DE97-4147-ABA893BA63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12742" y="4739915"/>
              <a:ext cx="0" cy="38618"/>
            </a:xfrm>
            <a:prstGeom prst="line">
              <a:avLst/>
            </a:prstGeom>
            <a:grp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3" name="Freeform 115">
              <a:extLst>
                <a:ext uri="{FF2B5EF4-FFF2-40B4-BE49-F238E27FC236}">
                  <a16:creationId xmlns:a16="http://schemas.microsoft.com/office/drawing/2014/main" id="{A8AC9580-D6F2-F82C-4B69-E852AA792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6507" y="4176099"/>
              <a:ext cx="179185" cy="245608"/>
            </a:xfrm>
            <a:custGeom>
              <a:avLst/>
              <a:gdLst>
                <a:gd name="T0" fmla="*/ 0 w 116"/>
                <a:gd name="T1" fmla="*/ 8 h 159"/>
                <a:gd name="T2" fmla="*/ 0 w 116"/>
                <a:gd name="T3" fmla="*/ 19 h 159"/>
                <a:gd name="T4" fmla="*/ 3 w 116"/>
                <a:gd name="T5" fmla="*/ 48 h 159"/>
                <a:gd name="T6" fmla="*/ 9 w 116"/>
                <a:gd name="T7" fmla="*/ 58 h 159"/>
                <a:gd name="T8" fmla="*/ 7 w 116"/>
                <a:gd name="T9" fmla="*/ 73 h 159"/>
                <a:gd name="T10" fmla="*/ 30 w 116"/>
                <a:gd name="T11" fmla="*/ 100 h 159"/>
                <a:gd name="T12" fmla="*/ 32 w 116"/>
                <a:gd name="T13" fmla="*/ 115 h 159"/>
                <a:gd name="T14" fmla="*/ 55 w 116"/>
                <a:gd name="T15" fmla="*/ 135 h 159"/>
                <a:gd name="T16" fmla="*/ 94 w 116"/>
                <a:gd name="T17" fmla="*/ 158 h 159"/>
                <a:gd name="T18" fmla="*/ 115 w 116"/>
                <a:gd name="T19" fmla="*/ 158 h 159"/>
                <a:gd name="T20" fmla="*/ 111 w 116"/>
                <a:gd name="T21" fmla="*/ 140 h 159"/>
                <a:gd name="T22" fmla="*/ 99 w 116"/>
                <a:gd name="T23" fmla="*/ 123 h 159"/>
                <a:gd name="T24" fmla="*/ 90 w 116"/>
                <a:gd name="T25" fmla="*/ 114 h 159"/>
                <a:gd name="T26" fmla="*/ 90 w 116"/>
                <a:gd name="T27" fmla="*/ 54 h 159"/>
                <a:gd name="T28" fmla="*/ 80 w 116"/>
                <a:gd name="T29" fmla="*/ 39 h 159"/>
                <a:gd name="T30" fmla="*/ 55 w 116"/>
                <a:gd name="T31" fmla="*/ 16 h 159"/>
                <a:gd name="T32" fmla="*/ 46 w 116"/>
                <a:gd name="T33" fmla="*/ 23 h 159"/>
                <a:gd name="T34" fmla="*/ 34 w 116"/>
                <a:gd name="T35" fmla="*/ 25 h 159"/>
                <a:gd name="T36" fmla="*/ 25 w 116"/>
                <a:gd name="T37" fmla="*/ 25 h 159"/>
                <a:gd name="T38" fmla="*/ 27 w 116"/>
                <a:gd name="T39" fmla="*/ 16 h 159"/>
                <a:gd name="T40" fmla="*/ 21 w 116"/>
                <a:gd name="T41" fmla="*/ 8 h 159"/>
                <a:gd name="T42" fmla="*/ 7 w 116"/>
                <a:gd name="T43" fmla="*/ 4 h 159"/>
                <a:gd name="T44" fmla="*/ 0 w 116"/>
                <a:gd name="T45" fmla="*/ 0 h 159"/>
                <a:gd name="T46" fmla="*/ 0 w 116"/>
                <a:gd name="T47" fmla="*/ 8 h 15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6"/>
                <a:gd name="T73" fmla="*/ 0 h 159"/>
                <a:gd name="T74" fmla="*/ 116 w 116"/>
                <a:gd name="T75" fmla="*/ 159 h 15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6" h="159">
                  <a:moveTo>
                    <a:pt x="0" y="8"/>
                  </a:moveTo>
                  <a:lnTo>
                    <a:pt x="0" y="19"/>
                  </a:lnTo>
                  <a:lnTo>
                    <a:pt x="3" y="48"/>
                  </a:lnTo>
                  <a:lnTo>
                    <a:pt x="9" y="58"/>
                  </a:lnTo>
                  <a:lnTo>
                    <a:pt x="7" y="73"/>
                  </a:lnTo>
                  <a:lnTo>
                    <a:pt x="30" y="100"/>
                  </a:lnTo>
                  <a:lnTo>
                    <a:pt x="32" y="115"/>
                  </a:lnTo>
                  <a:lnTo>
                    <a:pt x="55" y="135"/>
                  </a:lnTo>
                  <a:lnTo>
                    <a:pt x="94" y="158"/>
                  </a:lnTo>
                  <a:lnTo>
                    <a:pt x="115" y="158"/>
                  </a:lnTo>
                  <a:lnTo>
                    <a:pt x="111" y="140"/>
                  </a:lnTo>
                  <a:lnTo>
                    <a:pt x="99" y="123"/>
                  </a:lnTo>
                  <a:lnTo>
                    <a:pt x="90" y="114"/>
                  </a:lnTo>
                  <a:lnTo>
                    <a:pt x="90" y="54"/>
                  </a:lnTo>
                  <a:lnTo>
                    <a:pt x="80" y="39"/>
                  </a:lnTo>
                  <a:lnTo>
                    <a:pt x="55" y="16"/>
                  </a:lnTo>
                  <a:lnTo>
                    <a:pt x="46" y="23"/>
                  </a:lnTo>
                  <a:lnTo>
                    <a:pt x="34" y="25"/>
                  </a:lnTo>
                  <a:lnTo>
                    <a:pt x="25" y="25"/>
                  </a:lnTo>
                  <a:lnTo>
                    <a:pt x="27" y="16"/>
                  </a:lnTo>
                  <a:lnTo>
                    <a:pt x="21" y="8"/>
                  </a:lnTo>
                  <a:lnTo>
                    <a:pt x="7" y="4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4" name="Freeform 116">
              <a:extLst>
                <a:ext uri="{FF2B5EF4-FFF2-40B4-BE49-F238E27FC236}">
                  <a16:creationId xmlns:a16="http://schemas.microsoft.com/office/drawing/2014/main" id="{42D456E0-9126-D1A5-D89A-0DEA4546E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6507" y="4176099"/>
              <a:ext cx="179185" cy="245608"/>
            </a:xfrm>
            <a:custGeom>
              <a:avLst/>
              <a:gdLst>
                <a:gd name="T0" fmla="*/ 0 w 116"/>
                <a:gd name="T1" fmla="*/ 8 h 159"/>
                <a:gd name="T2" fmla="*/ 0 w 116"/>
                <a:gd name="T3" fmla="*/ 19 h 159"/>
                <a:gd name="T4" fmla="*/ 3 w 116"/>
                <a:gd name="T5" fmla="*/ 48 h 159"/>
                <a:gd name="T6" fmla="*/ 9 w 116"/>
                <a:gd name="T7" fmla="*/ 58 h 159"/>
                <a:gd name="T8" fmla="*/ 7 w 116"/>
                <a:gd name="T9" fmla="*/ 73 h 159"/>
                <a:gd name="T10" fmla="*/ 30 w 116"/>
                <a:gd name="T11" fmla="*/ 100 h 159"/>
                <a:gd name="T12" fmla="*/ 32 w 116"/>
                <a:gd name="T13" fmla="*/ 115 h 159"/>
                <a:gd name="T14" fmla="*/ 55 w 116"/>
                <a:gd name="T15" fmla="*/ 135 h 159"/>
                <a:gd name="T16" fmla="*/ 94 w 116"/>
                <a:gd name="T17" fmla="*/ 158 h 159"/>
                <a:gd name="T18" fmla="*/ 115 w 116"/>
                <a:gd name="T19" fmla="*/ 158 h 159"/>
                <a:gd name="T20" fmla="*/ 111 w 116"/>
                <a:gd name="T21" fmla="*/ 140 h 159"/>
                <a:gd name="T22" fmla="*/ 99 w 116"/>
                <a:gd name="T23" fmla="*/ 123 h 159"/>
                <a:gd name="T24" fmla="*/ 90 w 116"/>
                <a:gd name="T25" fmla="*/ 114 h 159"/>
                <a:gd name="T26" fmla="*/ 90 w 116"/>
                <a:gd name="T27" fmla="*/ 54 h 159"/>
                <a:gd name="T28" fmla="*/ 80 w 116"/>
                <a:gd name="T29" fmla="*/ 39 h 159"/>
                <a:gd name="T30" fmla="*/ 55 w 116"/>
                <a:gd name="T31" fmla="*/ 16 h 159"/>
                <a:gd name="T32" fmla="*/ 46 w 116"/>
                <a:gd name="T33" fmla="*/ 23 h 159"/>
                <a:gd name="T34" fmla="*/ 34 w 116"/>
                <a:gd name="T35" fmla="*/ 25 h 159"/>
                <a:gd name="T36" fmla="*/ 25 w 116"/>
                <a:gd name="T37" fmla="*/ 25 h 159"/>
                <a:gd name="T38" fmla="*/ 27 w 116"/>
                <a:gd name="T39" fmla="*/ 16 h 159"/>
                <a:gd name="T40" fmla="*/ 21 w 116"/>
                <a:gd name="T41" fmla="*/ 8 h 159"/>
                <a:gd name="T42" fmla="*/ 7 w 116"/>
                <a:gd name="T43" fmla="*/ 4 h 159"/>
                <a:gd name="T44" fmla="*/ 0 w 116"/>
                <a:gd name="T45" fmla="*/ 0 h 159"/>
                <a:gd name="T46" fmla="*/ 0 w 116"/>
                <a:gd name="T47" fmla="*/ 8 h 15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6"/>
                <a:gd name="T73" fmla="*/ 0 h 159"/>
                <a:gd name="T74" fmla="*/ 116 w 116"/>
                <a:gd name="T75" fmla="*/ 159 h 15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6" h="159">
                  <a:moveTo>
                    <a:pt x="0" y="8"/>
                  </a:moveTo>
                  <a:lnTo>
                    <a:pt x="0" y="19"/>
                  </a:lnTo>
                  <a:lnTo>
                    <a:pt x="3" y="48"/>
                  </a:lnTo>
                  <a:lnTo>
                    <a:pt x="9" y="58"/>
                  </a:lnTo>
                  <a:lnTo>
                    <a:pt x="7" y="73"/>
                  </a:lnTo>
                  <a:lnTo>
                    <a:pt x="30" y="100"/>
                  </a:lnTo>
                  <a:lnTo>
                    <a:pt x="32" y="115"/>
                  </a:lnTo>
                  <a:lnTo>
                    <a:pt x="55" y="135"/>
                  </a:lnTo>
                  <a:lnTo>
                    <a:pt x="94" y="158"/>
                  </a:lnTo>
                  <a:lnTo>
                    <a:pt x="115" y="158"/>
                  </a:lnTo>
                  <a:lnTo>
                    <a:pt x="111" y="140"/>
                  </a:lnTo>
                  <a:lnTo>
                    <a:pt x="99" y="123"/>
                  </a:lnTo>
                  <a:lnTo>
                    <a:pt x="90" y="114"/>
                  </a:lnTo>
                  <a:lnTo>
                    <a:pt x="90" y="54"/>
                  </a:lnTo>
                  <a:lnTo>
                    <a:pt x="80" y="39"/>
                  </a:lnTo>
                  <a:lnTo>
                    <a:pt x="55" y="16"/>
                  </a:lnTo>
                  <a:lnTo>
                    <a:pt x="46" y="23"/>
                  </a:lnTo>
                  <a:lnTo>
                    <a:pt x="34" y="25"/>
                  </a:lnTo>
                  <a:lnTo>
                    <a:pt x="25" y="25"/>
                  </a:lnTo>
                  <a:lnTo>
                    <a:pt x="27" y="16"/>
                  </a:lnTo>
                  <a:lnTo>
                    <a:pt x="21" y="8"/>
                  </a:lnTo>
                  <a:lnTo>
                    <a:pt x="7" y="4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5" name="Freeform 117">
              <a:extLst>
                <a:ext uri="{FF2B5EF4-FFF2-40B4-BE49-F238E27FC236}">
                  <a16:creationId xmlns:a16="http://schemas.microsoft.com/office/drawing/2014/main" id="{73918F19-FA60-94D0-4C15-ED2ECAC8F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6665" y="4162197"/>
              <a:ext cx="440239" cy="279591"/>
            </a:xfrm>
            <a:custGeom>
              <a:avLst/>
              <a:gdLst>
                <a:gd name="T0" fmla="*/ 167 w 285"/>
                <a:gd name="T1" fmla="*/ 63 h 181"/>
                <a:gd name="T2" fmla="*/ 171 w 285"/>
                <a:gd name="T3" fmla="*/ 69 h 181"/>
                <a:gd name="T4" fmla="*/ 165 w 285"/>
                <a:gd name="T5" fmla="*/ 76 h 181"/>
                <a:gd name="T6" fmla="*/ 162 w 285"/>
                <a:gd name="T7" fmla="*/ 69 h 181"/>
                <a:gd name="T8" fmla="*/ 154 w 285"/>
                <a:gd name="T9" fmla="*/ 69 h 181"/>
                <a:gd name="T10" fmla="*/ 154 w 285"/>
                <a:gd name="T11" fmla="*/ 78 h 181"/>
                <a:gd name="T12" fmla="*/ 146 w 285"/>
                <a:gd name="T13" fmla="*/ 88 h 181"/>
                <a:gd name="T14" fmla="*/ 131 w 285"/>
                <a:gd name="T15" fmla="*/ 73 h 181"/>
                <a:gd name="T16" fmla="*/ 131 w 285"/>
                <a:gd name="T17" fmla="*/ 71 h 181"/>
                <a:gd name="T18" fmla="*/ 112 w 285"/>
                <a:gd name="T19" fmla="*/ 98 h 181"/>
                <a:gd name="T20" fmla="*/ 104 w 285"/>
                <a:gd name="T21" fmla="*/ 109 h 181"/>
                <a:gd name="T22" fmla="*/ 89 w 285"/>
                <a:gd name="T23" fmla="*/ 119 h 181"/>
                <a:gd name="T24" fmla="*/ 56 w 285"/>
                <a:gd name="T25" fmla="*/ 124 h 181"/>
                <a:gd name="T26" fmla="*/ 44 w 285"/>
                <a:gd name="T27" fmla="*/ 161 h 181"/>
                <a:gd name="T28" fmla="*/ 14 w 285"/>
                <a:gd name="T29" fmla="*/ 155 h 181"/>
                <a:gd name="T30" fmla="*/ 2 w 285"/>
                <a:gd name="T31" fmla="*/ 146 h 181"/>
                <a:gd name="T32" fmla="*/ 0 w 285"/>
                <a:gd name="T33" fmla="*/ 146 h 181"/>
                <a:gd name="T34" fmla="*/ 16 w 285"/>
                <a:gd name="T35" fmla="*/ 171 h 181"/>
                <a:gd name="T36" fmla="*/ 21 w 285"/>
                <a:gd name="T37" fmla="*/ 178 h 181"/>
                <a:gd name="T38" fmla="*/ 46 w 285"/>
                <a:gd name="T39" fmla="*/ 180 h 181"/>
                <a:gd name="T40" fmla="*/ 66 w 285"/>
                <a:gd name="T41" fmla="*/ 178 h 181"/>
                <a:gd name="T42" fmla="*/ 79 w 285"/>
                <a:gd name="T43" fmla="*/ 163 h 181"/>
                <a:gd name="T44" fmla="*/ 92 w 285"/>
                <a:gd name="T45" fmla="*/ 163 h 181"/>
                <a:gd name="T46" fmla="*/ 98 w 285"/>
                <a:gd name="T47" fmla="*/ 167 h 181"/>
                <a:gd name="T48" fmla="*/ 119 w 285"/>
                <a:gd name="T49" fmla="*/ 171 h 181"/>
                <a:gd name="T50" fmla="*/ 142 w 285"/>
                <a:gd name="T51" fmla="*/ 163 h 181"/>
                <a:gd name="T52" fmla="*/ 148 w 285"/>
                <a:gd name="T53" fmla="*/ 157 h 181"/>
                <a:gd name="T54" fmla="*/ 158 w 285"/>
                <a:gd name="T55" fmla="*/ 142 h 181"/>
                <a:gd name="T56" fmla="*/ 160 w 285"/>
                <a:gd name="T57" fmla="*/ 126 h 181"/>
                <a:gd name="T58" fmla="*/ 175 w 285"/>
                <a:gd name="T59" fmla="*/ 111 h 181"/>
                <a:gd name="T60" fmla="*/ 183 w 285"/>
                <a:gd name="T61" fmla="*/ 82 h 181"/>
                <a:gd name="T62" fmla="*/ 190 w 285"/>
                <a:gd name="T63" fmla="*/ 78 h 181"/>
                <a:gd name="T64" fmla="*/ 200 w 285"/>
                <a:gd name="T65" fmla="*/ 78 h 181"/>
                <a:gd name="T66" fmla="*/ 223 w 285"/>
                <a:gd name="T67" fmla="*/ 78 h 181"/>
                <a:gd name="T68" fmla="*/ 236 w 285"/>
                <a:gd name="T69" fmla="*/ 84 h 181"/>
                <a:gd name="T70" fmla="*/ 246 w 285"/>
                <a:gd name="T71" fmla="*/ 82 h 181"/>
                <a:gd name="T72" fmla="*/ 265 w 285"/>
                <a:gd name="T73" fmla="*/ 76 h 181"/>
                <a:gd name="T74" fmla="*/ 256 w 285"/>
                <a:gd name="T75" fmla="*/ 65 h 181"/>
                <a:gd name="T76" fmla="*/ 284 w 285"/>
                <a:gd name="T77" fmla="*/ 55 h 181"/>
                <a:gd name="T78" fmla="*/ 256 w 285"/>
                <a:gd name="T79" fmla="*/ 38 h 181"/>
                <a:gd name="T80" fmla="*/ 240 w 285"/>
                <a:gd name="T81" fmla="*/ 32 h 181"/>
                <a:gd name="T82" fmla="*/ 240 w 285"/>
                <a:gd name="T83" fmla="*/ 17 h 181"/>
                <a:gd name="T84" fmla="*/ 219 w 285"/>
                <a:gd name="T85" fmla="*/ 0 h 181"/>
                <a:gd name="T86" fmla="*/ 210 w 285"/>
                <a:gd name="T87" fmla="*/ 13 h 181"/>
                <a:gd name="T88" fmla="*/ 194 w 285"/>
                <a:gd name="T89" fmla="*/ 23 h 181"/>
                <a:gd name="T90" fmla="*/ 188 w 285"/>
                <a:gd name="T91" fmla="*/ 34 h 181"/>
                <a:gd name="T92" fmla="*/ 171 w 285"/>
                <a:gd name="T93" fmla="*/ 50 h 181"/>
                <a:gd name="T94" fmla="*/ 171 w 285"/>
                <a:gd name="T95" fmla="*/ 63 h 181"/>
                <a:gd name="T96" fmla="*/ 167 w 285"/>
                <a:gd name="T97" fmla="*/ 63 h 1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85"/>
                <a:gd name="T148" fmla="*/ 0 h 181"/>
                <a:gd name="T149" fmla="*/ 285 w 285"/>
                <a:gd name="T150" fmla="*/ 181 h 1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85" h="181">
                  <a:moveTo>
                    <a:pt x="167" y="63"/>
                  </a:moveTo>
                  <a:lnTo>
                    <a:pt x="171" y="69"/>
                  </a:lnTo>
                  <a:lnTo>
                    <a:pt x="165" y="76"/>
                  </a:lnTo>
                  <a:lnTo>
                    <a:pt x="162" y="69"/>
                  </a:lnTo>
                  <a:lnTo>
                    <a:pt x="154" y="69"/>
                  </a:lnTo>
                  <a:lnTo>
                    <a:pt x="154" y="78"/>
                  </a:lnTo>
                  <a:lnTo>
                    <a:pt x="146" y="88"/>
                  </a:lnTo>
                  <a:lnTo>
                    <a:pt x="131" y="73"/>
                  </a:lnTo>
                  <a:lnTo>
                    <a:pt x="131" y="71"/>
                  </a:lnTo>
                  <a:lnTo>
                    <a:pt x="112" y="98"/>
                  </a:lnTo>
                  <a:lnTo>
                    <a:pt x="104" y="109"/>
                  </a:lnTo>
                  <a:lnTo>
                    <a:pt x="89" y="119"/>
                  </a:lnTo>
                  <a:lnTo>
                    <a:pt x="56" y="124"/>
                  </a:lnTo>
                  <a:lnTo>
                    <a:pt x="44" y="161"/>
                  </a:lnTo>
                  <a:lnTo>
                    <a:pt x="14" y="155"/>
                  </a:lnTo>
                  <a:lnTo>
                    <a:pt x="2" y="146"/>
                  </a:lnTo>
                  <a:lnTo>
                    <a:pt x="0" y="146"/>
                  </a:lnTo>
                  <a:lnTo>
                    <a:pt x="16" y="171"/>
                  </a:lnTo>
                  <a:lnTo>
                    <a:pt x="21" y="178"/>
                  </a:lnTo>
                  <a:lnTo>
                    <a:pt x="46" y="180"/>
                  </a:lnTo>
                  <a:lnTo>
                    <a:pt x="66" y="178"/>
                  </a:lnTo>
                  <a:lnTo>
                    <a:pt x="79" y="163"/>
                  </a:lnTo>
                  <a:lnTo>
                    <a:pt x="92" y="163"/>
                  </a:lnTo>
                  <a:lnTo>
                    <a:pt x="98" y="167"/>
                  </a:lnTo>
                  <a:lnTo>
                    <a:pt x="119" y="171"/>
                  </a:lnTo>
                  <a:lnTo>
                    <a:pt x="142" y="163"/>
                  </a:lnTo>
                  <a:lnTo>
                    <a:pt x="148" y="157"/>
                  </a:lnTo>
                  <a:lnTo>
                    <a:pt x="158" y="142"/>
                  </a:lnTo>
                  <a:lnTo>
                    <a:pt x="160" y="126"/>
                  </a:lnTo>
                  <a:lnTo>
                    <a:pt x="175" y="111"/>
                  </a:lnTo>
                  <a:lnTo>
                    <a:pt x="183" y="82"/>
                  </a:lnTo>
                  <a:lnTo>
                    <a:pt x="190" y="78"/>
                  </a:lnTo>
                  <a:lnTo>
                    <a:pt x="200" y="78"/>
                  </a:lnTo>
                  <a:lnTo>
                    <a:pt x="223" y="78"/>
                  </a:lnTo>
                  <a:lnTo>
                    <a:pt x="236" y="84"/>
                  </a:lnTo>
                  <a:lnTo>
                    <a:pt x="246" y="82"/>
                  </a:lnTo>
                  <a:lnTo>
                    <a:pt x="265" y="76"/>
                  </a:lnTo>
                  <a:lnTo>
                    <a:pt x="256" y="65"/>
                  </a:lnTo>
                  <a:lnTo>
                    <a:pt x="284" y="55"/>
                  </a:lnTo>
                  <a:lnTo>
                    <a:pt x="256" y="38"/>
                  </a:lnTo>
                  <a:lnTo>
                    <a:pt x="240" y="32"/>
                  </a:lnTo>
                  <a:lnTo>
                    <a:pt x="240" y="17"/>
                  </a:lnTo>
                  <a:lnTo>
                    <a:pt x="219" y="0"/>
                  </a:lnTo>
                  <a:lnTo>
                    <a:pt x="210" y="13"/>
                  </a:lnTo>
                  <a:lnTo>
                    <a:pt x="194" y="23"/>
                  </a:lnTo>
                  <a:lnTo>
                    <a:pt x="188" y="34"/>
                  </a:lnTo>
                  <a:lnTo>
                    <a:pt x="171" y="50"/>
                  </a:lnTo>
                  <a:lnTo>
                    <a:pt x="171" y="63"/>
                  </a:lnTo>
                  <a:lnTo>
                    <a:pt x="167" y="63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6" name="Freeform 118">
              <a:extLst>
                <a:ext uri="{FF2B5EF4-FFF2-40B4-BE49-F238E27FC236}">
                  <a16:creationId xmlns:a16="http://schemas.microsoft.com/office/drawing/2014/main" id="{0A98038C-FF80-A4E6-F30F-20D20EBD6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6665" y="4162197"/>
              <a:ext cx="440239" cy="279591"/>
            </a:xfrm>
            <a:custGeom>
              <a:avLst/>
              <a:gdLst>
                <a:gd name="T0" fmla="*/ 167 w 285"/>
                <a:gd name="T1" fmla="*/ 63 h 181"/>
                <a:gd name="T2" fmla="*/ 171 w 285"/>
                <a:gd name="T3" fmla="*/ 69 h 181"/>
                <a:gd name="T4" fmla="*/ 165 w 285"/>
                <a:gd name="T5" fmla="*/ 76 h 181"/>
                <a:gd name="T6" fmla="*/ 162 w 285"/>
                <a:gd name="T7" fmla="*/ 69 h 181"/>
                <a:gd name="T8" fmla="*/ 154 w 285"/>
                <a:gd name="T9" fmla="*/ 69 h 181"/>
                <a:gd name="T10" fmla="*/ 154 w 285"/>
                <a:gd name="T11" fmla="*/ 78 h 181"/>
                <a:gd name="T12" fmla="*/ 146 w 285"/>
                <a:gd name="T13" fmla="*/ 88 h 181"/>
                <a:gd name="T14" fmla="*/ 131 w 285"/>
                <a:gd name="T15" fmla="*/ 73 h 181"/>
                <a:gd name="T16" fmla="*/ 131 w 285"/>
                <a:gd name="T17" fmla="*/ 71 h 181"/>
                <a:gd name="T18" fmla="*/ 112 w 285"/>
                <a:gd name="T19" fmla="*/ 98 h 181"/>
                <a:gd name="T20" fmla="*/ 104 w 285"/>
                <a:gd name="T21" fmla="*/ 109 h 181"/>
                <a:gd name="T22" fmla="*/ 89 w 285"/>
                <a:gd name="T23" fmla="*/ 119 h 181"/>
                <a:gd name="T24" fmla="*/ 56 w 285"/>
                <a:gd name="T25" fmla="*/ 124 h 181"/>
                <a:gd name="T26" fmla="*/ 44 w 285"/>
                <a:gd name="T27" fmla="*/ 161 h 181"/>
                <a:gd name="T28" fmla="*/ 14 w 285"/>
                <a:gd name="T29" fmla="*/ 155 h 181"/>
                <a:gd name="T30" fmla="*/ 2 w 285"/>
                <a:gd name="T31" fmla="*/ 146 h 181"/>
                <a:gd name="T32" fmla="*/ 0 w 285"/>
                <a:gd name="T33" fmla="*/ 146 h 181"/>
                <a:gd name="T34" fmla="*/ 16 w 285"/>
                <a:gd name="T35" fmla="*/ 171 h 181"/>
                <a:gd name="T36" fmla="*/ 21 w 285"/>
                <a:gd name="T37" fmla="*/ 178 h 181"/>
                <a:gd name="T38" fmla="*/ 46 w 285"/>
                <a:gd name="T39" fmla="*/ 180 h 181"/>
                <a:gd name="T40" fmla="*/ 66 w 285"/>
                <a:gd name="T41" fmla="*/ 178 h 181"/>
                <a:gd name="T42" fmla="*/ 79 w 285"/>
                <a:gd name="T43" fmla="*/ 163 h 181"/>
                <a:gd name="T44" fmla="*/ 92 w 285"/>
                <a:gd name="T45" fmla="*/ 163 h 181"/>
                <a:gd name="T46" fmla="*/ 98 w 285"/>
                <a:gd name="T47" fmla="*/ 167 h 181"/>
                <a:gd name="T48" fmla="*/ 119 w 285"/>
                <a:gd name="T49" fmla="*/ 171 h 181"/>
                <a:gd name="T50" fmla="*/ 142 w 285"/>
                <a:gd name="T51" fmla="*/ 163 h 181"/>
                <a:gd name="T52" fmla="*/ 148 w 285"/>
                <a:gd name="T53" fmla="*/ 157 h 181"/>
                <a:gd name="T54" fmla="*/ 158 w 285"/>
                <a:gd name="T55" fmla="*/ 142 h 181"/>
                <a:gd name="T56" fmla="*/ 160 w 285"/>
                <a:gd name="T57" fmla="*/ 126 h 181"/>
                <a:gd name="T58" fmla="*/ 175 w 285"/>
                <a:gd name="T59" fmla="*/ 111 h 181"/>
                <a:gd name="T60" fmla="*/ 183 w 285"/>
                <a:gd name="T61" fmla="*/ 82 h 181"/>
                <a:gd name="T62" fmla="*/ 190 w 285"/>
                <a:gd name="T63" fmla="*/ 78 h 181"/>
                <a:gd name="T64" fmla="*/ 200 w 285"/>
                <a:gd name="T65" fmla="*/ 78 h 181"/>
                <a:gd name="T66" fmla="*/ 223 w 285"/>
                <a:gd name="T67" fmla="*/ 78 h 181"/>
                <a:gd name="T68" fmla="*/ 236 w 285"/>
                <a:gd name="T69" fmla="*/ 84 h 181"/>
                <a:gd name="T70" fmla="*/ 246 w 285"/>
                <a:gd name="T71" fmla="*/ 82 h 181"/>
                <a:gd name="T72" fmla="*/ 265 w 285"/>
                <a:gd name="T73" fmla="*/ 76 h 181"/>
                <a:gd name="T74" fmla="*/ 256 w 285"/>
                <a:gd name="T75" fmla="*/ 65 h 181"/>
                <a:gd name="T76" fmla="*/ 284 w 285"/>
                <a:gd name="T77" fmla="*/ 55 h 181"/>
                <a:gd name="T78" fmla="*/ 256 w 285"/>
                <a:gd name="T79" fmla="*/ 38 h 181"/>
                <a:gd name="T80" fmla="*/ 240 w 285"/>
                <a:gd name="T81" fmla="*/ 32 h 181"/>
                <a:gd name="T82" fmla="*/ 240 w 285"/>
                <a:gd name="T83" fmla="*/ 17 h 181"/>
                <a:gd name="T84" fmla="*/ 219 w 285"/>
                <a:gd name="T85" fmla="*/ 0 h 181"/>
                <a:gd name="T86" fmla="*/ 210 w 285"/>
                <a:gd name="T87" fmla="*/ 13 h 181"/>
                <a:gd name="T88" fmla="*/ 194 w 285"/>
                <a:gd name="T89" fmla="*/ 23 h 181"/>
                <a:gd name="T90" fmla="*/ 188 w 285"/>
                <a:gd name="T91" fmla="*/ 34 h 181"/>
                <a:gd name="T92" fmla="*/ 171 w 285"/>
                <a:gd name="T93" fmla="*/ 50 h 181"/>
                <a:gd name="T94" fmla="*/ 171 w 285"/>
                <a:gd name="T95" fmla="*/ 63 h 181"/>
                <a:gd name="T96" fmla="*/ 167 w 285"/>
                <a:gd name="T97" fmla="*/ 63 h 1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85"/>
                <a:gd name="T148" fmla="*/ 0 h 181"/>
                <a:gd name="T149" fmla="*/ 285 w 285"/>
                <a:gd name="T150" fmla="*/ 181 h 1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85" h="181">
                  <a:moveTo>
                    <a:pt x="167" y="63"/>
                  </a:moveTo>
                  <a:lnTo>
                    <a:pt x="171" y="69"/>
                  </a:lnTo>
                  <a:lnTo>
                    <a:pt x="165" y="76"/>
                  </a:lnTo>
                  <a:lnTo>
                    <a:pt x="162" y="69"/>
                  </a:lnTo>
                  <a:lnTo>
                    <a:pt x="154" y="69"/>
                  </a:lnTo>
                  <a:lnTo>
                    <a:pt x="154" y="78"/>
                  </a:lnTo>
                  <a:lnTo>
                    <a:pt x="146" y="88"/>
                  </a:lnTo>
                  <a:lnTo>
                    <a:pt x="131" y="73"/>
                  </a:lnTo>
                  <a:lnTo>
                    <a:pt x="131" y="71"/>
                  </a:lnTo>
                  <a:lnTo>
                    <a:pt x="112" y="98"/>
                  </a:lnTo>
                  <a:lnTo>
                    <a:pt x="104" y="109"/>
                  </a:lnTo>
                  <a:lnTo>
                    <a:pt x="89" y="119"/>
                  </a:lnTo>
                  <a:lnTo>
                    <a:pt x="56" y="124"/>
                  </a:lnTo>
                  <a:lnTo>
                    <a:pt x="44" y="161"/>
                  </a:lnTo>
                  <a:lnTo>
                    <a:pt x="14" y="155"/>
                  </a:lnTo>
                  <a:lnTo>
                    <a:pt x="2" y="146"/>
                  </a:lnTo>
                  <a:lnTo>
                    <a:pt x="0" y="146"/>
                  </a:lnTo>
                  <a:lnTo>
                    <a:pt x="16" y="171"/>
                  </a:lnTo>
                  <a:lnTo>
                    <a:pt x="21" y="178"/>
                  </a:lnTo>
                  <a:lnTo>
                    <a:pt x="46" y="180"/>
                  </a:lnTo>
                  <a:lnTo>
                    <a:pt x="66" y="178"/>
                  </a:lnTo>
                  <a:lnTo>
                    <a:pt x="79" y="163"/>
                  </a:lnTo>
                  <a:lnTo>
                    <a:pt x="92" y="163"/>
                  </a:lnTo>
                  <a:lnTo>
                    <a:pt x="98" y="167"/>
                  </a:lnTo>
                  <a:lnTo>
                    <a:pt x="119" y="171"/>
                  </a:lnTo>
                  <a:lnTo>
                    <a:pt x="142" y="163"/>
                  </a:lnTo>
                  <a:lnTo>
                    <a:pt x="148" y="157"/>
                  </a:lnTo>
                  <a:lnTo>
                    <a:pt x="158" y="142"/>
                  </a:lnTo>
                  <a:lnTo>
                    <a:pt x="160" y="126"/>
                  </a:lnTo>
                  <a:lnTo>
                    <a:pt x="175" y="111"/>
                  </a:lnTo>
                  <a:lnTo>
                    <a:pt x="183" y="82"/>
                  </a:lnTo>
                  <a:lnTo>
                    <a:pt x="190" y="78"/>
                  </a:lnTo>
                  <a:lnTo>
                    <a:pt x="200" y="78"/>
                  </a:lnTo>
                  <a:lnTo>
                    <a:pt x="223" y="78"/>
                  </a:lnTo>
                  <a:lnTo>
                    <a:pt x="236" y="84"/>
                  </a:lnTo>
                  <a:lnTo>
                    <a:pt x="246" y="82"/>
                  </a:lnTo>
                  <a:lnTo>
                    <a:pt x="265" y="76"/>
                  </a:lnTo>
                  <a:lnTo>
                    <a:pt x="256" y="65"/>
                  </a:lnTo>
                  <a:lnTo>
                    <a:pt x="284" y="55"/>
                  </a:lnTo>
                  <a:lnTo>
                    <a:pt x="256" y="38"/>
                  </a:lnTo>
                  <a:lnTo>
                    <a:pt x="240" y="32"/>
                  </a:lnTo>
                  <a:lnTo>
                    <a:pt x="240" y="17"/>
                  </a:lnTo>
                  <a:lnTo>
                    <a:pt x="219" y="0"/>
                  </a:lnTo>
                  <a:lnTo>
                    <a:pt x="210" y="13"/>
                  </a:lnTo>
                  <a:lnTo>
                    <a:pt x="194" y="23"/>
                  </a:lnTo>
                  <a:lnTo>
                    <a:pt x="188" y="34"/>
                  </a:lnTo>
                  <a:lnTo>
                    <a:pt x="171" y="50"/>
                  </a:lnTo>
                  <a:lnTo>
                    <a:pt x="171" y="63"/>
                  </a:lnTo>
                  <a:lnTo>
                    <a:pt x="167" y="63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7" name="Freeform 119">
              <a:extLst>
                <a:ext uri="{FF2B5EF4-FFF2-40B4-BE49-F238E27FC236}">
                  <a16:creationId xmlns:a16="http://schemas.microsoft.com/office/drawing/2014/main" id="{AB75580F-1380-E9F1-1B8A-A2682B596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931" y="3440822"/>
              <a:ext cx="27805" cy="26260"/>
            </a:xfrm>
            <a:custGeom>
              <a:avLst/>
              <a:gdLst>
                <a:gd name="T0" fmla="*/ 0 w 18"/>
                <a:gd name="T1" fmla="*/ 5 h 17"/>
                <a:gd name="T2" fmla="*/ 8 w 18"/>
                <a:gd name="T3" fmla="*/ 0 h 17"/>
                <a:gd name="T4" fmla="*/ 17 w 18"/>
                <a:gd name="T5" fmla="*/ 5 h 17"/>
                <a:gd name="T6" fmla="*/ 11 w 18"/>
                <a:gd name="T7" fmla="*/ 16 h 17"/>
                <a:gd name="T8" fmla="*/ 2 w 18"/>
                <a:gd name="T9" fmla="*/ 16 h 17"/>
                <a:gd name="T10" fmla="*/ 0 w 18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17"/>
                <a:gd name="T20" fmla="*/ 18 w 18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17">
                  <a:moveTo>
                    <a:pt x="0" y="5"/>
                  </a:moveTo>
                  <a:lnTo>
                    <a:pt x="8" y="0"/>
                  </a:lnTo>
                  <a:lnTo>
                    <a:pt x="17" y="5"/>
                  </a:lnTo>
                  <a:lnTo>
                    <a:pt x="11" y="16"/>
                  </a:lnTo>
                  <a:lnTo>
                    <a:pt x="2" y="16"/>
                  </a:lnTo>
                  <a:lnTo>
                    <a:pt x="0" y="5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8" name="Freeform 120">
              <a:extLst>
                <a:ext uri="{FF2B5EF4-FFF2-40B4-BE49-F238E27FC236}">
                  <a16:creationId xmlns:a16="http://schemas.microsoft.com/office/drawing/2014/main" id="{1C007D37-F69D-CAFF-E148-A11B17536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931" y="3440822"/>
              <a:ext cx="27805" cy="26260"/>
            </a:xfrm>
            <a:custGeom>
              <a:avLst/>
              <a:gdLst>
                <a:gd name="T0" fmla="*/ 0 w 18"/>
                <a:gd name="T1" fmla="*/ 5 h 17"/>
                <a:gd name="T2" fmla="*/ 8 w 18"/>
                <a:gd name="T3" fmla="*/ 0 h 17"/>
                <a:gd name="T4" fmla="*/ 17 w 18"/>
                <a:gd name="T5" fmla="*/ 5 h 17"/>
                <a:gd name="T6" fmla="*/ 11 w 18"/>
                <a:gd name="T7" fmla="*/ 16 h 17"/>
                <a:gd name="T8" fmla="*/ 2 w 18"/>
                <a:gd name="T9" fmla="*/ 16 h 17"/>
                <a:gd name="T10" fmla="*/ 0 w 18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17"/>
                <a:gd name="T20" fmla="*/ 18 w 18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17">
                  <a:moveTo>
                    <a:pt x="0" y="5"/>
                  </a:moveTo>
                  <a:lnTo>
                    <a:pt x="8" y="0"/>
                  </a:lnTo>
                  <a:lnTo>
                    <a:pt x="17" y="5"/>
                  </a:lnTo>
                  <a:lnTo>
                    <a:pt x="11" y="16"/>
                  </a:lnTo>
                  <a:lnTo>
                    <a:pt x="2" y="16"/>
                  </a:lnTo>
                  <a:lnTo>
                    <a:pt x="0" y="5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9" name="Freeform 121">
              <a:extLst>
                <a:ext uri="{FF2B5EF4-FFF2-40B4-BE49-F238E27FC236}">
                  <a16:creationId xmlns:a16="http://schemas.microsoft.com/office/drawing/2014/main" id="{98CF1139-2B1A-0706-81BB-091C37682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958" y="3559764"/>
              <a:ext cx="108129" cy="84959"/>
            </a:xfrm>
            <a:custGeom>
              <a:avLst/>
              <a:gdLst>
                <a:gd name="T0" fmla="*/ 0 w 70"/>
                <a:gd name="T1" fmla="*/ 21 h 55"/>
                <a:gd name="T2" fmla="*/ 2 w 70"/>
                <a:gd name="T3" fmla="*/ 46 h 55"/>
                <a:gd name="T4" fmla="*/ 18 w 70"/>
                <a:gd name="T5" fmla="*/ 54 h 55"/>
                <a:gd name="T6" fmla="*/ 29 w 70"/>
                <a:gd name="T7" fmla="*/ 54 h 55"/>
                <a:gd name="T8" fmla="*/ 45 w 70"/>
                <a:gd name="T9" fmla="*/ 46 h 55"/>
                <a:gd name="T10" fmla="*/ 54 w 70"/>
                <a:gd name="T11" fmla="*/ 36 h 55"/>
                <a:gd name="T12" fmla="*/ 60 w 70"/>
                <a:gd name="T13" fmla="*/ 21 h 55"/>
                <a:gd name="T14" fmla="*/ 69 w 70"/>
                <a:gd name="T15" fmla="*/ 11 h 55"/>
                <a:gd name="T16" fmla="*/ 69 w 70"/>
                <a:gd name="T17" fmla="*/ 0 h 55"/>
                <a:gd name="T18" fmla="*/ 27 w 70"/>
                <a:gd name="T19" fmla="*/ 4 h 55"/>
                <a:gd name="T20" fmla="*/ 0 w 70"/>
                <a:gd name="T21" fmla="*/ 21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0"/>
                <a:gd name="T34" fmla="*/ 0 h 55"/>
                <a:gd name="T35" fmla="*/ 70 w 70"/>
                <a:gd name="T36" fmla="*/ 55 h 5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0" h="55">
                  <a:moveTo>
                    <a:pt x="0" y="21"/>
                  </a:moveTo>
                  <a:lnTo>
                    <a:pt x="2" y="46"/>
                  </a:lnTo>
                  <a:lnTo>
                    <a:pt x="18" y="54"/>
                  </a:lnTo>
                  <a:lnTo>
                    <a:pt x="29" y="54"/>
                  </a:lnTo>
                  <a:lnTo>
                    <a:pt x="45" y="46"/>
                  </a:lnTo>
                  <a:lnTo>
                    <a:pt x="54" y="36"/>
                  </a:lnTo>
                  <a:lnTo>
                    <a:pt x="60" y="21"/>
                  </a:lnTo>
                  <a:lnTo>
                    <a:pt x="69" y="11"/>
                  </a:lnTo>
                  <a:lnTo>
                    <a:pt x="69" y="0"/>
                  </a:lnTo>
                  <a:lnTo>
                    <a:pt x="27" y="4"/>
                  </a:lnTo>
                  <a:lnTo>
                    <a:pt x="0" y="21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0" name="Freeform 122">
              <a:extLst>
                <a:ext uri="{FF2B5EF4-FFF2-40B4-BE49-F238E27FC236}">
                  <a16:creationId xmlns:a16="http://schemas.microsoft.com/office/drawing/2014/main" id="{54115532-C6CC-1E12-340E-A7A53D600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0156" y="3311067"/>
              <a:ext cx="78779" cy="157559"/>
            </a:xfrm>
            <a:custGeom>
              <a:avLst/>
              <a:gdLst>
                <a:gd name="T0" fmla="*/ 0 w 51"/>
                <a:gd name="T1" fmla="*/ 50 h 102"/>
                <a:gd name="T2" fmla="*/ 0 w 51"/>
                <a:gd name="T3" fmla="*/ 63 h 102"/>
                <a:gd name="T4" fmla="*/ 4 w 51"/>
                <a:gd name="T5" fmla="*/ 82 h 102"/>
                <a:gd name="T6" fmla="*/ 14 w 51"/>
                <a:gd name="T7" fmla="*/ 88 h 102"/>
                <a:gd name="T8" fmla="*/ 19 w 51"/>
                <a:gd name="T9" fmla="*/ 101 h 102"/>
                <a:gd name="T10" fmla="*/ 23 w 51"/>
                <a:gd name="T11" fmla="*/ 82 h 102"/>
                <a:gd name="T12" fmla="*/ 33 w 51"/>
                <a:gd name="T13" fmla="*/ 71 h 102"/>
                <a:gd name="T14" fmla="*/ 50 w 51"/>
                <a:gd name="T15" fmla="*/ 21 h 102"/>
                <a:gd name="T16" fmla="*/ 50 w 51"/>
                <a:gd name="T17" fmla="*/ 5 h 102"/>
                <a:gd name="T18" fmla="*/ 40 w 51"/>
                <a:gd name="T19" fmla="*/ 0 h 102"/>
                <a:gd name="T20" fmla="*/ 25 w 51"/>
                <a:gd name="T21" fmla="*/ 7 h 102"/>
                <a:gd name="T22" fmla="*/ 0 w 51"/>
                <a:gd name="T23" fmla="*/ 50 h 1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1"/>
                <a:gd name="T37" fmla="*/ 0 h 102"/>
                <a:gd name="T38" fmla="*/ 51 w 51"/>
                <a:gd name="T39" fmla="*/ 102 h 1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1" h="102">
                  <a:moveTo>
                    <a:pt x="0" y="50"/>
                  </a:moveTo>
                  <a:lnTo>
                    <a:pt x="0" y="63"/>
                  </a:lnTo>
                  <a:lnTo>
                    <a:pt x="4" y="82"/>
                  </a:lnTo>
                  <a:lnTo>
                    <a:pt x="14" y="88"/>
                  </a:lnTo>
                  <a:lnTo>
                    <a:pt x="19" y="101"/>
                  </a:lnTo>
                  <a:lnTo>
                    <a:pt x="23" y="82"/>
                  </a:lnTo>
                  <a:lnTo>
                    <a:pt x="33" y="71"/>
                  </a:lnTo>
                  <a:lnTo>
                    <a:pt x="50" y="21"/>
                  </a:lnTo>
                  <a:lnTo>
                    <a:pt x="50" y="5"/>
                  </a:lnTo>
                  <a:lnTo>
                    <a:pt x="40" y="0"/>
                  </a:lnTo>
                  <a:lnTo>
                    <a:pt x="25" y="7"/>
                  </a:lnTo>
                  <a:lnTo>
                    <a:pt x="0" y="5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1" name="Freeform 123">
              <a:extLst>
                <a:ext uri="{FF2B5EF4-FFF2-40B4-BE49-F238E27FC236}">
                  <a16:creationId xmlns:a16="http://schemas.microsoft.com/office/drawing/2014/main" id="{E9E7830F-7883-B95F-C326-325ED5839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2373" y="1789538"/>
              <a:ext cx="2783549" cy="1756324"/>
            </a:xfrm>
            <a:custGeom>
              <a:avLst/>
              <a:gdLst>
                <a:gd name="T0" fmla="*/ 62 w 1802"/>
                <a:gd name="T1" fmla="*/ 610 h 1137"/>
                <a:gd name="T2" fmla="*/ 127 w 1802"/>
                <a:gd name="T3" fmla="*/ 654 h 1137"/>
                <a:gd name="T4" fmla="*/ 187 w 1802"/>
                <a:gd name="T5" fmla="*/ 679 h 1137"/>
                <a:gd name="T6" fmla="*/ 169 w 1802"/>
                <a:gd name="T7" fmla="*/ 731 h 1137"/>
                <a:gd name="T8" fmla="*/ 150 w 1802"/>
                <a:gd name="T9" fmla="*/ 768 h 1137"/>
                <a:gd name="T10" fmla="*/ 208 w 1802"/>
                <a:gd name="T11" fmla="*/ 823 h 1137"/>
                <a:gd name="T12" fmla="*/ 281 w 1802"/>
                <a:gd name="T13" fmla="*/ 844 h 1137"/>
                <a:gd name="T14" fmla="*/ 321 w 1802"/>
                <a:gd name="T15" fmla="*/ 877 h 1137"/>
                <a:gd name="T16" fmla="*/ 388 w 1802"/>
                <a:gd name="T17" fmla="*/ 898 h 1137"/>
                <a:gd name="T18" fmla="*/ 444 w 1802"/>
                <a:gd name="T19" fmla="*/ 914 h 1137"/>
                <a:gd name="T20" fmla="*/ 526 w 1802"/>
                <a:gd name="T21" fmla="*/ 900 h 1137"/>
                <a:gd name="T22" fmla="*/ 651 w 1802"/>
                <a:gd name="T23" fmla="*/ 852 h 1137"/>
                <a:gd name="T24" fmla="*/ 705 w 1802"/>
                <a:gd name="T25" fmla="*/ 889 h 1137"/>
                <a:gd name="T26" fmla="*/ 732 w 1802"/>
                <a:gd name="T27" fmla="*/ 973 h 1137"/>
                <a:gd name="T28" fmla="*/ 745 w 1802"/>
                <a:gd name="T29" fmla="*/ 1044 h 1137"/>
                <a:gd name="T30" fmla="*/ 803 w 1802"/>
                <a:gd name="T31" fmla="*/ 1090 h 1137"/>
                <a:gd name="T32" fmla="*/ 828 w 1802"/>
                <a:gd name="T33" fmla="*/ 1069 h 1137"/>
                <a:gd name="T34" fmla="*/ 887 w 1802"/>
                <a:gd name="T35" fmla="*/ 1065 h 1137"/>
                <a:gd name="T36" fmla="*/ 968 w 1802"/>
                <a:gd name="T37" fmla="*/ 1075 h 1137"/>
                <a:gd name="T38" fmla="*/ 1041 w 1802"/>
                <a:gd name="T39" fmla="*/ 1096 h 1137"/>
                <a:gd name="T40" fmla="*/ 1085 w 1802"/>
                <a:gd name="T41" fmla="*/ 1131 h 1137"/>
                <a:gd name="T42" fmla="*/ 1162 w 1802"/>
                <a:gd name="T43" fmla="*/ 1069 h 1137"/>
                <a:gd name="T44" fmla="*/ 1262 w 1802"/>
                <a:gd name="T45" fmla="*/ 1052 h 1137"/>
                <a:gd name="T46" fmla="*/ 1356 w 1802"/>
                <a:gd name="T47" fmla="*/ 962 h 1137"/>
                <a:gd name="T48" fmla="*/ 1406 w 1802"/>
                <a:gd name="T49" fmla="*/ 892 h 1137"/>
                <a:gd name="T50" fmla="*/ 1404 w 1802"/>
                <a:gd name="T51" fmla="*/ 825 h 1137"/>
                <a:gd name="T52" fmla="*/ 1419 w 1802"/>
                <a:gd name="T53" fmla="*/ 793 h 1137"/>
                <a:gd name="T54" fmla="*/ 1340 w 1802"/>
                <a:gd name="T55" fmla="*/ 676 h 1137"/>
                <a:gd name="T56" fmla="*/ 1433 w 1802"/>
                <a:gd name="T57" fmla="*/ 608 h 1137"/>
                <a:gd name="T58" fmla="*/ 1346 w 1802"/>
                <a:gd name="T59" fmla="*/ 599 h 1137"/>
                <a:gd name="T60" fmla="*/ 1306 w 1802"/>
                <a:gd name="T61" fmla="*/ 526 h 1137"/>
                <a:gd name="T62" fmla="*/ 1421 w 1802"/>
                <a:gd name="T63" fmla="*/ 470 h 1137"/>
                <a:gd name="T64" fmla="*/ 1398 w 1802"/>
                <a:gd name="T65" fmla="*/ 543 h 1137"/>
                <a:gd name="T66" fmla="*/ 1496 w 1802"/>
                <a:gd name="T67" fmla="*/ 505 h 1137"/>
                <a:gd name="T68" fmla="*/ 1630 w 1802"/>
                <a:gd name="T69" fmla="*/ 430 h 1137"/>
                <a:gd name="T70" fmla="*/ 1688 w 1802"/>
                <a:gd name="T71" fmla="*/ 393 h 1137"/>
                <a:gd name="T72" fmla="*/ 1769 w 1802"/>
                <a:gd name="T73" fmla="*/ 288 h 1137"/>
                <a:gd name="T74" fmla="*/ 1767 w 1802"/>
                <a:gd name="T75" fmla="*/ 205 h 1137"/>
                <a:gd name="T76" fmla="*/ 1680 w 1802"/>
                <a:gd name="T77" fmla="*/ 180 h 1137"/>
                <a:gd name="T78" fmla="*/ 1561 w 1802"/>
                <a:gd name="T79" fmla="*/ 76 h 1137"/>
                <a:gd name="T80" fmla="*/ 1465 w 1802"/>
                <a:gd name="T81" fmla="*/ 0 h 1137"/>
                <a:gd name="T82" fmla="*/ 1381 w 1802"/>
                <a:gd name="T83" fmla="*/ 63 h 1137"/>
                <a:gd name="T84" fmla="*/ 1258 w 1802"/>
                <a:gd name="T85" fmla="*/ 136 h 1137"/>
                <a:gd name="T86" fmla="*/ 1273 w 1802"/>
                <a:gd name="T87" fmla="*/ 226 h 1137"/>
                <a:gd name="T88" fmla="*/ 1323 w 1802"/>
                <a:gd name="T89" fmla="*/ 257 h 1137"/>
                <a:gd name="T90" fmla="*/ 1175 w 1802"/>
                <a:gd name="T91" fmla="*/ 330 h 1137"/>
                <a:gd name="T92" fmla="*/ 1091 w 1802"/>
                <a:gd name="T93" fmla="*/ 397 h 1137"/>
                <a:gd name="T94" fmla="*/ 933 w 1802"/>
                <a:gd name="T95" fmla="*/ 436 h 1137"/>
                <a:gd name="T96" fmla="*/ 816 w 1802"/>
                <a:gd name="T97" fmla="*/ 405 h 1137"/>
                <a:gd name="T98" fmla="*/ 644 w 1802"/>
                <a:gd name="T99" fmla="*/ 353 h 1137"/>
                <a:gd name="T100" fmla="*/ 502 w 1802"/>
                <a:gd name="T101" fmla="*/ 309 h 1137"/>
                <a:gd name="T102" fmla="*/ 446 w 1802"/>
                <a:gd name="T103" fmla="*/ 213 h 1137"/>
                <a:gd name="T104" fmla="*/ 379 w 1802"/>
                <a:gd name="T105" fmla="*/ 194 h 1137"/>
                <a:gd name="T106" fmla="*/ 302 w 1802"/>
                <a:gd name="T107" fmla="*/ 247 h 1137"/>
                <a:gd name="T108" fmla="*/ 223 w 1802"/>
                <a:gd name="T109" fmla="*/ 315 h 1137"/>
                <a:gd name="T110" fmla="*/ 196 w 1802"/>
                <a:gd name="T111" fmla="*/ 422 h 1137"/>
                <a:gd name="T112" fmla="*/ 75 w 1802"/>
                <a:gd name="T113" fmla="*/ 487 h 1137"/>
                <a:gd name="T114" fmla="*/ 6 w 1802"/>
                <a:gd name="T115" fmla="*/ 508 h 1137"/>
                <a:gd name="T116" fmla="*/ 39 w 1802"/>
                <a:gd name="T117" fmla="*/ 581 h 11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02"/>
                <a:gd name="T178" fmla="*/ 0 h 1137"/>
                <a:gd name="T179" fmla="*/ 1802 w 1802"/>
                <a:gd name="T180" fmla="*/ 1137 h 113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02" h="1137">
                  <a:moveTo>
                    <a:pt x="33" y="591"/>
                  </a:moveTo>
                  <a:lnTo>
                    <a:pt x="27" y="595"/>
                  </a:lnTo>
                  <a:lnTo>
                    <a:pt x="29" y="603"/>
                  </a:lnTo>
                  <a:lnTo>
                    <a:pt x="48" y="604"/>
                  </a:lnTo>
                  <a:lnTo>
                    <a:pt x="52" y="612"/>
                  </a:lnTo>
                  <a:lnTo>
                    <a:pt x="62" y="610"/>
                  </a:lnTo>
                  <a:lnTo>
                    <a:pt x="70" y="618"/>
                  </a:lnTo>
                  <a:lnTo>
                    <a:pt x="73" y="639"/>
                  </a:lnTo>
                  <a:lnTo>
                    <a:pt x="83" y="641"/>
                  </a:lnTo>
                  <a:lnTo>
                    <a:pt x="91" y="647"/>
                  </a:lnTo>
                  <a:lnTo>
                    <a:pt x="118" y="654"/>
                  </a:lnTo>
                  <a:lnTo>
                    <a:pt x="127" y="654"/>
                  </a:lnTo>
                  <a:lnTo>
                    <a:pt x="150" y="641"/>
                  </a:lnTo>
                  <a:lnTo>
                    <a:pt x="167" y="637"/>
                  </a:lnTo>
                  <a:lnTo>
                    <a:pt x="189" y="654"/>
                  </a:lnTo>
                  <a:lnTo>
                    <a:pt x="196" y="651"/>
                  </a:lnTo>
                  <a:lnTo>
                    <a:pt x="192" y="670"/>
                  </a:lnTo>
                  <a:lnTo>
                    <a:pt x="187" y="679"/>
                  </a:lnTo>
                  <a:lnTo>
                    <a:pt x="171" y="702"/>
                  </a:lnTo>
                  <a:lnTo>
                    <a:pt x="164" y="702"/>
                  </a:lnTo>
                  <a:lnTo>
                    <a:pt x="160" y="712"/>
                  </a:lnTo>
                  <a:lnTo>
                    <a:pt x="156" y="722"/>
                  </a:lnTo>
                  <a:lnTo>
                    <a:pt x="162" y="729"/>
                  </a:lnTo>
                  <a:lnTo>
                    <a:pt x="169" y="731"/>
                  </a:lnTo>
                  <a:lnTo>
                    <a:pt x="173" y="741"/>
                  </a:lnTo>
                  <a:lnTo>
                    <a:pt x="171" y="750"/>
                  </a:lnTo>
                  <a:lnTo>
                    <a:pt x="154" y="754"/>
                  </a:lnTo>
                  <a:lnTo>
                    <a:pt x="144" y="750"/>
                  </a:lnTo>
                  <a:lnTo>
                    <a:pt x="143" y="760"/>
                  </a:lnTo>
                  <a:lnTo>
                    <a:pt x="150" y="768"/>
                  </a:lnTo>
                  <a:lnTo>
                    <a:pt x="150" y="789"/>
                  </a:lnTo>
                  <a:lnTo>
                    <a:pt x="160" y="802"/>
                  </a:lnTo>
                  <a:lnTo>
                    <a:pt x="169" y="800"/>
                  </a:lnTo>
                  <a:lnTo>
                    <a:pt x="187" y="806"/>
                  </a:lnTo>
                  <a:lnTo>
                    <a:pt x="192" y="814"/>
                  </a:lnTo>
                  <a:lnTo>
                    <a:pt x="208" y="823"/>
                  </a:lnTo>
                  <a:lnTo>
                    <a:pt x="219" y="825"/>
                  </a:lnTo>
                  <a:lnTo>
                    <a:pt x="219" y="827"/>
                  </a:lnTo>
                  <a:lnTo>
                    <a:pt x="225" y="833"/>
                  </a:lnTo>
                  <a:lnTo>
                    <a:pt x="229" y="823"/>
                  </a:lnTo>
                  <a:lnTo>
                    <a:pt x="256" y="829"/>
                  </a:lnTo>
                  <a:lnTo>
                    <a:pt x="281" y="844"/>
                  </a:lnTo>
                  <a:lnTo>
                    <a:pt x="287" y="852"/>
                  </a:lnTo>
                  <a:lnTo>
                    <a:pt x="288" y="862"/>
                  </a:lnTo>
                  <a:lnTo>
                    <a:pt x="298" y="862"/>
                  </a:lnTo>
                  <a:lnTo>
                    <a:pt x="304" y="858"/>
                  </a:lnTo>
                  <a:lnTo>
                    <a:pt x="313" y="871"/>
                  </a:lnTo>
                  <a:lnTo>
                    <a:pt x="321" y="877"/>
                  </a:lnTo>
                  <a:lnTo>
                    <a:pt x="333" y="879"/>
                  </a:lnTo>
                  <a:lnTo>
                    <a:pt x="346" y="892"/>
                  </a:lnTo>
                  <a:lnTo>
                    <a:pt x="356" y="892"/>
                  </a:lnTo>
                  <a:lnTo>
                    <a:pt x="359" y="900"/>
                  </a:lnTo>
                  <a:lnTo>
                    <a:pt x="379" y="902"/>
                  </a:lnTo>
                  <a:lnTo>
                    <a:pt x="388" y="898"/>
                  </a:lnTo>
                  <a:lnTo>
                    <a:pt x="398" y="904"/>
                  </a:lnTo>
                  <a:lnTo>
                    <a:pt x="415" y="906"/>
                  </a:lnTo>
                  <a:lnTo>
                    <a:pt x="427" y="902"/>
                  </a:lnTo>
                  <a:lnTo>
                    <a:pt x="442" y="896"/>
                  </a:lnTo>
                  <a:lnTo>
                    <a:pt x="446" y="904"/>
                  </a:lnTo>
                  <a:lnTo>
                    <a:pt x="444" y="914"/>
                  </a:lnTo>
                  <a:lnTo>
                    <a:pt x="450" y="919"/>
                  </a:lnTo>
                  <a:lnTo>
                    <a:pt x="473" y="892"/>
                  </a:lnTo>
                  <a:lnTo>
                    <a:pt x="480" y="891"/>
                  </a:lnTo>
                  <a:lnTo>
                    <a:pt x="490" y="891"/>
                  </a:lnTo>
                  <a:lnTo>
                    <a:pt x="498" y="896"/>
                  </a:lnTo>
                  <a:lnTo>
                    <a:pt x="526" y="900"/>
                  </a:lnTo>
                  <a:lnTo>
                    <a:pt x="534" y="904"/>
                  </a:lnTo>
                  <a:lnTo>
                    <a:pt x="557" y="900"/>
                  </a:lnTo>
                  <a:lnTo>
                    <a:pt x="571" y="891"/>
                  </a:lnTo>
                  <a:lnTo>
                    <a:pt x="613" y="858"/>
                  </a:lnTo>
                  <a:lnTo>
                    <a:pt x="636" y="858"/>
                  </a:lnTo>
                  <a:lnTo>
                    <a:pt x="651" y="852"/>
                  </a:lnTo>
                  <a:lnTo>
                    <a:pt x="661" y="854"/>
                  </a:lnTo>
                  <a:lnTo>
                    <a:pt x="665" y="866"/>
                  </a:lnTo>
                  <a:lnTo>
                    <a:pt x="678" y="883"/>
                  </a:lnTo>
                  <a:lnTo>
                    <a:pt x="692" y="885"/>
                  </a:lnTo>
                  <a:lnTo>
                    <a:pt x="699" y="892"/>
                  </a:lnTo>
                  <a:lnTo>
                    <a:pt x="705" y="889"/>
                  </a:lnTo>
                  <a:lnTo>
                    <a:pt x="722" y="898"/>
                  </a:lnTo>
                  <a:lnTo>
                    <a:pt x="724" y="908"/>
                  </a:lnTo>
                  <a:lnTo>
                    <a:pt x="730" y="914"/>
                  </a:lnTo>
                  <a:lnTo>
                    <a:pt x="738" y="929"/>
                  </a:lnTo>
                  <a:lnTo>
                    <a:pt x="740" y="940"/>
                  </a:lnTo>
                  <a:lnTo>
                    <a:pt x="732" y="973"/>
                  </a:lnTo>
                  <a:lnTo>
                    <a:pt x="717" y="990"/>
                  </a:lnTo>
                  <a:lnTo>
                    <a:pt x="713" y="1017"/>
                  </a:lnTo>
                  <a:lnTo>
                    <a:pt x="705" y="1031"/>
                  </a:lnTo>
                  <a:lnTo>
                    <a:pt x="730" y="1019"/>
                  </a:lnTo>
                  <a:lnTo>
                    <a:pt x="743" y="1021"/>
                  </a:lnTo>
                  <a:lnTo>
                    <a:pt x="745" y="1044"/>
                  </a:lnTo>
                  <a:lnTo>
                    <a:pt x="761" y="1056"/>
                  </a:lnTo>
                  <a:lnTo>
                    <a:pt x="757" y="1079"/>
                  </a:lnTo>
                  <a:lnTo>
                    <a:pt x="774" y="1084"/>
                  </a:lnTo>
                  <a:lnTo>
                    <a:pt x="782" y="1096"/>
                  </a:lnTo>
                  <a:lnTo>
                    <a:pt x="795" y="1096"/>
                  </a:lnTo>
                  <a:lnTo>
                    <a:pt x="803" y="1090"/>
                  </a:lnTo>
                  <a:lnTo>
                    <a:pt x="813" y="1096"/>
                  </a:lnTo>
                  <a:lnTo>
                    <a:pt x="814" y="1109"/>
                  </a:lnTo>
                  <a:lnTo>
                    <a:pt x="824" y="1108"/>
                  </a:lnTo>
                  <a:lnTo>
                    <a:pt x="828" y="1096"/>
                  </a:lnTo>
                  <a:lnTo>
                    <a:pt x="824" y="1081"/>
                  </a:lnTo>
                  <a:lnTo>
                    <a:pt x="828" y="1069"/>
                  </a:lnTo>
                  <a:lnTo>
                    <a:pt x="839" y="1069"/>
                  </a:lnTo>
                  <a:lnTo>
                    <a:pt x="843" y="1073"/>
                  </a:lnTo>
                  <a:lnTo>
                    <a:pt x="849" y="1063"/>
                  </a:lnTo>
                  <a:lnTo>
                    <a:pt x="868" y="1069"/>
                  </a:lnTo>
                  <a:lnTo>
                    <a:pt x="878" y="1063"/>
                  </a:lnTo>
                  <a:lnTo>
                    <a:pt x="887" y="1065"/>
                  </a:lnTo>
                  <a:lnTo>
                    <a:pt x="914" y="1058"/>
                  </a:lnTo>
                  <a:lnTo>
                    <a:pt x="926" y="1048"/>
                  </a:lnTo>
                  <a:lnTo>
                    <a:pt x="939" y="1050"/>
                  </a:lnTo>
                  <a:lnTo>
                    <a:pt x="953" y="1060"/>
                  </a:lnTo>
                  <a:lnTo>
                    <a:pt x="970" y="1061"/>
                  </a:lnTo>
                  <a:lnTo>
                    <a:pt x="968" y="1075"/>
                  </a:lnTo>
                  <a:lnTo>
                    <a:pt x="976" y="1088"/>
                  </a:lnTo>
                  <a:lnTo>
                    <a:pt x="997" y="1100"/>
                  </a:lnTo>
                  <a:lnTo>
                    <a:pt x="1006" y="1100"/>
                  </a:lnTo>
                  <a:lnTo>
                    <a:pt x="1010" y="1102"/>
                  </a:lnTo>
                  <a:lnTo>
                    <a:pt x="1026" y="1096"/>
                  </a:lnTo>
                  <a:lnTo>
                    <a:pt x="1041" y="1096"/>
                  </a:lnTo>
                  <a:lnTo>
                    <a:pt x="1052" y="1104"/>
                  </a:lnTo>
                  <a:lnTo>
                    <a:pt x="1062" y="1104"/>
                  </a:lnTo>
                  <a:lnTo>
                    <a:pt x="1060" y="1117"/>
                  </a:lnTo>
                  <a:lnTo>
                    <a:pt x="1068" y="1136"/>
                  </a:lnTo>
                  <a:lnTo>
                    <a:pt x="1077" y="1136"/>
                  </a:lnTo>
                  <a:lnTo>
                    <a:pt x="1085" y="1131"/>
                  </a:lnTo>
                  <a:lnTo>
                    <a:pt x="1077" y="1119"/>
                  </a:lnTo>
                  <a:lnTo>
                    <a:pt x="1083" y="1108"/>
                  </a:lnTo>
                  <a:lnTo>
                    <a:pt x="1114" y="1100"/>
                  </a:lnTo>
                  <a:lnTo>
                    <a:pt x="1129" y="1094"/>
                  </a:lnTo>
                  <a:lnTo>
                    <a:pt x="1160" y="1086"/>
                  </a:lnTo>
                  <a:lnTo>
                    <a:pt x="1162" y="1069"/>
                  </a:lnTo>
                  <a:lnTo>
                    <a:pt x="1173" y="1081"/>
                  </a:lnTo>
                  <a:lnTo>
                    <a:pt x="1179" y="1065"/>
                  </a:lnTo>
                  <a:lnTo>
                    <a:pt x="1193" y="1065"/>
                  </a:lnTo>
                  <a:lnTo>
                    <a:pt x="1202" y="1065"/>
                  </a:lnTo>
                  <a:lnTo>
                    <a:pt x="1246" y="1060"/>
                  </a:lnTo>
                  <a:lnTo>
                    <a:pt x="1262" y="1052"/>
                  </a:lnTo>
                  <a:lnTo>
                    <a:pt x="1312" y="1015"/>
                  </a:lnTo>
                  <a:lnTo>
                    <a:pt x="1312" y="1006"/>
                  </a:lnTo>
                  <a:lnTo>
                    <a:pt x="1325" y="1006"/>
                  </a:lnTo>
                  <a:lnTo>
                    <a:pt x="1331" y="992"/>
                  </a:lnTo>
                  <a:lnTo>
                    <a:pt x="1340" y="985"/>
                  </a:lnTo>
                  <a:lnTo>
                    <a:pt x="1356" y="962"/>
                  </a:lnTo>
                  <a:lnTo>
                    <a:pt x="1358" y="950"/>
                  </a:lnTo>
                  <a:lnTo>
                    <a:pt x="1356" y="939"/>
                  </a:lnTo>
                  <a:lnTo>
                    <a:pt x="1365" y="940"/>
                  </a:lnTo>
                  <a:lnTo>
                    <a:pt x="1375" y="929"/>
                  </a:lnTo>
                  <a:lnTo>
                    <a:pt x="1396" y="892"/>
                  </a:lnTo>
                  <a:lnTo>
                    <a:pt x="1406" y="892"/>
                  </a:lnTo>
                  <a:lnTo>
                    <a:pt x="1411" y="885"/>
                  </a:lnTo>
                  <a:lnTo>
                    <a:pt x="1408" y="875"/>
                  </a:lnTo>
                  <a:lnTo>
                    <a:pt x="1413" y="860"/>
                  </a:lnTo>
                  <a:lnTo>
                    <a:pt x="1421" y="860"/>
                  </a:lnTo>
                  <a:lnTo>
                    <a:pt x="1425" y="833"/>
                  </a:lnTo>
                  <a:lnTo>
                    <a:pt x="1404" y="825"/>
                  </a:lnTo>
                  <a:lnTo>
                    <a:pt x="1388" y="827"/>
                  </a:lnTo>
                  <a:lnTo>
                    <a:pt x="1379" y="823"/>
                  </a:lnTo>
                  <a:lnTo>
                    <a:pt x="1392" y="820"/>
                  </a:lnTo>
                  <a:lnTo>
                    <a:pt x="1408" y="806"/>
                  </a:lnTo>
                  <a:lnTo>
                    <a:pt x="1421" y="804"/>
                  </a:lnTo>
                  <a:lnTo>
                    <a:pt x="1419" y="793"/>
                  </a:lnTo>
                  <a:lnTo>
                    <a:pt x="1402" y="779"/>
                  </a:lnTo>
                  <a:lnTo>
                    <a:pt x="1419" y="779"/>
                  </a:lnTo>
                  <a:lnTo>
                    <a:pt x="1413" y="766"/>
                  </a:lnTo>
                  <a:lnTo>
                    <a:pt x="1392" y="750"/>
                  </a:lnTo>
                  <a:lnTo>
                    <a:pt x="1375" y="691"/>
                  </a:lnTo>
                  <a:lnTo>
                    <a:pt x="1340" y="676"/>
                  </a:lnTo>
                  <a:lnTo>
                    <a:pt x="1356" y="651"/>
                  </a:lnTo>
                  <a:lnTo>
                    <a:pt x="1385" y="629"/>
                  </a:lnTo>
                  <a:lnTo>
                    <a:pt x="1390" y="616"/>
                  </a:lnTo>
                  <a:lnTo>
                    <a:pt x="1408" y="610"/>
                  </a:lnTo>
                  <a:lnTo>
                    <a:pt x="1423" y="603"/>
                  </a:lnTo>
                  <a:lnTo>
                    <a:pt x="1433" y="608"/>
                  </a:lnTo>
                  <a:lnTo>
                    <a:pt x="1440" y="591"/>
                  </a:lnTo>
                  <a:lnTo>
                    <a:pt x="1398" y="585"/>
                  </a:lnTo>
                  <a:lnTo>
                    <a:pt x="1390" y="578"/>
                  </a:lnTo>
                  <a:lnTo>
                    <a:pt x="1375" y="583"/>
                  </a:lnTo>
                  <a:lnTo>
                    <a:pt x="1358" y="599"/>
                  </a:lnTo>
                  <a:lnTo>
                    <a:pt x="1346" y="599"/>
                  </a:lnTo>
                  <a:lnTo>
                    <a:pt x="1333" y="591"/>
                  </a:lnTo>
                  <a:lnTo>
                    <a:pt x="1331" y="578"/>
                  </a:lnTo>
                  <a:lnTo>
                    <a:pt x="1304" y="560"/>
                  </a:lnTo>
                  <a:lnTo>
                    <a:pt x="1294" y="549"/>
                  </a:lnTo>
                  <a:lnTo>
                    <a:pt x="1296" y="537"/>
                  </a:lnTo>
                  <a:lnTo>
                    <a:pt x="1306" y="526"/>
                  </a:lnTo>
                  <a:lnTo>
                    <a:pt x="1319" y="532"/>
                  </a:lnTo>
                  <a:lnTo>
                    <a:pt x="1337" y="530"/>
                  </a:lnTo>
                  <a:lnTo>
                    <a:pt x="1348" y="508"/>
                  </a:lnTo>
                  <a:lnTo>
                    <a:pt x="1379" y="495"/>
                  </a:lnTo>
                  <a:lnTo>
                    <a:pt x="1402" y="466"/>
                  </a:lnTo>
                  <a:lnTo>
                    <a:pt x="1421" y="470"/>
                  </a:lnTo>
                  <a:lnTo>
                    <a:pt x="1431" y="484"/>
                  </a:lnTo>
                  <a:lnTo>
                    <a:pt x="1421" y="499"/>
                  </a:lnTo>
                  <a:lnTo>
                    <a:pt x="1408" y="508"/>
                  </a:lnTo>
                  <a:lnTo>
                    <a:pt x="1404" y="516"/>
                  </a:lnTo>
                  <a:lnTo>
                    <a:pt x="1413" y="530"/>
                  </a:lnTo>
                  <a:lnTo>
                    <a:pt x="1398" y="543"/>
                  </a:lnTo>
                  <a:lnTo>
                    <a:pt x="1411" y="539"/>
                  </a:lnTo>
                  <a:lnTo>
                    <a:pt x="1425" y="532"/>
                  </a:lnTo>
                  <a:lnTo>
                    <a:pt x="1436" y="520"/>
                  </a:lnTo>
                  <a:lnTo>
                    <a:pt x="1467" y="508"/>
                  </a:lnTo>
                  <a:lnTo>
                    <a:pt x="1484" y="507"/>
                  </a:lnTo>
                  <a:lnTo>
                    <a:pt x="1496" y="505"/>
                  </a:lnTo>
                  <a:lnTo>
                    <a:pt x="1569" y="447"/>
                  </a:lnTo>
                  <a:lnTo>
                    <a:pt x="1586" y="453"/>
                  </a:lnTo>
                  <a:lnTo>
                    <a:pt x="1600" y="453"/>
                  </a:lnTo>
                  <a:lnTo>
                    <a:pt x="1607" y="443"/>
                  </a:lnTo>
                  <a:lnTo>
                    <a:pt x="1607" y="432"/>
                  </a:lnTo>
                  <a:lnTo>
                    <a:pt x="1630" y="430"/>
                  </a:lnTo>
                  <a:lnTo>
                    <a:pt x="1648" y="418"/>
                  </a:lnTo>
                  <a:lnTo>
                    <a:pt x="1659" y="401"/>
                  </a:lnTo>
                  <a:lnTo>
                    <a:pt x="1669" y="401"/>
                  </a:lnTo>
                  <a:lnTo>
                    <a:pt x="1678" y="409"/>
                  </a:lnTo>
                  <a:lnTo>
                    <a:pt x="1678" y="401"/>
                  </a:lnTo>
                  <a:lnTo>
                    <a:pt x="1688" y="393"/>
                  </a:lnTo>
                  <a:lnTo>
                    <a:pt x="1696" y="382"/>
                  </a:lnTo>
                  <a:lnTo>
                    <a:pt x="1698" y="353"/>
                  </a:lnTo>
                  <a:lnTo>
                    <a:pt x="1688" y="334"/>
                  </a:lnTo>
                  <a:lnTo>
                    <a:pt x="1717" y="315"/>
                  </a:lnTo>
                  <a:lnTo>
                    <a:pt x="1746" y="320"/>
                  </a:lnTo>
                  <a:lnTo>
                    <a:pt x="1769" y="288"/>
                  </a:lnTo>
                  <a:lnTo>
                    <a:pt x="1786" y="238"/>
                  </a:lnTo>
                  <a:lnTo>
                    <a:pt x="1799" y="226"/>
                  </a:lnTo>
                  <a:lnTo>
                    <a:pt x="1797" y="211"/>
                  </a:lnTo>
                  <a:lnTo>
                    <a:pt x="1801" y="194"/>
                  </a:lnTo>
                  <a:lnTo>
                    <a:pt x="1786" y="197"/>
                  </a:lnTo>
                  <a:lnTo>
                    <a:pt x="1767" y="205"/>
                  </a:lnTo>
                  <a:lnTo>
                    <a:pt x="1757" y="207"/>
                  </a:lnTo>
                  <a:lnTo>
                    <a:pt x="1721" y="222"/>
                  </a:lnTo>
                  <a:lnTo>
                    <a:pt x="1694" y="222"/>
                  </a:lnTo>
                  <a:lnTo>
                    <a:pt x="1684" y="209"/>
                  </a:lnTo>
                  <a:lnTo>
                    <a:pt x="1684" y="194"/>
                  </a:lnTo>
                  <a:lnTo>
                    <a:pt x="1680" y="180"/>
                  </a:lnTo>
                  <a:lnTo>
                    <a:pt x="1634" y="157"/>
                  </a:lnTo>
                  <a:lnTo>
                    <a:pt x="1617" y="151"/>
                  </a:lnTo>
                  <a:lnTo>
                    <a:pt x="1603" y="155"/>
                  </a:lnTo>
                  <a:lnTo>
                    <a:pt x="1586" y="149"/>
                  </a:lnTo>
                  <a:lnTo>
                    <a:pt x="1577" y="101"/>
                  </a:lnTo>
                  <a:lnTo>
                    <a:pt x="1561" y="76"/>
                  </a:lnTo>
                  <a:lnTo>
                    <a:pt x="1550" y="44"/>
                  </a:lnTo>
                  <a:lnTo>
                    <a:pt x="1534" y="25"/>
                  </a:lnTo>
                  <a:lnTo>
                    <a:pt x="1523" y="17"/>
                  </a:lnTo>
                  <a:lnTo>
                    <a:pt x="1506" y="17"/>
                  </a:lnTo>
                  <a:lnTo>
                    <a:pt x="1481" y="4"/>
                  </a:lnTo>
                  <a:lnTo>
                    <a:pt x="1465" y="0"/>
                  </a:lnTo>
                  <a:lnTo>
                    <a:pt x="1433" y="4"/>
                  </a:lnTo>
                  <a:lnTo>
                    <a:pt x="1392" y="11"/>
                  </a:lnTo>
                  <a:lnTo>
                    <a:pt x="1371" y="27"/>
                  </a:lnTo>
                  <a:lnTo>
                    <a:pt x="1365" y="40"/>
                  </a:lnTo>
                  <a:lnTo>
                    <a:pt x="1385" y="40"/>
                  </a:lnTo>
                  <a:lnTo>
                    <a:pt x="1381" y="63"/>
                  </a:lnTo>
                  <a:lnTo>
                    <a:pt x="1364" y="76"/>
                  </a:lnTo>
                  <a:lnTo>
                    <a:pt x="1352" y="107"/>
                  </a:lnTo>
                  <a:lnTo>
                    <a:pt x="1342" y="117"/>
                  </a:lnTo>
                  <a:lnTo>
                    <a:pt x="1342" y="132"/>
                  </a:lnTo>
                  <a:lnTo>
                    <a:pt x="1302" y="151"/>
                  </a:lnTo>
                  <a:lnTo>
                    <a:pt x="1258" y="136"/>
                  </a:lnTo>
                  <a:lnTo>
                    <a:pt x="1239" y="163"/>
                  </a:lnTo>
                  <a:lnTo>
                    <a:pt x="1237" y="190"/>
                  </a:lnTo>
                  <a:lnTo>
                    <a:pt x="1233" y="207"/>
                  </a:lnTo>
                  <a:lnTo>
                    <a:pt x="1239" y="224"/>
                  </a:lnTo>
                  <a:lnTo>
                    <a:pt x="1260" y="228"/>
                  </a:lnTo>
                  <a:lnTo>
                    <a:pt x="1273" y="226"/>
                  </a:lnTo>
                  <a:lnTo>
                    <a:pt x="1287" y="224"/>
                  </a:lnTo>
                  <a:lnTo>
                    <a:pt x="1306" y="211"/>
                  </a:lnTo>
                  <a:lnTo>
                    <a:pt x="1316" y="215"/>
                  </a:lnTo>
                  <a:lnTo>
                    <a:pt x="1339" y="232"/>
                  </a:lnTo>
                  <a:lnTo>
                    <a:pt x="1342" y="261"/>
                  </a:lnTo>
                  <a:lnTo>
                    <a:pt x="1323" y="257"/>
                  </a:lnTo>
                  <a:lnTo>
                    <a:pt x="1271" y="263"/>
                  </a:lnTo>
                  <a:lnTo>
                    <a:pt x="1237" y="295"/>
                  </a:lnTo>
                  <a:lnTo>
                    <a:pt x="1227" y="301"/>
                  </a:lnTo>
                  <a:lnTo>
                    <a:pt x="1208" y="305"/>
                  </a:lnTo>
                  <a:lnTo>
                    <a:pt x="1191" y="322"/>
                  </a:lnTo>
                  <a:lnTo>
                    <a:pt x="1175" y="330"/>
                  </a:lnTo>
                  <a:lnTo>
                    <a:pt x="1166" y="330"/>
                  </a:lnTo>
                  <a:lnTo>
                    <a:pt x="1139" y="318"/>
                  </a:lnTo>
                  <a:lnTo>
                    <a:pt x="1124" y="330"/>
                  </a:lnTo>
                  <a:lnTo>
                    <a:pt x="1116" y="340"/>
                  </a:lnTo>
                  <a:lnTo>
                    <a:pt x="1127" y="366"/>
                  </a:lnTo>
                  <a:lnTo>
                    <a:pt x="1091" y="397"/>
                  </a:lnTo>
                  <a:lnTo>
                    <a:pt x="1074" y="409"/>
                  </a:lnTo>
                  <a:lnTo>
                    <a:pt x="1056" y="414"/>
                  </a:lnTo>
                  <a:lnTo>
                    <a:pt x="1001" y="414"/>
                  </a:lnTo>
                  <a:lnTo>
                    <a:pt x="966" y="422"/>
                  </a:lnTo>
                  <a:lnTo>
                    <a:pt x="957" y="430"/>
                  </a:lnTo>
                  <a:lnTo>
                    <a:pt x="933" y="436"/>
                  </a:lnTo>
                  <a:lnTo>
                    <a:pt x="924" y="443"/>
                  </a:lnTo>
                  <a:lnTo>
                    <a:pt x="910" y="441"/>
                  </a:lnTo>
                  <a:lnTo>
                    <a:pt x="897" y="436"/>
                  </a:lnTo>
                  <a:lnTo>
                    <a:pt x="887" y="436"/>
                  </a:lnTo>
                  <a:lnTo>
                    <a:pt x="847" y="422"/>
                  </a:lnTo>
                  <a:lnTo>
                    <a:pt x="816" y="405"/>
                  </a:lnTo>
                  <a:lnTo>
                    <a:pt x="799" y="399"/>
                  </a:lnTo>
                  <a:lnTo>
                    <a:pt x="789" y="397"/>
                  </a:lnTo>
                  <a:lnTo>
                    <a:pt x="699" y="405"/>
                  </a:lnTo>
                  <a:lnTo>
                    <a:pt x="682" y="401"/>
                  </a:lnTo>
                  <a:lnTo>
                    <a:pt x="659" y="380"/>
                  </a:lnTo>
                  <a:lnTo>
                    <a:pt x="644" y="353"/>
                  </a:lnTo>
                  <a:lnTo>
                    <a:pt x="630" y="345"/>
                  </a:lnTo>
                  <a:lnTo>
                    <a:pt x="574" y="324"/>
                  </a:lnTo>
                  <a:lnTo>
                    <a:pt x="561" y="320"/>
                  </a:lnTo>
                  <a:lnTo>
                    <a:pt x="550" y="322"/>
                  </a:lnTo>
                  <a:lnTo>
                    <a:pt x="515" y="315"/>
                  </a:lnTo>
                  <a:lnTo>
                    <a:pt x="502" y="309"/>
                  </a:lnTo>
                  <a:lnTo>
                    <a:pt x="507" y="295"/>
                  </a:lnTo>
                  <a:lnTo>
                    <a:pt x="502" y="255"/>
                  </a:lnTo>
                  <a:lnTo>
                    <a:pt x="484" y="219"/>
                  </a:lnTo>
                  <a:lnTo>
                    <a:pt x="467" y="215"/>
                  </a:lnTo>
                  <a:lnTo>
                    <a:pt x="454" y="219"/>
                  </a:lnTo>
                  <a:lnTo>
                    <a:pt x="446" y="213"/>
                  </a:lnTo>
                  <a:lnTo>
                    <a:pt x="442" y="203"/>
                  </a:lnTo>
                  <a:lnTo>
                    <a:pt x="427" y="192"/>
                  </a:lnTo>
                  <a:lnTo>
                    <a:pt x="417" y="172"/>
                  </a:lnTo>
                  <a:lnTo>
                    <a:pt x="406" y="180"/>
                  </a:lnTo>
                  <a:lnTo>
                    <a:pt x="394" y="178"/>
                  </a:lnTo>
                  <a:lnTo>
                    <a:pt x="379" y="194"/>
                  </a:lnTo>
                  <a:lnTo>
                    <a:pt x="359" y="197"/>
                  </a:lnTo>
                  <a:lnTo>
                    <a:pt x="354" y="205"/>
                  </a:lnTo>
                  <a:lnTo>
                    <a:pt x="350" y="245"/>
                  </a:lnTo>
                  <a:lnTo>
                    <a:pt x="331" y="253"/>
                  </a:lnTo>
                  <a:lnTo>
                    <a:pt x="321" y="245"/>
                  </a:lnTo>
                  <a:lnTo>
                    <a:pt x="302" y="247"/>
                  </a:lnTo>
                  <a:lnTo>
                    <a:pt x="287" y="242"/>
                  </a:lnTo>
                  <a:lnTo>
                    <a:pt x="275" y="242"/>
                  </a:lnTo>
                  <a:lnTo>
                    <a:pt x="258" y="276"/>
                  </a:lnTo>
                  <a:lnTo>
                    <a:pt x="254" y="288"/>
                  </a:lnTo>
                  <a:lnTo>
                    <a:pt x="252" y="315"/>
                  </a:lnTo>
                  <a:lnTo>
                    <a:pt x="223" y="315"/>
                  </a:lnTo>
                  <a:lnTo>
                    <a:pt x="202" y="320"/>
                  </a:lnTo>
                  <a:lnTo>
                    <a:pt x="191" y="330"/>
                  </a:lnTo>
                  <a:lnTo>
                    <a:pt x="206" y="374"/>
                  </a:lnTo>
                  <a:lnTo>
                    <a:pt x="208" y="388"/>
                  </a:lnTo>
                  <a:lnTo>
                    <a:pt x="196" y="409"/>
                  </a:lnTo>
                  <a:lnTo>
                    <a:pt x="196" y="422"/>
                  </a:lnTo>
                  <a:lnTo>
                    <a:pt x="187" y="432"/>
                  </a:lnTo>
                  <a:lnTo>
                    <a:pt x="148" y="447"/>
                  </a:lnTo>
                  <a:lnTo>
                    <a:pt x="129" y="464"/>
                  </a:lnTo>
                  <a:lnTo>
                    <a:pt x="95" y="468"/>
                  </a:lnTo>
                  <a:lnTo>
                    <a:pt x="87" y="482"/>
                  </a:lnTo>
                  <a:lnTo>
                    <a:pt x="75" y="487"/>
                  </a:lnTo>
                  <a:lnTo>
                    <a:pt x="60" y="487"/>
                  </a:lnTo>
                  <a:lnTo>
                    <a:pt x="50" y="480"/>
                  </a:lnTo>
                  <a:lnTo>
                    <a:pt x="37" y="482"/>
                  </a:lnTo>
                  <a:lnTo>
                    <a:pt x="31" y="489"/>
                  </a:lnTo>
                  <a:lnTo>
                    <a:pt x="10" y="499"/>
                  </a:lnTo>
                  <a:lnTo>
                    <a:pt x="6" y="508"/>
                  </a:lnTo>
                  <a:lnTo>
                    <a:pt x="4" y="520"/>
                  </a:lnTo>
                  <a:lnTo>
                    <a:pt x="0" y="539"/>
                  </a:lnTo>
                  <a:lnTo>
                    <a:pt x="10" y="551"/>
                  </a:lnTo>
                  <a:lnTo>
                    <a:pt x="20" y="549"/>
                  </a:lnTo>
                  <a:lnTo>
                    <a:pt x="33" y="555"/>
                  </a:lnTo>
                  <a:lnTo>
                    <a:pt x="39" y="581"/>
                  </a:lnTo>
                  <a:lnTo>
                    <a:pt x="33" y="591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2" name="Freeform 124">
              <a:extLst>
                <a:ext uri="{FF2B5EF4-FFF2-40B4-BE49-F238E27FC236}">
                  <a16:creationId xmlns:a16="http://schemas.microsoft.com/office/drawing/2014/main" id="{F04BC85E-F1D1-43CC-6137-1D16C0751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512" y="1869862"/>
              <a:ext cx="1430392" cy="605522"/>
            </a:xfrm>
            <a:custGeom>
              <a:avLst/>
              <a:gdLst>
                <a:gd name="T0" fmla="*/ 614 w 926"/>
                <a:gd name="T1" fmla="*/ 105 h 392"/>
                <a:gd name="T2" fmla="*/ 593 w 926"/>
                <a:gd name="T3" fmla="*/ 90 h 392"/>
                <a:gd name="T4" fmla="*/ 549 w 926"/>
                <a:gd name="T5" fmla="*/ 69 h 392"/>
                <a:gd name="T6" fmla="*/ 507 w 926"/>
                <a:gd name="T7" fmla="*/ 57 h 392"/>
                <a:gd name="T8" fmla="*/ 465 w 926"/>
                <a:gd name="T9" fmla="*/ 72 h 392"/>
                <a:gd name="T10" fmla="*/ 434 w 926"/>
                <a:gd name="T11" fmla="*/ 61 h 392"/>
                <a:gd name="T12" fmla="*/ 415 w 926"/>
                <a:gd name="T13" fmla="*/ 24 h 392"/>
                <a:gd name="T14" fmla="*/ 374 w 926"/>
                <a:gd name="T15" fmla="*/ 11 h 392"/>
                <a:gd name="T16" fmla="*/ 336 w 926"/>
                <a:gd name="T17" fmla="*/ 0 h 392"/>
                <a:gd name="T18" fmla="*/ 298 w 926"/>
                <a:gd name="T19" fmla="*/ 44 h 392"/>
                <a:gd name="T20" fmla="*/ 294 w 926"/>
                <a:gd name="T21" fmla="*/ 82 h 392"/>
                <a:gd name="T22" fmla="*/ 242 w 926"/>
                <a:gd name="T23" fmla="*/ 80 h 392"/>
                <a:gd name="T24" fmla="*/ 205 w 926"/>
                <a:gd name="T25" fmla="*/ 80 h 392"/>
                <a:gd name="T26" fmla="*/ 167 w 926"/>
                <a:gd name="T27" fmla="*/ 65 h 392"/>
                <a:gd name="T28" fmla="*/ 119 w 926"/>
                <a:gd name="T29" fmla="*/ 59 h 392"/>
                <a:gd name="T30" fmla="*/ 35 w 926"/>
                <a:gd name="T31" fmla="*/ 97 h 392"/>
                <a:gd name="T32" fmla="*/ 0 w 926"/>
                <a:gd name="T33" fmla="*/ 120 h 392"/>
                <a:gd name="T34" fmla="*/ 25 w 926"/>
                <a:gd name="T35" fmla="*/ 151 h 392"/>
                <a:gd name="T36" fmla="*/ 37 w 926"/>
                <a:gd name="T37" fmla="*/ 167 h 392"/>
                <a:gd name="T38" fmla="*/ 67 w 926"/>
                <a:gd name="T39" fmla="*/ 167 h 392"/>
                <a:gd name="T40" fmla="*/ 90 w 926"/>
                <a:gd name="T41" fmla="*/ 243 h 392"/>
                <a:gd name="T42" fmla="*/ 98 w 926"/>
                <a:gd name="T43" fmla="*/ 263 h 392"/>
                <a:gd name="T44" fmla="*/ 144 w 926"/>
                <a:gd name="T45" fmla="*/ 268 h 392"/>
                <a:gd name="T46" fmla="*/ 213 w 926"/>
                <a:gd name="T47" fmla="*/ 293 h 392"/>
                <a:gd name="T48" fmla="*/ 242 w 926"/>
                <a:gd name="T49" fmla="*/ 328 h 392"/>
                <a:gd name="T50" fmla="*/ 282 w 926"/>
                <a:gd name="T51" fmla="*/ 353 h 392"/>
                <a:gd name="T52" fmla="*/ 382 w 926"/>
                <a:gd name="T53" fmla="*/ 347 h 392"/>
                <a:gd name="T54" fmla="*/ 430 w 926"/>
                <a:gd name="T55" fmla="*/ 370 h 392"/>
                <a:gd name="T56" fmla="*/ 480 w 926"/>
                <a:gd name="T57" fmla="*/ 384 h 392"/>
                <a:gd name="T58" fmla="*/ 507 w 926"/>
                <a:gd name="T59" fmla="*/ 391 h 392"/>
                <a:gd name="T60" fmla="*/ 540 w 926"/>
                <a:gd name="T61" fmla="*/ 378 h 392"/>
                <a:gd name="T62" fmla="*/ 584 w 926"/>
                <a:gd name="T63" fmla="*/ 362 h 392"/>
                <a:gd name="T64" fmla="*/ 657 w 926"/>
                <a:gd name="T65" fmla="*/ 357 h 392"/>
                <a:gd name="T66" fmla="*/ 710 w 926"/>
                <a:gd name="T67" fmla="*/ 314 h 392"/>
                <a:gd name="T68" fmla="*/ 707 w 926"/>
                <a:gd name="T69" fmla="*/ 278 h 392"/>
                <a:gd name="T70" fmla="*/ 749 w 926"/>
                <a:gd name="T71" fmla="*/ 278 h 392"/>
                <a:gd name="T72" fmla="*/ 774 w 926"/>
                <a:gd name="T73" fmla="*/ 270 h 392"/>
                <a:gd name="T74" fmla="*/ 810 w 926"/>
                <a:gd name="T75" fmla="*/ 249 h 392"/>
                <a:gd name="T76" fmla="*/ 854 w 926"/>
                <a:gd name="T77" fmla="*/ 211 h 392"/>
                <a:gd name="T78" fmla="*/ 925 w 926"/>
                <a:gd name="T79" fmla="*/ 209 h 392"/>
                <a:gd name="T80" fmla="*/ 899 w 926"/>
                <a:gd name="T81" fmla="*/ 163 h 392"/>
                <a:gd name="T82" fmla="*/ 870 w 926"/>
                <a:gd name="T83" fmla="*/ 172 h 392"/>
                <a:gd name="T84" fmla="*/ 843 w 926"/>
                <a:gd name="T85" fmla="*/ 176 h 392"/>
                <a:gd name="T86" fmla="*/ 816 w 926"/>
                <a:gd name="T87" fmla="*/ 155 h 392"/>
                <a:gd name="T88" fmla="*/ 822 w 926"/>
                <a:gd name="T89" fmla="*/ 111 h 392"/>
                <a:gd name="T90" fmla="*/ 822 w 926"/>
                <a:gd name="T91" fmla="*/ 88 h 392"/>
                <a:gd name="T92" fmla="*/ 787 w 926"/>
                <a:gd name="T93" fmla="*/ 76 h 392"/>
                <a:gd name="T94" fmla="*/ 741 w 926"/>
                <a:gd name="T95" fmla="*/ 99 h 392"/>
                <a:gd name="T96" fmla="*/ 678 w 926"/>
                <a:gd name="T97" fmla="*/ 115 h 392"/>
                <a:gd name="T98" fmla="*/ 655 w 926"/>
                <a:gd name="T99" fmla="*/ 111 h 39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26"/>
                <a:gd name="T151" fmla="*/ 0 h 392"/>
                <a:gd name="T152" fmla="*/ 926 w 926"/>
                <a:gd name="T153" fmla="*/ 392 h 39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26" h="392">
                  <a:moveTo>
                    <a:pt x="653" y="111"/>
                  </a:moveTo>
                  <a:lnTo>
                    <a:pt x="614" y="105"/>
                  </a:lnTo>
                  <a:lnTo>
                    <a:pt x="601" y="97"/>
                  </a:lnTo>
                  <a:lnTo>
                    <a:pt x="593" y="90"/>
                  </a:lnTo>
                  <a:lnTo>
                    <a:pt x="570" y="82"/>
                  </a:lnTo>
                  <a:lnTo>
                    <a:pt x="549" y="69"/>
                  </a:lnTo>
                  <a:lnTo>
                    <a:pt x="524" y="61"/>
                  </a:lnTo>
                  <a:lnTo>
                    <a:pt x="507" y="57"/>
                  </a:lnTo>
                  <a:lnTo>
                    <a:pt x="480" y="71"/>
                  </a:lnTo>
                  <a:lnTo>
                    <a:pt x="465" y="72"/>
                  </a:lnTo>
                  <a:lnTo>
                    <a:pt x="445" y="69"/>
                  </a:lnTo>
                  <a:lnTo>
                    <a:pt x="434" y="61"/>
                  </a:lnTo>
                  <a:lnTo>
                    <a:pt x="424" y="44"/>
                  </a:lnTo>
                  <a:lnTo>
                    <a:pt x="415" y="24"/>
                  </a:lnTo>
                  <a:lnTo>
                    <a:pt x="392" y="21"/>
                  </a:lnTo>
                  <a:lnTo>
                    <a:pt x="374" y="11"/>
                  </a:lnTo>
                  <a:lnTo>
                    <a:pt x="355" y="7"/>
                  </a:lnTo>
                  <a:lnTo>
                    <a:pt x="336" y="0"/>
                  </a:lnTo>
                  <a:lnTo>
                    <a:pt x="296" y="28"/>
                  </a:lnTo>
                  <a:lnTo>
                    <a:pt x="298" y="44"/>
                  </a:lnTo>
                  <a:lnTo>
                    <a:pt x="303" y="57"/>
                  </a:lnTo>
                  <a:lnTo>
                    <a:pt x="294" y="82"/>
                  </a:lnTo>
                  <a:lnTo>
                    <a:pt x="275" y="84"/>
                  </a:lnTo>
                  <a:lnTo>
                    <a:pt x="242" y="80"/>
                  </a:lnTo>
                  <a:lnTo>
                    <a:pt x="217" y="84"/>
                  </a:lnTo>
                  <a:lnTo>
                    <a:pt x="205" y="80"/>
                  </a:lnTo>
                  <a:lnTo>
                    <a:pt x="188" y="65"/>
                  </a:lnTo>
                  <a:lnTo>
                    <a:pt x="167" y="65"/>
                  </a:lnTo>
                  <a:lnTo>
                    <a:pt x="131" y="57"/>
                  </a:lnTo>
                  <a:lnTo>
                    <a:pt x="119" y="59"/>
                  </a:lnTo>
                  <a:lnTo>
                    <a:pt x="85" y="69"/>
                  </a:lnTo>
                  <a:lnTo>
                    <a:pt x="35" y="97"/>
                  </a:lnTo>
                  <a:lnTo>
                    <a:pt x="15" y="105"/>
                  </a:lnTo>
                  <a:lnTo>
                    <a:pt x="0" y="120"/>
                  </a:lnTo>
                  <a:lnTo>
                    <a:pt x="10" y="140"/>
                  </a:lnTo>
                  <a:lnTo>
                    <a:pt x="25" y="151"/>
                  </a:lnTo>
                  <a:lnTo>
                    <a:pt x="29" y="161"/>
                  </a:lnTo>
                  <a:lnTo>
                    <a:pt x="37" y="167"/>
                  </a:lnTo>
                  <a:lnTo>
                    <a:pt x="50" y="163"/>
                  </a:lnTo>
                  <a:lnTo>
                    <a:pt x="67" y="167"/>
                  </a:lnTo>
                  <a:lnTo>
                    <a:pt x="85" y="203"/>
                  </a:lnTo>
                  <a:lnTo>
                    <a:pt x="90" y="243"/>
                  </a:lnTo>
                  <a:lnTo>
                    <a:pt x="85" y="257"/>
                  </a:lnTo>
                  <a:lnTo>
                    <a:pt x="98" y="263"/>
                  </a:lnTo>
                  <a:lnTo>
                    <a:pt x="133" y="270"/>
                  </a:lnTo>
                  <a:lnTo>
                    <a:pt x="144" y="268"/>
                  </a:lnTo>
                  <a:lnTo>
                    <a:pt x="157" y="272"/>
                  </a:lnTo>
                  <a:lnTo>
                    <a:pt x="213" y="293"/>
                  </a:lnTo>
                  <a:lnTo>
                    <a:pt x="227" y="301"/>
                  </a:lnTo>
                  <a:lnTo>
                    <a:pt x="242" y="328"/>
                  </a:lnTo>
                  <a:lnTo>
                    <a:pt x="265" y="349"/>
                  </a:lnTo>
                  <a:lnTo>
                    <a:pt x="282" y="353"/>
                  </a:lnTo>
                  <a:lnTo>
                    <a:pt x="372" y="345"/>
                  </a:lnTo>
                  <a:lnTo>
                    <a:pt x="382" y="347"/>
                  </a:lnTo>
                  <a:lnTo>
                    <a:pt x="399" y="353"/>
                  </a:lnTo>
                  <a:lnTo>
                    <a:pt x="430" y="370"/>
                  </a:lnTo>
                  <a:lnTo>
                    <a:pt x="470" y="384"/>
                  </a:lnTo>
                  <a:lnTo>
                    <a:pt x="480" y="384"/>
                  </a:lnTo>
                  <a:lnTo>
                    <a:pt x="493" y="389"/>
                  </a:lnTo>
                  <a:lnTo>
                    <a:pt x="507" y="391"/>
                  </a:lnTo>
                  <a:lnTo>
                    <a:pt x="516" y="384"/>
                  </a:lnTo>
                  <a:lnTo>
                    <a:pt x="540" y="378"/>
                  </a:lnTo>
                  <a:lnTo>
                    <a:pt x="549" y="370"/>
                  </a:lnTo>
                  <a:lnTo>
                    <a:pt x="584" y="362"/>
                  </a:lnTo>
                  <a:lnTo>
                    <a:pt x="639" y="362"/>
                  </a:lnTo>
                  <a:lnTo>
                    <a:pt x="657" y="357"/>
                  </a:lnTo>
                  <a:lnTo>
                    <a:pt x="674" y="345"/>
                  </a:lnTo>
                  <a:lnTo>
                    <a:pt x="710" y="314"/>
                  </a:lnTo>
                  <a:lnTo>
                    <a:pt x="699" y="288"/>
                  </a:lnTo>
                  <a:lnTo>
                    <a:pt x="707" y="278"/>
                  </a:lnTo>
                  <a:lnTo>
                    <a:pt x="722" y="266"/>
                  </a:lnTo>
                  <a:lnTo>
                    <a:pt x="749" y="278"/>
                  </a:lnTo>
                  <a:lnTo>
                    <a:pt x="758" y="278"/>
                  </a:lnTo>
                  <a:lnTo>
                    <a:pt x="774" y="270"/>
                  </a:lnTo>
                  <a:lnTo>
                    <a:pt x="791" y="253"/>
                  </a:lnTo>
                  <a:lnTo>
                    <a:pt x="810" y="249"/>
                  </a:lnTo>
                  <a:lnTo>
                    <a:pt x="820" y="243"/>
                  </a:lnTo>
                  <a:lnTo>
                    <a:pt x="854" y="211"/>
                  </a:lnTo>
                  <a:lnTo>
                    <a:pt x="906" y="205"/>
                  </a:lnTo>
                  <a:lnTo>
                    <a:pt x="925" y="209"/>
                  </a:lnTo>
                  <a:lnTo>
                    <a:pt x="922" y="180"/>
                  </a:lnTo>
                  <a:lnTo>
                    <a:pt x="899" y="163"/>
                  </a:lnTo>
                  <a:lnTo>
                    <a:pt x="889" y="159"/>
                  </a:lnTo>
                  <a:lnTo>
                    <a:pt x="870" y="172"/>
                  </a:lnTo>
                  <a:lnTo>
                    <a:pt x="856" y="174"/>
                  </a:lnTo>
                  <a:lnTo>
                    <a:pt x="843" y="176"/>
                  </a:lnTo>
                  <a:lnTo>
                    <a:pt x="822" y="172"/>
                  </a:lnTo>
                  <a:lnTo>
                    <a:pt x="816" y="155"/>
                  </a:lnTo>
                  <a:lnTo>
                    <a:pt x="820" y="138"/>
                  </a:lnTo>
                  <a:lnTo>
                    <a:pt x="822" y="111"/>
                  </a:lnTo>
                  <a:lnTo>
                    <a:pt x="841" y="84"/>
                  </a:lnTo>
                  <a:lnTo>
                    <a:pt x="822" y="88"/>
                  </a:lnTo>
                  <a:lnTo>
                    <a:pt x="810" y="86"/>
                  </a:lnTo>
                  <a:lnTo>
                    <a:pt x="787" y="76"/>
                  </a:lnTo>
                  <a:lnTo>
                    <a:pt x="774" y="80"/>
                  </a:lnTo>
                  <a:lnTo>
                    <a:pt x="741" y="99"/>
                  </a:lnTo>
                  <a:lnTo>
                    <a:pt x="707" y="105"/>
                  </a:lnTo>
                  <a:lnTo>
                    <a:pt x="678" y="115"/>
                  </a:lnTo>
                  <a:lnTo>
                    <a:pt x="668" y="111"/>
                  </a:lnTo>
                  <a:lnTo>
                    <a:pt x="655" y="111"/>
                  </a:lnTo>
                  <a:lnTo>
                    <a:pt x="653" y="111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3" name="Freeform 125">
              <a:extLst>
                <a:ext uri="{FF2B5EF4-FFF2-40B4-BE49-F238E27FC236}">
                  <a16:creationId xmlns:a16="http://schemas.microsoft.com/office/drawing/2014/main" id="{606E75D8-FA90-A07C-587D-6E21D6650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3568" y="2640667"/>
              <a:ext cx="146746" cy="217803"/>
            </a:xfrm>
            <a:custGeom>
              <a:avLst/>
              <a:gdLst>
                <a:gd name="T0" fmla="*/ 9 w 95"/>
                <a:gd name="T1" fmla="*/ 27 h 141"/>
                <a:gd name="T2" fmla="*/ 11 w 95"/>
                <a:gd name="T3" fmla="*/ 38 h 141"/>
                <a:gd name="T4" fmla="*/ 17 w 95"/>
                <a:gd name="T5" fmla="*/ 52 h 141"/>
                <a:gd name="T6" fmla="*/ 0 w 95"/>
                <a:gd name="T7" fmla="*/ 53 h 141"/>
                <a:gd name="T8" fmla="*/ 17 w 95"/>
                <a:gd name="T9" fmla="*/ 94 h 141"/>
                <a:gd name="T10" fmla="*/ 4 w 95"/>
                <a:gd name="T11" fmla="*/ 107 h 141"/>
                <a:gd name="T12" fmla="*/ 4 w 95"/>
                <a:gd name="T13" fmla="*/ 125 h 141"/>
                <a:gd name="T14" fmla="*/ 11 w 95"/>
                <a:gd name="T15" fmla="*/ 140 h 141"/>
                <a:gd name="T16" fmla="*/ 29 w 95"/>
                <a:gd name="T17" fmla="*/ 130 h 141"/>
                <a:gd name="T18" fmla="*/ 44 w 95"/>
                <a:gd name="T19" fmla="*/ 125 h 141"/>
                <a:gd name="T20" fmla="*/ 67 w 95"/>
                <a:gd name="T21" fmla="*/ 121 h 141"/>
                <a:gd name="T22" fmla="*/ 84 w 95"/>
                <a:gd name="T23" fmla="*/ 113 h 141"/>
                <a:gd name="T24" fmla="*/ 92 w 95"/>
                <a:gd name="T25" fmla="*/ 100 h 141"/>
                <a:gd name="T26" fmla="*/ 94 w 95"/>
                <a:gd name="T27" fmla="*/ 86 h 141"/>
                <a:gd name="T28" fmla="*/ 92 w 95"/>
                <a:gd name="T29" fmla="*/ 52 h 141"/>
                <a:gd name="T30" fmla="*/ 86 w 95"/>
                <a:gd name="T31" fmla="*/ 34 h 141"/>
                <a:gd name="T32" fmla="*/ 67 w 95"/>
                <a:gd name="T33" fmla="*/ 9 h 141"/>
                <a:gd name="T34" fmla="*/ 65 w 95"/>
                <a:gd name="T35" fmla="*/ 0 h 141"/>
                <a:gd name="T36" fmla="*/ 48 w 95"/>
                <a:gd name="T37" fmla="*/ 9 h 141"/>
                <a:gd name="T38" fmla="*/ 31 w 95"/>
                <a:gd name="T39" fmla="*/ 11 h 141"/>
                <a:gd name="T40" fmla="*/ 9 w 95"/>
                <a:gd name="T41" fmla="*/ 27 h 14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5"/>
                <a:gd name="T64" fmla="*/ 0 h 141"/>
                <a:gd name="T65" fmla="*/ 95 w 95"/>
                <a:gd name="T66" fmla="*/ 141 h 14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5" h="141">
                  <a:moveTo>
                    <a:pt x="9" y="27"/>
                  </a:moveTo>
                  <a:lnTo>
                    <a:pt x="11" y="38"/>
                  </a:lnTo>
                  <a:lnTo>
                    <a:pt x="17" y="52"/>
                  </a:lnTo>
                  <a:lnTo>
                    <a:pt x="0" y="53"/>
                  </a:lnTo>
                  <a:lnTo>
                    <a:pt x="17" y="94"/>
                  </a:lnTo>
                  <a:lnTo>
                    <a:pt x="4" y="107"/>
                  </a:lnTo>
                  <a:lnTo>
                    <a:pt x="4" y="125"/>
                  </a:lnTo>
                  <a:lnTo>
                    <a:pt x="11" y="140"/>
                  </a:lnTo>
                  <a:lnTo>
                    <a:pt x="29" y="130"/>
                  </a:lnTo>
                  <a:lnTo>
                    <a:pt x="44" y="125"/>
                  </a:lnTo>
                  <a:lnTo>
                    <a:pt x="67" y="121"/>
                  </a:lnTo>
                  <a:lnTo>
                    <a:pt x="84" y="113"/>
                  </a:lnTo>
                  <a:lnTo>
                    <a:pt x="92" y="100"/>
                  </a:lnTo>
                  <a:lnTo>
                    <a:pt x="94" y="86"/>
                  </a:lnTo>
                  <a:lnTo>
                    <a:pt x="92" y="52"/>
                  </a:lnTo>
                  <a:lnTo>
                    <a:pt x="86" y="34"/>
                  </a:lnTo>
                  <a:lnTo>
                    <a:pt x="67" y="9"/>
                  </a:lnTo>
                  <a:lnTo>
                    <a:pt x="65" y="0"/>
                  </a:lnTo>
                  <a:lnTo>
                    <a:pt x="48" y="9"/>
                  </a:lnTo>
                  <a:lnTo>
                    <a:pt x="31" y="11"/>
                  </a:lnTo>
                  <a:lnTo>
                    <a:pt x="9" y="27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4" name="Freeform 126">
              <a:extLst>
                <a:ext uri="{FF2B5EF4-FFF2-40B4-BE49-F238E27FC236}">
                  <a16:creationId xmlns:a16="http://schemas.microsoft.com/office/drawing/2014/main" id="{93E354C1-F46F-F463-6D5C-0E6B4980D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3568" y="2640667"/>
              <a:ext cx="146746" cy="217803"/>
            </a:xfrm>
            <a:custGeom>
              <a:avLst/>
              <a:gdLst>
                <a:gd name="T0" fmla="*/ 9 w 95"/>
                <a:gd name="T1" fmla="*/ 27 h 141"/>
                <a:gd name="T2" fmla="*/ 11 w 95"/>
                <a:gd name="T3" fmla="*/ 38 h 141"/>
                <a:gd name="T4" fmla="*/ 17 w 95"/>
                <a:gd name="T5" fmla="*/ 52 h 141"/>
                <a:gd name="T6" fmla="*/ 0 w 95"/>
                <a:gd name="T7" fmla="*/ 53 h 141"/>
                <a:gd name="T8" fmla="*/ 17 w 95"/>
                <a:gd name="T9" fmla="*/ 94 h 141"/>
                <a:gd name="T10" fmla="*/ 4 w 95"/>
                <a:gd name="T11" fmla="*/ 107 h 141"/>
                <a:gd name="T12" fmla="*/ 4 w 95"/>
                <a:gd name="T13" fmla="*/ 125 h 141"/>
                <a:gd name="T14" fmla="*/ 11 w 95"/>
                <a:gd name="T15" fmla="*/ 140 h 141"/>
                <a:gd name="T16" fmla="*/ 29 w 95"/>
                <a:gd name="T17" fmla="*/ 130 h 141"/>
                <a:gd name="T18" fmla="*/ 44 w 95"/>
                <a:gd name="T19" fmla="*/ 125 h 141"/>
                <a:gd name="T20" fmla="*/ 67 w 95"/>
                <a:gd name="T21" fmla="*/ 121 h 141"/>
                <a:gd name="T22" fmla="*/ 84 w 95"/>
                <a:gd name="T23" fmla="*/ 113 h 141"/>
                <a:gd name="T24" fmla="*/ 92 w 95"/>
                <a:gd name="T25" fmla="*/ 100 h 141"/>
                <a:gd name="T26" fmla="*/ 94 w 95"/>
                <a:gd name="T27" fmla="*/ 86 h 141"/>
                <a:gd name="T28" fmla="*/ 92 w 95"/>
                <a:gd name="T29" fmla="*/ 52 h 141"/>
                <a:gd name="T30" fmla="*/ 86 w 95"/>
                <a:gd name="T31" fmla="*/ 34 h 141"/>
                <a:gd name="T32" fmla="*/ 67 w 95"/>
                <a:gd name="T33" fmla="*/ 9 h 141"/>
                <a:gd name="T34" fmla="*/ 65 w 95"/>
                <a:gd name="T35" fmla="*/ 0 h 141"/>
                <a:gd name="T36" fmla="*/ 48 w 95"/>
                <a:gd name="T37" fmla="*/ 9 h 141"/>
                <a:gd name="T38" fmla="*/ 31 w 95"/>
                <a:gd name="T39" fmla="*/ 11 h 141"/>
                <a:gd name="T40" fmla="*/ 9 w 95"/>
                <a:gd name="T41" fmla="*/ 27 h 14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5"/>
                <a:gd name="T64" fmla="*/ 0 h 141"/>
                <a:gd name="T65" fmla="*/ 95 w 95"/>
                <a:gd name="T66" fmla="*/ 141 h 14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5" h="141">
                  <a:moveTo>
                    <a:pt x="9" y="27"/>
                  </a:moveTo>
                  <a:lnTo>
                    <a:pt x="11" y="38"/>
                  </a:lnTo>
                  <a:lnTo>
                    <a:pt x="17" y="52"/>
                  </a:lnTo>
                  <a:lnTo>
                    <a:pt x="0" y="53"/>
                  </a:lnTo>
                  <a:lnTo>
                    <a:pt x="17" y="94"/>
                  </a:lnTo>
                  <a:lnTo>
                    <a:pt x="4" y="107"/>
                  </a:lnTo>
                  <a:lnTo>
                    <a:pt x="4" y="125"/>
                  </a:lnTo>
                  <a:lnTo>
                    <a:pt x="11" y="140"/>
                  </a:lnTo>
                  <a:lnTo>
                    <a:pt x="29" y="130"/>
                  </a:lnTo>
                  <a:lnTo>
                    <a:pt x="44" y="125"/>
                  </a:lnTo>
                  <a:lnTo>
                    <a:pt x="67" y="121"/>
                  </a:lnTo>
                  <a:lnTo>
                    <a:pt x="84" y="113"/>
                  </a:lnTo>
                  <a:lnTo>
                    <a:pt x="92" y="100"/>
                  </a:lnTo>
                  <a:lnTo>
                    <a:pt x="94" y="86"/>
                  </a:lnTo>
                  <a:lnTo>
                    <a:pt x="92" y="52"/>
                  </a:lnTo>
                  <a:lnTo>
                    <a:pt x="86" y="34"/>
                  </a:lnTo>
                  <a:lnTo>
                    <a:pt x="67" y="9"/>
                  </a:lnTo>
                  <a:lnTo>
                    <a:pt x="65" y="0"/>
                  </a:lnTo>
                  <a:lnTo>
                    <a:pt x="48" y="9"/>
                  </a:lnTo>
                  <a:lnTo>
                    <a:pt x="31" y="11"/>
                  </a:lnTo>
                  <a:lnTo>
                    <a:pt x="9" y="27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5" name="Freeform 127">
              <a:extLst>
                <a:ext uri="{FF2B5EF4-FFF2-40B4-BE49-F238E27FC236}">
                  <a16:creationId xmlns:a16="http://schemas.microsoft.com/office/drawing/2014/main" id="{B3275055-9074-891C-6941-1D53BE285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3244" y="2408962"/>
              <a:ext cx="285769" cy="278046"/>
            </a:xfrm>
            <a:custGeom>
              <a:avLst/>
              <a:gdLst>
                <a:gd name="T0" fmla="*/ 117 w 185"/>
                <a:gd name="T1" fmla="*/ 150 h 180"/>
                <a:gd name="T2" fmla="*/ 111 w 185"/>
                <a:gd name="T3" fmla="*/ 144 h 180"/>
                <a:gd name="T4" fmla="*/ 100 w 185"/>
                <a:gd name="T5" fmla="*/ 132 h 180"/>
                <a:gd name="T6" fmla="*/ 84 w 185"/>
                <a:gd name="T7" fmla="*/ 125 h 180"/>
                <a:gd name="T8" fmla="*/ 90 w 185"/>
                <a:gd name="T9" fmla="*/ 113 h 180"/>
                <a:gd name="T10" fmla="*/ 84 w 185"/>
                <a:gd name="T11" fmla="*/ 106 h 180"/>
                <a:gd name="T12" fmla="*/ 111 w 185"/>
                <a:gd name="T13" fmla="*/ 96 h 180"/>
                <a:gd name="T14" fmla="*/ 154 w 185"/>
                <a:gd name="T15" fmla="*/ 69 h 180"/>
                <a:gd name="T16" fmla="*/ 152 w 185"/>
                <a:gd name="T17" fmla="*/ 42 h 180"/>
                <a:gd name="T18" fmla="*/ 165 w 185"/>
                <a:gd name="T19" fmla="*/ 25 h 180"/>
                <a:gd name="T20" fmla="*/ 184 w 185"/>
                <a:gd name="T21" fmla="*/ 15 h 180"/>
                <a:gd name="T22" fmla="*/ 182 w 185"/>
                <a:gd name="T23" fmla="*/ 8 h 180"/>
                <a:gd name="T24" fmla="*/ 173 w 185"/>
                <a:gd name="T25" fmla="*/ 0 h 180"/>
                <a:gd name="T26" fmla="*/ 163 w 185"/>
                <a:gd name="T27" fmla="*/ 0 h 180"/>
                <a:gd name="T28" fmla="*/ 152 w 185"/>
                <a:gd name="T29" fmla="*/ 17 h 180"/>
                <a:gd name="T30" fmla="*/ 134 w 185"/>
                <a:gd name="T31" fmla="*/ 29 h 180"/>
                <a:gd name="T32" fmla="*/ 111 w 185"/>
                <a:gd name="T33" fmla="*/ 31 h 180"/>
                <a:gd name="T34" fmla="*/ 111 w 185"/>
                <a:gd name="T35" fmla="*/ 42 h 180"/>
                <a:gd name="T36" fmla="*/ 104 w 185"/>
                <a:gd name="T37" fmla="*/ 52 h 180"/>
                <a:gd name="T38" fmla="*/ 90 w 185"/>
                <a:gd name="T39" fmla="*/ 52 h 180"/>
                <a:gd name="T40" fmla="*/ 73 w 185"/>
                <a:gd name="T41" fmla="*/ 46 h 180"/>
                <a:gd name="T42" fmla="*/ 0 w 185"/>
                <a:gd name="T43" fmla="*/ 104 h 180"/>
                <a:gd name="T44" fmla="*/ 19 w 185"/>
                <a:gd name="T45" fmla="*/ 113 h 180"/>
                <a:gd name="T46" fmla="*/ 29 w 185"/>
                <a:gd name="T47" fmla="*/ 119 h 180"/>
                <a:gd name="T48" fmla="*/ 10 w 185"/>
                <a:gd name="T49" fmla="*/ 165 h 180"/>
                <a:gd name="T50" fmla="*/ 27 w 185"/>
                <a:gd name="T51" fmla="*/ 179 h 180"/>
                <a:gd name="T52" fmla="*/ 48 w 185"/>
                <a:gd name="T53" fmla="*/ 177 h 180"/>
                <a:gd name="T54" fmla="*/ 61 w 185"/>
                <a:gd name="T55" fmla="*/ 177 h 180"/>
                <a:gd name="T56" fmla="*/ 83 w 185"/>
                <a:gd name="T57" fmla="*/ 161 h 180"/>
                <a:gd name="T58" fmla="*/ 100 w 185"/>
                <a:gd name="T59" fmla="*/ 159 h 180"/>
                <a:gd name="T60" fmla="*/ 117 w 185"/>
                <a:gd name="T61" fmla="*/ 150 h 18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85"/>
                <a:gd name="T94" fmla="*/ 0 h 180"/>
                <a:gd name="T95" fmla="*/ 185 w 185"/>
                <a:gd name="T96" fmla="*/ 180 h 18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85" h="180">
                  <a:moveTo>
                    <a:pt x="117" y="150"/>
                  </a:moveTo>
                  <a:lnTo>
                    <a:pt x="111" y="144"/>
                  </a:lnTo>
                  <a:lnTo>
                    <a:pt x="100" y="132"/>
                  </a:lnTo>
                  <a:lnTo>
                    <a:pt x="84" y="125"/>
                  </a:lnTo>
                  <a:lnTo>
                    <a:pt x="90" y="113"/>
                  </a:lnTo>
                  <a:lnTo>
                    <a:pt x="84" y="106"/>
                  </a:lnTo>
                  <a:lnTo>
                    <a:pt x="111" y="96"/>
                  </a:lnTo>
                  <a:lnTo>
                    <a:pt x="154" y="69"/>
                  </a:lnTo>
                  <a:lnTo>
                    <a:pt x="152" y="42"/>
                  </a:lnTo>
                  <a:lnTo>
                    <a:pt x="165" y="25"/>
                  </a:lnTo>
                  <a:lnTo>
                    <a:pt x="184" y="15"/>
                  </a:lnTo>
                  <a:lnTo>
                    <a:pt x="182" y="8"/>
                  </a:lnTo>
                  <a:lnTo>
                    <a:pt x="173" y="0"/>
                  </a:lnTo>
                  <a:lnTo>
                    <a:pt x="163" y="0"/>
                  </a:lnTo>
                  <a:lnTo>
                    <a:pt x="152" y="17"/>
                  </a:lnTo>
                  <a:lnTo>
                    <a:pt x="134" y="29"/>
                  </a:lnTo>
                  <a:lnTo>
                    <a:pt x="111" y="31"/>
                  </a:lnTo>
                  <a:lnTo>
                    <a:pt x="111" y="42"/>
                  </a:lnTo>
                  <a:lnTo>
                    <a:pt x="104" y="52"/>
                  </a:lnTo>
                  <a:lnTo>
                    <a:pt x="90" y="52"/>
                  </a:lnTo>
                  <a:lnTo>
                    <a:pt x="73" y="46"/>
                  </a:lnTo>
                  <a:lnTo>
                    <a:pt x="0" y="104"/>
                  </a:lnTo>
                  <a:lnTo>
                    <a:pt x="19" y="113"/>
                  </a:lnTo>
                  <a:lnTo>
                    <a:pt x="29" y="119"/>
                  </a:lnTo>
                  <a:lnTo>
                    <a:pt x="10" y="165"/>
                  </a:lnTo>
                  <a:lnTo>
                    <a:pt x="27" y="179"/>
                  </a:lnTo>
                  <a:lnTo>
                    <a:pt x="48" y="177"/>
                  </a:lnTo>
                  <a:lnTo>
                    <a:pt x="61" y="177"/>
                  </a:lnTo>
                  <a:lnTo>
                    <a:pt x="83" y="161"/>
                  </a:lnTo>
                  <a:lnTo>
                    <a:pt x="100" y="159"/>
                  </a:lnTo>
                  <a:lnTo>
                    <a:pt x="117" y="15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6" name="Freeform 128">
              <a:extLst>
                <a:ext uri="{FF2B5EF4-FFF2-40B4-BE49-F238E27FC236}">
                  <a16:creationId xmlns:a16="http://schemas.microsoft.com/office/drawing/2014/main" id="{82490D55-C102-AB63-1642-3BA9D37E6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3244" y="2408962"/>
              <a:ext cx="285769" cy="278046"/>
            </a:xfrm>
            <a:custGeom>
              <a:avLst/>
              <a:gdLst>
                <a:gd name="T0" fmla="*/ 117 w 185"/>
                <a:gd name="T1" fmla="*/ 150 h 180"/>
                <a:gd name="T2" fmla="*/ 111 w 185"/>
                <a:gd name="T3" fmla="*/ 144 h 180"/>
                <a:gd name="T4" fmla="*/ 100 w 185"/>
                <a:gd name="T5" fmla="*/ 132 h 180"/>
                <a:gd name="T6" fmla="*/ 84 w 185"/>
                <a:gd name="T7" fmla="*/ 125 h 180"/>
                <a:gd name="T8" fmla="*/ 90 w 185"/>
                <a:gd name="T9" fmla="*/ 113 h 180"/>
                <a:gd name="T10" fmla="*/ 84 w 185"/>
                <a:gd name="T11" fmla="*/ 106 h 180"/>
                <a:gd name="T12" fmla="*/ 111 w 185"/>
                <a:gd name="T13" fmla="*/ 96 h 180"/>
                <a:gd name="T14" fmla="*/ 154 w 185"/>
                <a:gd name="T15" fmla="*/ 69 h 180"/>
                <a:gd name="T16" fmla="*/ 152 w 185"/>
                <a:gd name="T17" fmla="*/ 42 h 180"/>
                <a:gd name="T18" fmla="*/ 165 w 185"/>
                <a:gd name="T19" fmla="*/ 25 h 180"/>
                <a:gd name="T20" fmla="*/ 184 w 185"/>
                <a:gd name="T21" fmla="*/ 15 h 180"/>
                <a:gd name="T22" fmla="*/ 182 w 185"/>
                <a:gd name="T23" fmla="*/ 8 h 180"/>
                <a:gd name="T24" fmla="*/ 173 w 185"/>
                <a:gd name="T25" fmla="*/ 0 h 180"/>
                <a:gd name="T26" fmla="*/ 163 w 185"/>
                <a:gd name="T27" fmla="*/ 0 h 180"/>
                <a:gd name="T28" fmla="*/ 152 w 185"/>
                <a:gd name="T29" fmla="*/ 17 h 180"/>
                <a:gd name="T30" fmla="*/ 134 w 185"/>
                <a:gd name="T31" fmla="*/ 29 h 180"/>
                <a:gd name="T32" fmla="*/ 111 w 185"/>
                <a:gd name="T33" fmla="*/ 31 h 180"/>
                <a:gd name="T34" fmla="*/ 111 w 185"/>
                <a:gd name="T35" fmla="*/ 42 h 180"/>
                <a:gd name="T36" fmla="*/ 104 w 185"/>
                <a:gd name="T37" fmla="*/ 52 h 180"/>
                <a:gd name="T38" fmla="*/ 90 w 185"/>
                <a:gd name="T39" fmla="*/ 52 h 180"/>
                <a:gd name="T40" fmla="*/ 73 w 185"/>
                <a:gd name="T41" fmla="*/ 46 h 180"/>
                <a:gd name="T42" fmla="*/ 0 w 185"/>
                <a:gd name="T43" fmla="*/ 104 h 180"/>
                <a:gd name="T44" fmla="*/ 19 w 185"/>
                <a:gd name="T45" fmla="*/ 113 h 180"/>
                <a:gd name="T46" fmla="*/ 29 w 185"/>
                <a:gd name="T47" fmla="*/ 119 h 180"/>
                <a:gd name="T48" fmla="*/ 10 w 185"/>
                <a:gd name="T49" fmla="*/ 165 h 180"/>
                <a:gd name="T50" fmla="*/ 27 w 185"/>
                <a:gd name="T51" fmla="*/ 179 h 180"/>
                <a:gd name="T52" fmla="*/ 48 w 185"/>
                <a:gd name="T53" fmla="*/ 177 h 180"/>
                <a:gd name="T54" fmla="*/ 61 w 185"/>
                <a:gd name="T55" fmla="*/ 177 h 180"/>
                <a:gd name="T56" fmla="*/ 83 w 185"/>
                <a:gd name="T57" fmla="*/ 161 h 180"/>
                <a:gd name="T58" fmla="*/ 100 w 185"/>
                <a:gd name="T59" fmla="*/ 159 h 180"/>
                <a:gd name="T60" fmla="*/ 117 w 185"/>
                <a:gd name="T61" fmla="*/ 150 h 18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85"/>
                <a:gd name="T94" fmla="*/ 0 h 180"/>
                <a:gd name="T95" fmla="*/ 185 w 185"/>
                <a:gd name="T96" fmla="*/ 180 h 18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85" h="180">
                  <a:moveTo>
                    <a:pt x="117" y="150"/>
                  </a:moveTo>
                  <a:lnTo>
                    <a:pt x="111" y="144"/>
                  </a:lnTo>
                  <a:lnTo>
                    <a:pt x="100" y="132"/>
                  </a:lnTo>
                  <a:lnTo>
                    <a:pt x="84" y="125"/>
                  </a:lnTo>
                  <a:lnTo>
                    <a:pt x="90" y="113"/>
                  </a:lnTo>
                  <a:lnTo>
                    <a:pt x="84" y="106"/>
                  </a:lnTo>
                  <a:lnTo>
                    <a:pt x="111" y="96"/>
                  </a:lnTo>
                  <a:lnTo>
                    <a:pt x="154" y="69"/>
                  </a:lnTo>
                  <a:lnTo>
                    <a:pt x="152" y="42"/>
                  </a:lnTo>
                  <a:lnTo>
                    <a:pt x="165" y="25"/>
                  </a:lnTo>
                  <a:lnTo>
                    <a:pt x="184" y="15"/>
                  </a:lnTo>
                  <a:lnTo>
                    <a:pt x="182" y="8"/>
                  </a:lnTo>
                  <a:lnTo>
                    <a:pt x="173" y="0"/>
                  </a:lnTo>
                  <a:lnTo>
                    <a:pt x="163" y="0"/>
                  </a:lnTo>
                  <a:lnTo>
                    <a:pt x="152" y="17"/>
                  </a:lnTo>
                  <a:lnTo>
                    <a:pt x="134" y="29"/>
                  </a:lnTo>
                  <a:lnTo>
                    <a:pt x="111" y="31"/>
                  </a:lnTo>
                  <a:lnTo>
                    <a:pt x="111" y="42"/>
                  </a:lnTo>
                  <a:lnTo>
                    <a:pt x="104" y="52"/>
                  </a:lnTo>
                  <a:lnTo>
                    <a:pt x="90" y="52"/>
                  </a:lnTo>
                  <a:lnTo>
                    <a:pt x="73" y="46"/>
                  </a:lnTo>
                  <a:lnTo>
                    <a:pt x="0" y="104"/>
                  </a:lnTo>
                  <a:lnTo>
                    <a:pt x="19" y="113"/>
                  </a:lnTo>
                  <a:lnTo>
                    <a:pt x="29" y="119"/>
                  </a:lnTo>
                  <a:lnTo>
                    <a:pt x="10" y="165"/>
                  </a:lnTo>
                  <a:lnTo>
                    <a:pt x="27" y="179"/>
                  </a:lnTo>
                  <a:lnTo>
                    <a:pt x="48" y="177"/>
                  </a:lnTo>
                  <a:lnTo>
                    <a:pt x="61" y="177"/>
                  </a:lnTo>
                  <a:lnTo>
                    <a:pt x="83" y="161"/>
                  </a:lnTo>
                  <a:lnTo>
                    <a:pt x="100" y="159"/>
                  </a:lnTo>
                  <a:lnTo>
                    <a:pt x="117" y="15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7" name="Freeform 129">
              <a:extLst>
                <a:ext uri="{FF2B5EF4-FFF2-40B4-BE49-F238E27FC236}">
                  <a16:creationId xmlns:a16="http://schemas.microsoft.com/office/drawing/2014/main" id="{1FF29231-9F87-4496-F673-86693BF9C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7315" y="4282684"/>
              <a:ext cx="461865" cy="387720"/>
            </a:xfrm>
            <a:custGeom>
              <a:avLst/>
              <a:gdLst>
                <a:gd name="T0" fmla="*/ 255 w 299"/>
                <a:gd name="T1" fmla="*/ 6 h 251"/>
                <a:gd name="T2" fmla="*/ 242 w 299"/>
                <a:gd name="T3" fmla="*/ 0 h 251"/>
                <a:gd name="T4" fmla="*/ 219 w 299"/>
                <a:gd name="T5" fmla="*/ 0 h 251"/>
                <a:gd name="T6" fmla="*/ 209 w 299"/>
                <a:gd name="T7" fmla="*/ 0 h 251"/>
                <a:gd name="T8" fmla="*/ 202 w 299"/>
                <a:gd name="T9" fmla="*/ 4 h 251"/>
                <a:gd name="T10" fmla="*/ 194 w 299"/>
                <a:gd name="T11" fmla="*/ 33 h 251"/>
                <a:gd name="T12" fmla="*/ 179 w 299"/>
                <a:gd name="T13" fmla="*/ 48 h 251"/>
                <a:gd name="T14" fmla="*/ 177 w 299"/>
                <a:gd name="T15" fmla="*/ 64 h 251"/>
                <a:gd name="T16" fmla="*/ 167 w 299"/>
                <a:gd name="T17" fmla="*/ 79 h 251"/>
                <a:gd name="T18" fmla="*/ 161 w 299"/>
                <a:gd name="T19" fmla="*/ 85 h 251"/>
                <a:gd name="T20" fmla="*/ 138 w 299"/>
                <a:gd name="T21" fmla="*/ 93 h 251"/>
                <a:gd name="T22" fmla="*/ 117 w 299"/>
                <a:gd name="T23" fmla="*/ 89 h 251"/>
                <a:gd name="T24" fmla="*/ 111 w 299"/>
                <a:gd name="T25" fmla="*/ 85 h 251"/>
                <a:gd name="T26" fmla="*/ 98 w 299"/>
                <a:gd name="T27" fmla="*/ 85 h 251"/>
                <a:gd name="T28" fmla="*/ 85 w 299"/>
                <a:gd name="T29" fmla="*/ 100 h 251"/>
                <a:gd name="T30" fmla="*/ 65 w 299"/>
                <a:gd name="T31" fmla="*/ 102 h 251"/>
                <a:gd name="T32" fmla="*/ 40 w 299"/>
                <a:gd name="T33" fmla="*/ 100 h 251"/>
                <a:gd name="T34" fmla="*/ 35 w 299"/>
                <a:gd name="T35" fmla="*/ 93 h 251"/>
                <a:gd name="T36" fmla="*/ 19 w 299"/>
                <a:gd name="T37" fmla="*/ 68 h 251"/>
                <a:gd name="T38" fmla="*/ 21 w 299"/>
                <a:gd name="T39" fmla="*/ 68 h 251"/>
                <a:gd name="T40" fmla="*/ 4 w 299"/>
                <a:gd name="T41" fmla="*/ 83 h 251"/>
                <a:gd name="T42" fmla="*/ 0 w 299"/>
                <a:gd name="T43" fmla="*/ 100 h 251"/>
                <a:gd name="T44" fmla="*/ 2 w 299"/>
                <a:gd name="T45" fmla="*/ 118 h 251"/>
                <a:gd name="T46" fmla="*/ 10 w 299"/>
                <a:gd name="T47" fmla="*/ 127 h 251"/>
                <a:gd name="T48" fmla="*/ 10 w 299"/>
                <a:gd name="T49" fmla="*/ 141 h 251"/>
                <a:gd name="T50" fmla="*/ 23 w 299"/>
                <a:gd name="T51" fmla="*/ 150 h 251"/>
                <a:gd name="T52" fmla="*/ 35 w 299"/>
                <a:gd name="T53" fmla="*/ 166 h 251"/>
                <a:gd name="T54" fmla="*/ 35 w 299"/>
                <a:gd name="T55" fmla="*/ 181 h 251"/>
                <a:gd name="T56" fmla="*/ 40 w 299"/>
                <a:gd name="T57" fmla="*/ 215 h 251"/>
                <a:gd name="T58" fmla="*/ 58 w 299"/>
                <a:gd name="T59" fmla="*/ 217 h 251"/>
                <a:gd name="T60" fmla="*/ 73 w 299"/>
                <a:gd name="T61" fmla="*/ 215 h 251"/>
                <a:gd name="T62" fmla="*/ 83 w 299"/>
                <a:gd name="T63" fmla="*/ 210 h 251"/>
                <a:gd name="T64" fmla="*/ 85 w 299"/>
                <a:gd name="T65" fmla="*/ 233 h 251"/>
                <a:gd name="T66" fmla="*/ 100 w 299"/>
                <a:gd name="T67" fmla="*/ 227 h 251"/>
                <a:gd name="T68" fmla="*/ 115 w 299"/>
                <a:gd name="T69" fmla="*/ 227 h 251"/>
                <a:gd name="T70" fmla="*/ 127 w 299"/>
                <a:gd name="T71" fmla="*/ 219 h 251"/>
                <a:gd name="T72" fmla="*/ 144 w 299"/>
                <a:gd name="T73" fmla="*/ 231 h 251"/>
                <a:gd name="T74" fmla="*/ 159 w 299"/>
                <a:gd name="T75" fmla="*/ 227 h 251"/>
                <a:gd name="T76" fmla="*/ 169 w 299"/>
                <a:gd name="T77" fmla="*/ 237 h 251"/>
                <a:gd name="T78" fmla="*/ 173 w 299"/>
                <a:gd name="T79" fmla="*/ 250 h 251"/>
                <a:gd name="T80" fmla="*/ 182 w 299"/>
                <a:gd name="T81" fmla="*/ 244 h 251"/>
                <a:gd name="T82" fmla="*/ 213 w 299"/>
                <a:gd name="T83" fmla="*/ 231 h 251"/>
                <a:gd name="T84" fmla="*/ 229 w 299"/>
                <a:gd name="T85" fmla="*/ 196 h 251"/>
                <a:gd name="T86" fmla="*/ 217 w 299"/>
                <a:gd name="T87" fmla="*/ 181 h 251"/>
                <a:gd name="T88" fmla="*/ 242 w 299"/>
                <a:gd name="T89" fmla="*/ 158 h 251"/>
                <a:gd name="T90" fmla="*/ 250 w 299"/>
                <a:gd name="T91" fmla="*/ 146 h 251"/>
                <a:gd name="T92" fmla="*/ 257 w 299"/>
                <a:gd name="T93" fmla="*/ 114 h 251"/>
                <a:gd name="T94" fmla="*/ 265 w 299"/>
                <a:gd name="T95" fmla="*/ 106 h 251"/>
                <a:gd name="T96" fmla="*/ 298 w 299"/>
                <a:gd name="T97" fmla="*/ 102 h 251"/>
                <a:gd name="T98" fmla="*/ 263 w 299"/>
                <a:gd name="T99" fmla="*/ 71 h 251"/>
                <a:gd name="T100" fmla="*/ 271 w 299"/>
                <a:gd name="T101" fmla="*/ 60 h 251"/>
                <a:gd name="T102" fmla="*/ 252 w 299"/>
                <a:gd name="T103" fmla="*/ 33 h 251"/>
                <a:gd name="T104" fmla="*/ 259 w 299"/>
                <a:gd name="T105" fmla="*/ 22 h 251"/>
                <a:gd name="T106" fmla="*/ 255 w 299"/>
                <a:gd name="T107" fmla="*/ 6 h 25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99"/>
                <a:gd name="T163" fmla="*/ 0 h 251"/>
                <a:gd name="T164" fmla="*/ 299 w 299"/>
                <a:gd name="T165" fmla="*/ 251 h 25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99" h="251">
                  <a:moveTo>
                    <a:pt x="255" y="6"/>
                  </a:moveTo>
                  <a:lnTo>
                    <a:pt x="242" y="0"/>
                  </a:lnTo>
                  <a:lnTo>
                    <a:pt x="219" y="0"/>
                  </a:lnTo>
                  <a:lnTo>
                    <a:pt x="209" y="0"/>
                  </a:lnTo>
                  <a:lnTo>
                    <a:pt x="202" y="4"/>
                  </a:lnTo>
                  <a:lnTo>
                    <a:pt x="194" y="33"/>
                  </a:lnTo>
                  <a:lnTo>
                    <a:pt x="179" y="48"/>
                  </a:lnTo>
                  <a:lnTo>
                    <a:pt x="177" y="64"/>
                  </a:lnTo>
                  <a:lnTo>
                    <a:pt x="167" y="79"/>
                  </a:lnTo>
                  <a:lnTo>
                    <a:pt x="161" y="85"/>
                  </a:lnTo>
                  <a:lnTo>
                    <a:pt x="138" y="93"/>
                  </a:lnTo>
                  <a:lnTo>
                    <a:pt x="117" y="89"/>
                  </a:lnTo>
                  <a:lnTo>
                    <a:pt x="111" y="85"/>
                  </a:lnTo>
                  <a:lnTo>
                    <a:pt x="98" y="85"/>
                  </a:lnTo>
                  <a:lnTo>
                    <a:pt x="85" y="100"/>
                  </a:lnTo>
                  <a:lnTo>
                    <a:pt x="65" y="102"/>
                  </a:lnTo>
                  <a:lnTo>
                    <a:pt x="40" y="100"/>
                  </a:lnTo>
                  <a:lnTo>
                    <a:pt x="35" y="93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4" y="83"/>
                  </a:lnTo>
                  <a:lnTo>
                    <a:pt x="0" y="100"/>
                  </a:lnTo>
                  <a:lnTo>
                    <a:pt x="2" y="118"/>
                  </a:lnTo>
                  <a:lnTo>
                    <a:pt x="10" y="127"/>
                  </a:lnTo>
                  <a:lnTo>
                    <a:pt x="10" y="141"/>
                  </a:lnTo>
                  <a:lnTo>
                    <a:pt x="23" y="150"/>
                  </a:lnTo>
                  <a:lnTo>
                    <a:pt x="35" y="166"/>
                  </a:lnTo>
                  <a:lnTo>
                    <a:pt x="35" y="181"/>
                  </a:lnTo>
                  <a:lnTo>
                    <a:pt x="40" y="215"/>
                  </a:lnTo>
                  <a:lnTo>
                    <a:pt x="58" y="217"/>
                  </a:lnTo>
                  <a:lnTo>
                    <a:pt x="73" y="215"/>
                  </a:lnTo>
                  <a:lnTo>
                    <a:pt x="83" y="210"/>
                  </a:lnTo>
                  <a:lnTo>
                    <a:pt x="85" y="233"/>
                  </a:lnTo>
                  <a:lnTo>
                    <a:pt x="100" y="227"/>
                  </a:lnTo>
                  <a:lnTo>
                    <a:pt x="115" y="227"/>
                  </a:lnTo>
                  <a:lnTo>
                    <a:pt x="127" y="219"/>
                  </a:lnTo>
                  <a:lnTo>
                    <a:pt x="144" y="231"/>
                  </a:lnTo>
                  <a:lnTo>
                    <a:pt x="159" y="227"/>
                  </a:lnTo>
                  <a:lnTo>
                    <a:pt x="169" y="237"/>
                  </a:lnTo>
                  <a:lnTo>
                    <a:pt x="173" y="250"/>
                  </a:lnTo>
                  <a:lnTo>
                    <a:pt x="182" y="244"/>
                  </a:lnTo>
                  <a:lnTo>
                    <a:pt x="213" y="231"/>
                  </a:lnTo>
                  <a:lnTo>
                    <a:pt x="229" y="196"/>
                  </a:lnTo>
                  <a:lnTo>
                    <a:pt x="217" y="181"/>
                  </a:lnTo>
                  <a:lnTo>
                    <a:pt x="242" y="158"/>
                  </a:lnTo>
                  <a:lnTo>
                    <a:pt x="250" y="146"/>
                  </a:lnTo>
                  <a:lnTo>
                    <a:pt x="257" y="114"/>
                  </a:lnTo>
                  <a:lnTo>
                    <a:pt x="265" y="106"/>
                  </a:lnTo>
                  <a:lnTo>
                    <a:pt x="298" y="102"/>
                  </a:lnTo>
                  <a:lnTo>
                    <a:pt x="263" y="71"/>
                  </a:lnTo>
                  <a:lnTo>
                    <a:pt x="271" y="60"/>
                  </a:lnTo>
                  <a:lnTo>
                    <a:pt x="252" y="33"/>
                  </a:lnTo>
                  <a:lnTo>
                    <a:pt x="259" y="22"/>
                  </a:lnTo>
                  <a:lnTo>
                    <a:pt x="255" y="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8" name="Freeform 130">
              <a:extLst>
                <a:ext uri="{FF2B5EF4-FFF2-40B4-BE49-F238E27FC236}">
                  <a16:creationId xmlns:a16="http://schemas.microsoft.com/office/drawing/2014/main" id="{9A82A3B6-7C05-EEA1-88A5-103367B40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7315" y="4282684"/>
              <a:ext cx="461865" cy="387720"/>
            </a:xfrm>
            <a:custGeom>
              <a:avLst/>
              <a:gdLst>
                <a:gd name="T0" fmla="*/ 255 w 299"/>
                <a:gd name="T1" fmla="*/ 6 h 251"/>
                <a:gd name="T2" fmla="*/ 242 w 299"/>
                <a:gd name="T3" fmla="*/ 0 h 251"/>
                <a:gd name="T4" fmla="*/ 219 w 299"/>
                <a:gd name="T5" fmla="*/ 0 h 251"/>
                <a:gd name="T6" fmla="*/ 209 w 299"/>
                <a:gd name="T7" fmla="*/ 0 h 251"/>
                <a:gd name="T8" fmla="*/ 202 w 299"/>
                <a:gd name="T9" fmla="*/ 4 h 251"/>
                <a:gd name="T10" fmla="*/ 194 w 299"/>
                <a:gd name="T11" fmla="*/ 33 h 251"/>
                <a:gd name="T12" fmla="*/ 179 w 299"/>
                <a:gd name="T13" fmla="*/ 48 h 251"/>
                <a:gd name="T14" fmla="*/ 177 w 299"/>
                <a:gd name="T15" fmla="*/ 64 h 251"/>
                <a:gd name="T16" fmla="*/ 167 w 299"/>
                <a:gd name="T17" fmla="*/ 79 h 251"/>
                <a:gd name="T18" fmla="*/ 161 w 299"/>
                <a:gd name="T19" fmla="*/ 85 h 251"/>
                <a:gd name="T20" fmla="*/ 138 w 299"/>
                <a:gd name="T21" fmla="*/ 93 h 251"/>
                <a:gd name="T22" fmla="*/ 117 w 299"/>
                <a:gd name="T23" fmla="*/ 89 h 251"/>
                <a:gd name="T24" fmla="*/ 111 w 299"/>
                <a:gd name="T25" fmla="*/ 85 h 251"/>
                <a:gd name="T26" fmla="*/ 98 w 299"/>
                <a:gd name="T27" fmla="*/ 85 h 251"/>
                <a:gd name="T28" fmla="*/ 85 w 299"/>
                <a:gd name="T29" fmla="*/ 100 h 251"/>
                <a:gd name="T30" fmla="*/ 65 w 299"/>
                <a:gd name="T31" fmla="*/ 102 h 251"/>
                <a:gd name="T32" fmla="*/ 40 w 299"/>
                <a:gd name="T33" fmla="*/ 100 h 251"/>
                <a:gd name="T34" fmla="*/ 35 w 299"/>
                <a:gd name="T35" fmla="*/ 93 h 251"/>
                <a:gd name="T36" fmla="*/ 19 w 299"/>
                <a:gd name="T37" fmla="*/ 68 h 251"/>
                <a:gd name="T38" fmla="*/ 21 w 299"/>
                <a:gd name="T39" fmla="*/ 68 h 251"/>
                <a:gd name="T40" fmla="*/ 4 w 299"/>
                <a:gd name="T41" fmla="*/ 83 h 251"/>
                <a:gd name="T42" fmla="*/ 0 w 299"/>
                <a:gd name="T43" fmla="*/ 100 h 251"/>
                <a:gd name="T44" fmla="*/ 2 w 299"/>
                <a:gd name="T45" fmla="*/ 118 h 251"/>
                <a:gd name="T46" fmla="*/ 10 w 299"/>
                <a:gd name="T47" fmla="*/ 127 h 251"/>
                <a:gd name="T48" fmla="*/ 10 w 299"/>
                <a:gd name="T49" fmla="*/ 141 h 251"/>
                <a:gd name="T50" fmla="*/ 23 w 299"/>
                <a:gd name="T51" fmla="*/ 150 h 251"/>
                <a:gd name="T52" fmla="*/ 35 w 299"/>
                <a:gd name="T53" fmla="*/ 166 h 251"/>
                <a:gd name="T54" fmla="*/ 35 w 299"/>
                <a:gd name="T55" fmla="*/ 181 h 251"/>
                <a:gd name="T56" fmla="*/ 40 w 299"/>
                <a:gd name="T57" fmla="*/ 215 h 251"/>
                <a:gd name="T58" fmla="*/ 58 w 299"/>
                <a:gd name="T59" fmla="*/ 217 h 251"/>
                <a:gd name="T60" fmla="*/ 73 w 299"/>
                <a:gd name="T61" fmla="*/ 215 h 251"/>
                <a:gd name="T62" fmla="*/ 83 w 299"/>
                <a:gd name="T63" fmla="*/ 210 h 251"/>
                <a:gd name="T64" fmla="*/ 85 w 299"/>
                <a:gd name="T65" fmla="*/ 233 h 251"/>
                <a:gd name="T66" fmla="*/ 100 w 299"/>
                <a:gd name="T67" fmla="*/ 227 h 251"/>
                <a:gd name="T68" fmla="*/ 115 w 299"/>
                <a:gd name="T69" fmla="*/ 227 h 251"/>
                <a:gd name="T70" fmla="*/ 127 w 299"/>
                <a:gd name="T71" fmla="*/ 219 h 251"/>
                <a:gd name="T72" fmla="*/ 144 w 299"/>
                <a:gd name="T73" fmla="*/ 231 h 251"/>
                <a:gd name="T74" fmla="*/ 159 w 299"/>
                <a:gd name="T75" fmla="*/ 227 h 251"/>
                <a:gd name="T76" fmla="*/ 169 w 299"/>
                <a:gd name="T77" fmla="*/ 237 h 251"/>
                <a:gd name="T78" fmla="*/ 173 w 299"/>
                <a:gd name="T79" fmla="*/ 250 h 251"/>
                <a:gd name="T80" fmla="*/ 182 w 299"/>
                <a:gd name="T81" fmla="*/ 244 h 251"/>
                <a:gd name="T82" fmla="*/ 213 w 299"/>
                <a:gd name="T83" fmla="*/ 231 h 251"/>
                <a:gd name="T84" fmla="*/ 229 w 299"/>
                <a:gd name="T85" fmla="*/ 196 h 251"/>
                <a:gd name="T86" fmla="*/ 217 w 299"/>
                <a:gd name="T87" fmla="*/ 181 h 251"/>
                <a:gd name="T88" fmla="*/ 242 w 299"/>
                <a:gd name="T89" fmla="*/ 158 h 251"/>
                <a:gd name="T90" fmla="*/ 250 w 299"/>
                <a:gd name="T91" fmla="*/ 146 h 251"/>
                <a:gd name="T92" fmla="*/ 257 w 299"/>
                <a:gd name="T93" fmla="*/ 114 h 251"/>
                <a:gd name="T94" fmla="*/ 265 w 299"/>
                <a:gd name="T95" fmla="*/ 106 h 251"/>
                <a:gd name="T96" fmla="*/ 298 w 299"/>
                <a:gd name="T97" fmla="*/ 102 h 251"/>
                <a:gd name="T98" fmla="*/ 263 w 299"/>
                <a:gd name="T99" fmla="*/ 71 h 251"/>
                <a:gd name="T100" fmla="*/ 271 w 299"/>
                <a:gd name="T101" fmla="*/ 60 h 251"/>
                <a:gd name="T102" fmla="*/ 252 w 299"/>
                <a:gd name="T103" fmla="*/ 33 h 251"/>
                <a:gd name="T104" fmla="*/ 259 w 299"/>
                <a:gd name="T105" fmla="*/ 22 h 251"/>
                <a:gd name="T106" fmla="*/ 255 w 299"/>
                <a:gd name="T107" fmla="*/ 6 h 25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99"/>
                <a:gd name="T163" fmla="*/ 0 h 251"/>
                <a:gd name="T164" fmla="*/ 299 w 299"/>
                <a:gd name="T165" fmla="*/ 251 h 25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99" h="251">
                  <a:moveTo>
                    <a:pt x="255" y="6"/>
                  </a:moveTo>
                  <a:lnTo>
                    <a:pt x="242" y="0"/>
                  </a:lnTo>
                  <a:lnTo>
                    <a:pt x="219" y="0"/>
                  </a:lnTo>
                  <a:lnTo>
                    <a:pt x="209" y="0"/>
                  </a:lnTo>
                  <a:lnTo>
                    <a:pt x="202" y="4"/>
                  </a:lnTo>
                  <a:lnTo>
                    <a:pt x="194" y="33"/>
                  </a:lnTo>
                  <a:lnTo>
                    <a:pt x="179" y="48"/>
                  </a:lnTo>
                  <a:lnTo>
                    <a:pt x="177" y="64"/>
                  </a:lnTo>
                  <a:lnTo>
                    <a:pt x="167" y="79"/>
                  </a:lnTo>
                  <a:lnTo>
                    <a:pt x="161" y="85"/>
                  </a:lnTo>
                  <a:lnTo>
                    <a:pt x="138" y="93"/>
                  </a:lnTo>
                  <a:lnTo>
                    <a:pt x="117" y="89"/>
                  </a:lnTo>
                  <a:lnTo>
                    <a:pt x="111" y="85"/>
                  </a:lnTo>
                  <a:lnTo>
                    <a:pt x="98" y="85"/>
                  </a:lnTo>
                  <a:lnTo>
                    <a:pt x="85" y="100"/>
                  </a:lnTo>
                  <a:lnTo>
                    <a:pt x="65" y="102"/>
                  </a:lnTo>
                  <a:lnTo>
                    <a:pt x="40" y="100"/>
                  </a:lnTo>
                  <a:lnTo>
                    <a:pt x="35" y="93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4" y="83"/>
                  </a:lnTo>
                  <a:lnTo>
                    <a:pt x="0" y="100"/>
                  </a:lnTo>
                  <a:lnTo>
                    <a:pt x="2" y="118"/>
                  </a:lnTo>
                  <a:lnTo>
                    <a:pt x="10" y="127"/>
                  </a:lnTo>
                  <a:lnTo>
                    <a:pt x="10" y="141"/>
                  </a:lnTo>
                  <a:lnTo>
                    <a:pt x="23" y="150"/>
                  </a:lnTo>
                  <a:lnTo>
                    <a:pt x="35" y="166"/>
                  </a:lnTo>
                  <a:lnTo>
                    <a:pt x="35" y="181"/>
                  </a:lnTo>
                  <a:lnTo>
                    <a:pt x="40" y="215"/>
                  </a:lnTo>
                  <a:lnTo>
                    <a:pt x="58" y="217"/>
                  </a:lnTo>
                  <a:lnTo>
                    <a:pt x="73" y="215"/>
                  </a:lnTo>
                  <a:lnTo>
                    <a:pt x="83" y="210"/>
                  </a:lnTo>
                  <a:lnTo>
                    <a:pt x="85" y="233"/>
                  </a:lnTo>
                  <a:lnTo>
                    <a:pt x="100" y="227"/>
                  </a:lnTo>
                  <a:lnTo>
                    <a:pt x="115" y="227"/>
                  </a:lnTo>
                  <a:lnTo>
                    <a:pt x="127" y="219"/>
                  </a:lnTo>
                  <a:lnTo>
                    <a:pt x="144" y="231"/>
                  </a:lnTo>
                  <a:lnTo>
                    <a:pt x="159" y="227"/>
                  </a:lnTo>
                  <a:lnTo>
                    <a:pt x="169" y="237"/>
                  </a:lnTo>
                  <a:lnTo>
                    <a:pt x="173" y="250"/>
                  </a:lnTo>
                  <a:lnTo>
                    <a:pt x="182" y="244"/>
                  </a:lnTo>
                  <a:lnTo>
                    <a:pt x="213" y="231"/>
                  </a:lnTo>
                  <a:lnTo>
                    <a:pt x="229" y="196"/>
                  </a:lnTo>
                  <a:lnTo>
                    <a:pt x="217" y="181"/>
                  </a:lnTo>
                  <a:lnTo>
                    <a:pt x="242" y="158"/>
                  </a:lnTo>
                  <a:lnTo>
                    <a:pt x="250" y="146"/>
                  </a:lnTo>
                  <a:lnTo>
                    <a:pt x="257" y="114"/>
                  </a:lnTo>
                  <a:lnTo>
                    <a:pt x="265" y="106"/>
                  </a:lnTo>
                  <a:lnTo>
                    <a:pt x="298" y="102"/>
                  </a:lnTo>
                  <a:lnTo>
                    <a:pt x="263" y="71"/>
                  </a:lnTo>
                  <a:lnTo>
                    <a:pt x="271" y="60"/>
                  </a:lnTo>
                  <a:lnTo>
                    <a:pt x="252" y="33"/>
                  </a:lnTo>
                  <a:lnTo>
                    <a:pt x="259" y="22"/>
                  </a:lnTo>
                  <a:lnTo>
                    <a:pt x="255" y="6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9" name="Freeform 131">
              <a:extLst>
                <a:ext uri="{FF2B5EF4-FFF2-40B4-BE49-F238E27FC236}">
                  <a16:creationId xmlns:a16="http://schemas.microsoft.com/office/drawing/2014/main" id="{4EC3C75E-7119-FFCF-B0E8-4BD63EECC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9020" y="4259513"/>
              <a:ext cx="63332" cy="40162"/>
            </a:xfrm>
            <a:custGeom>
              <a:avLst/>
              <a:gdLst>
                <a:gd name="T0" fmla="*/ 36 w 41"/>
                <a:gd name="T1" fmla="*/ 0 h 26"/>
                <a:gd name="T2" fmla="*/ 23 w 41"/>
                <a:gd name="T3" fmla="*/ 0 h 26"/>
                <a:gd name="T4" fmla="*/ 7 w 41"/>
                <a:gd name="T5" fmla="*/ 6 h 26"/>
                <a:gd name="T6" fmla="*/ 0 w 41"/>
                <a:gd name="T7" fmla="*/ 8 h 26"/>
                <a:gd name="T8" fmla="*/ 0 w 41"/>
                <a:gd name="T9" fmla="*/ 10 h 26"/>
                <a:gd name="T10" fmla="*/ 15 w 41"/>
                <a:gd name="T11" fmla="*/ 25 h 26"/>
                <a:gd name="T12" fmla="*/ 23 w 41"/>
                <a:gd name="T13" fmla="*/ 15 h 26"/>
                <a:gd name="T14" fmla="*/ 23 w 41"/>
                <a:gd name="T15" fmla="*/ 6 h 26"/>
                <a:gd name="T16" fmla="*/ 31 w 41"/>
                <a:gd name="T17" fmla="*/ 6 h 26"/>
                <a:gd name="T18" fmla="*/ 34 w 41"/>
                <a:gd name="T19" fmla="*/ 13 h 26"/>
                <a:gd name="T20" fmla="*/ 40 w 41"/>
                <a:gd name="T21" fmla="*/ 6 h 26"/>
                <a:gd name="T22" fmla="*/ 36 w 41"/>
                <a:gd name="T23" fmla="*/ 0 h 2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1"/>
                <a:gd name="T37" fmla="*/ 0 h 26"/>
                <a:gd name="T38" fmla="*/ 41 w 41"/>
                <a:gd name="T39" fmla="*/ 26 h 2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1" h="26">
                  <a:moveTo>
                    <a:pt x="36" y="0"/>
                  </a:moveTo>
                  <a:lnTo>
                    <a:pt x="23" y="0"/>
                  </a:lnTo>
                  <a:lnTo>
                    <a:pt x="7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15" y="25"/>
                  </a:lnTo>
                  <a:lnTo>
                    <a:pt x="23" y="15"/>
                  </a:lnTo>
                  <a:lnTo>
                    <a:pt x="23" y="6"/>
                  </a:lnTo>
                  <a:lnTo>
                    <a:pt x="31" y="6"/>
                  </a:lnTo>
                  <a:lnTo>
                    <a:pt x="34" y="13"/>
                  </a:lnTo>
                  <a:lnTo>
                    <a:pt x="40" y="6"/>
                  </a:lnTo>
                  <a:lnTo>
                    <a:pt x="36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0" name="Freeform 132">
              <a:extLst>
                <a:ext uri="{FF2B5EF4-FFF2-40B4-BE49-F238E27FC236}">
                  <a16:creationId xmlns:a16="http://schemas.microsoft.com/office/drawing/2014/main" id="{055C5478-E6C4-4756-2672-787FB8218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9020" y="4259513"/>
              <a:ext cx="63332" cy="40162"/>
            </a:xfrm>
            <a:custGeom>
              <a:avLst/>
              <a:gdLst>
                <a:gd name="T0" fmla="*/ 36 w 41"/>
                <a:gd name="T1" fmla="*/ 0 h 26"/>
                <a:gd name="T2" fmla="*/ 23 w 41"/>
                <a:gd name="T3" fmla="*/ 0 h 26"/>
                <a:gd name="T4" fmla="*/ 7 w 41"/>
                <a:gd name="T5" fmla="*/ 6 h 26"/>
                <a:gd name="T6" fmla="*/ 0 w 41"/>
                <a:gd name="T7" fmla="*/ 8 h 26"/>
                <a:gd name="T8" fmla="*/ 0 w 41"/>
                <a:gd name="T9" fmla="*/ 10 h 26"/>
                <a:gd name="T10" fmla="*/ 15 w 41"/>
                <a:gd name="T11" fmla="*/ 25 h 26"/>
                <a:gd name="T12" fmla="*/ 23 w 41"/>
                <a:gd name="T13" fmla="*/ 15 h 26"/>
                <a:gd name="T14" fmla="*/ 23 w 41"/>
                <a:gd name="T15" fmla="*/ 6 h 26"/>
                <a:gd name="T16" fmla="*/ 31 w 41"/>
                <a:gd name="T17" fmla="*/ 6 h 26"/>
                <a:gd name="T18" fmla="*/ 34 w 41"/>
                <a:gd name="T19" fmla="*/ 13 h 26"/>
                <a:gd name="T20" fmla="*/ 40 w 41"/>
                <a:gd name="T21" fmla="*/ 6 h 26"/>
                <a:gd name="T22" fmla="*/ 36 w 41"/>
                <a:gd name="T23" fmla="*/ 0 h 2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1"/>
                <a:gd name="T37" fmla="*/ 0 h 26"/>
                <a:gd name="T38" fmla="*/ 41 w 41"/>
                <a:gd name="T39" fmla="*/ 26 h 2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1" h="26">
                  <a:moveTo>
                    <a:pt x="36" y="0"/>
                  </a:moveTo>
                  <a:lnTo>
                    <a:pt x="23" y="0"/>
                  </a:lnTo>
                  <a:lnTo>
                    <a:pt x="7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15" y="25"/>
                  </a:lnTo>
                  <a:lnTo>
                    <a:pt x="23" y="15"/>
                  </a:lnTo>
                  <a:lnTo>
                    <a:pt x="23" y="6"/>
                  </a:lnTo>
                  <a:lnTo>
                    <a:pt x="31" y="6"/>
                  </a:lnTo>
                  <a:lnTo>
                    <a:pt x="34" y="13"/>
                  </a:lnTo>
                  <a:lnTo>
                    <a:pt x="40" y="6"/>
                  </a:lnTo>
                  <a:lnTo>
                    <a:pt x="36" y="0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1" name="Freeform 133">
              <a:extLst>
                <a:ext uri="{FF2B5EF4-FFF2-40B4-BE49-F238E27FC236}">
                  <a16:creationId xmlns:a16="http://schemas.microsoft.com/office/drawing/2014/main" id="{A4E46F45-642F-47ED-A469-2710F7066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3647" y="4497396"/>
              <a:ext cx="478857" cy="404711"/>
            </a:xfrm>
            <a:custGeom>
              <a:avLst/>
              <a:gdLst>
                <a:gd name="T0" fmla="*/ 0 w 310"/>
                <a:gd name="T1" fmla="*/ 30 h 262"/>
                <a:gd name="T2" fmla="*/ 12 w 310"/>
                <a:gd name="T3" fmla="*/ 15 h 262"/>
                <a:gd name="T4" fmla="*/ 29 w 310"/>
                <a:gd name="T5" fmla="*/ 9 h 262"/>
                <a:gd name="T6" fmla="*/ 40 w 310"/>
                <a:gd name="T7" fmla="*/ 0 h 262"/>
                <a:gd name="T8" fmla="*/ 60 w 310"/>
                <a:gd name="T9" fmla="*/ 0 h 262"/>
                <a:gd name="T10" fmla="*/ 71 w 310"/>
                <a:gd name="T11" fmla="*/ 9 h 262"/>
                <a:gd name="T12" fmla="*/ 90 w 310"/>
                <a:gd name="T13" fmla="*/ 9 h 262"/>
                <a:gd name="T14" fmla="*/ 98 w 310"/>
                <a:gd name="T15" fmla="*/ 30 h 262"/>
                <a:gd name="T16" fmla="*/ 92 w 310"/>
                <a:gd name="T17" fmla="*/ 44 h 262"/>
                <a:gd name="T18" fmla="*/ 98 w 310"/>
                <a:gd name="T19" fmla="*/ 59 h 262"/>
                <a:gd name="T20" fmla="*/ 110 w 310"/>
                <a:gd name="T21" fmla="*/ 65 h 262"/>
                <a:gd name="T22" fmla="*/ 115 w 310"/>
                <a:gd name="T23" fmla="*/ 78 h 262"/>
                <a:gd name="T24" fmla="*/ 127 w 310"/>
                <a:gd name="T25" fmla="*/ 88 h 262"/>
                <a:gd name="T26" fmla="*/ 140 w 310"/>
                <a:gd name="T27" fmla="*/ 88 h 262"/>
                <a:gd name="T28" fmla="*/ 154 w 310"/>
                <a:gd name="T29" fmla="*/ 67 h 262"/>
                <a:gd name="T30" fmla="*/ 167 w 310"/>
                <a:gd name="T31" fmla="*/ 53 h 262"/>
                <a:gd name="T32" fmla="*/ 182 w 310"/>
                <a:gd name="T33" fmla="*/ 51 h 262"/>
                <a:gd name="T34" fmla="*/ 188 w 310"/>
                <a:gd name="T35" fmla="*/ 40 h 262"/>
                <a:gd name="T36" fmla="*/ 209 w 310"/>
                <a:gd name="T37" fmla="*/ 32 h 262"/>
                <a:gd name="T38" fmla="*/ 240 w 310"/>
                <a:gd name="T39" fmla="*/ 50 h 262"/>
                <a:gd name="T40" fmla="*/ 269 w 310"/>
                <a:gd name="T41" fmla="*/ 59 h 262"/>
                <a:gd name="T42" fmla="*/ 282 w 310"/>
                <a:gd name="T43" fmla="*/ 59 h 262"/>
                <a:gd name="T44" fmla="*/ 303 w 310"/>
                <a:gd name="T45" fmla="*/ 71 h 262"/>
                <a:gd name="T46" fmla="*/ 302 w 310"/>
                <a:gd name="T47" fmla="*/ 71 h 262"/>
                <a:gd name="T48" fmla="*/ 303 w 310"/>
                <a:gd name="T49" fmla="*/ 138 h 262"/>
                <a:gd name="T50" fmla="*/ 303 w 310"/>
                <a:gd name="T51" fmla="*/ 180 h 262"/>
                <a:gd name="T52" fmla="*/ 302 w 310"/>
                <a:gd name="T53" fmla="*/ 192 h 262"/>
                <a:gd name="T54" fmla="*/ 305 w 310"/>
                <a:gd name="T55" fmla="*/ 199 h 262"/>
                <a:gd name="T56" fmla="*/ 309 w 310"/>
                <a:gd name="T57" fmla="*/ 261 h 262"/>
                <a:gd name="T58" fmla="*/ 309 w 310"/>
                <a:gd name="T59" fmla="*/ 259 h 262"/>
                <a:gd name="T60" fmla="*/ 300 w 310"/>
                <a:gd name="T61" fmla="*/ 255 h 262"/>
                <a:gd name="T62" fmla="*/ 269 w 310"/>
                <a:gd name="T63" fmla="*/ 226 h 262"/>
                <a:gd name="T64" fmla="*/ 234 w 310"/>
                <a:gd name="T65" fmla="*/ 230 h 262"/>
                <a:gd name="T66" fmla="*/ 219 w 310"/>
                <a:gd name="T67" fmla="*/ 236 h 262"/>
                <a:gd name="T68" fmla="*/ 202 w 310"/>
                <a:gd name="T69" fmla="*/ 236 h 262"/>
                <a:gd name="T70" fmla="*/ 219 w 310"/>
                <a:gd name="T71" fmla="*/ 207 h 262"/>
                <a:gd name="T72" fmla="*/ 232 w 310"/>
                <a:gd name="T73" fmla="*/ 205 h 262"/>
                <a:gd name="T74" fmla="*/ 215 w 310"/>
                <a:gd name="T75" fmla="*/ 155 h 262"/>
                <a:gd name="T76" fmla="*/ 206 w 310"/>
                <a:gd name="T77" fmla="*/ 146 h 262"/>
                <a:gd name="T78" fmla="*/ 192 w 310"/>
                <a:gd name="T79" fmla="*/ 138 h 262"/>
                <a:gd name="T80" fmla="*/ 158 w 310"/>
                <a:gd name="T81" fmla="*/ 126 h 262"/>
                <a:gd name="T82" fmla="*/ 123 w 310"/>
                <a:gd name="T83" fmla="*/ 119 h 262"/>
                <a:gd name="T84" fmla="*/ 83 w 310"/>
                <a:gd name="T85" fmla="*/ 94 h 262"/>
                <a:gd name="T86" fmla="*/ 71 w 310"/>
                <a:gd name="T87" fmla="*/ 109 h 262"/>
                <a:gd name="T88" fmla="*/ 60 w 310"/>
                <a:gd name="T89" fmla="*/ 109 h 262"/>
                <a:gd name="T90" fmla="*/ 54 w 310"/>
                <a:gd name="T91" fmla="*/ 86 h 262"/>
                <a:gd name="T92" fmla="*/ 42 w 310"/>
                <a:gd name="T93" fmla="*/ 76 h 262"/>
                <a:gd name="T94" fmla="*/ 33 w 310"/>
                <a:gd name="T95" fmla="*/ 75 h 262"/>
                <a:gd name="T96" fmla="*/ 40 w 310"/>
                <a:gd name="T97" fmla="*/ 69 h 262"/>
                <a:gd name="T98" fmla="*/ 54 w 310"/>
                <a:gd name="T99" fmla="*/ 71 h 262"/>
                <a:gd name="T100" fmla="*/ 65 w 310"/>
                <a:gd name="T101" fmla="*/ 65 h 262"/>
                <a:gd name="T102" fmla="*/ 83 w 310"/>
                <a:gd name="T103" fmla="*/ 65 h 262"/>
                <a:gd name="T104" fmla="*/ 88 w 310"/>
                <a:gd name="T105" fmla="*/ 50 h 262"/>
                <a:gd name="T106" fmla="*/ 58 w 310"/>
                <a:gd name="T107" fmla="*/ 57 h 262"/>
                <a:gd name="T108" fmla="*/ 42 w 310"/>
                <a:gd name="T109" fmla="*/ 57 h 262"/>
                <a:gd name="T110" fmla="*/ 29 w 310"/>
                <a:gd name="T111" fmla="*/ 50 h 262"/>
                <a:gd name="T112" fmla="*/ 29 w 310"/>
                <a:gd name="T113" fmla="*/ 36 h 262"/>
                <a:gd name="T114" fmla="*/ 0 w 310"/>
                <a:gd name="T115" fmla="*/ 30 h 26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10"/>
                <a:gd name="T175" fmla="*/ 0 h 262"/>
                <a:gd name="T176" fmla="*/ 310 w 310"/>
                <a:gd name="T177" fmla="*/ 262 h 26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10" h="262">
                  <a:moveTo>
                    <a:pt x="0" y="30"/>
                  </a:moveTo>
                  <a:lnTo>
                    <a:pt x="12" y="15"/>
                  </a:lnTo>
                  <a:lnTo>
                    <a:pt x="29" y="9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71" y="9"/>
                  </a:lnTo>
                  <a:lnTo>
                    <a:pt x="90" y="9"/>
                  </a:lnTo>
                  <a:lnTo>
                    <a:pt x="98" y="30"/>
                  </a:lnTo>
                  <a:lnTo>
                    <a:pt x="92" y="44"/>
                  </a:lnTo>
                  <a:lnTo>
                    <a:pt x="98" y="59"/>
                  </a:lnTo>
                  <a:lnTo>
                    <a:pt x="110" y="65"/>
                  </a:lnTo>
                  <a:lnTo>
                    <a:pt x="115" y="78"/>
                  </a:lnTo>
                  <a:lnTo>
                    <a:pt x="127" y="88"/>
                  </a:lnTo>
                  <a:lnTo>
                    <a:pt x="140" y="88"/>
                  </a:lnTo>
                  <a:lnTo>
                    <a:pt x="154" y="67"/>
                  </a:lnTo>
                  <a:lnTo>
                    <a:pt x="167" y="53"/>
                  </a:lnTo>
                  <a:lnTo>
                    <a:pt x="182" y="51"/>
                  </a:lnTo>
                  <a:lnTo>
                    <a:pt x="188" y="40"/>
                  </a:lnTo>
                  <a:lnTo>
                    <a:pt x="209" y="32"/>
                  </a:lnTo>
                  <a:lnTo>
                    <a:pt x="240" y="50"/>
                  </a:lnTo>
                  <a:lnTo>
                    <a:pt x="269" y="59"/>
                  </a:lnTo>
                  <a:lnTo>
                    <a:pt x="282" y="59"/>
                  </a:lnTo>
                  <a:lnTo>
                    <a:pt x="303" y="71"/>
                  </a:lnTo>
                  <a:lnTo>
                    <a:pt x="302" y="71"/>
                  </a:lnTo>
                  <a:lnTo>
                    <a:pt x="303" y="138"/>
                  </a:lnTo>
                  <a:lnTo>
                    <a:pt x="303" y="180"/>
                  </a:lnTo>
                  <a:lnTo>
                    <a:pt x="302" y="192"/>
                  </a:lnTo>
                  <a:lnTo>
                    <a:pt x="305" y="199"/>
                  </a:lnTo>
                  <a:lnTo>
                    <a:pt x="309" y="261"/>
                  </a:lnTo>
                  <a:lnTo>
                    <a:pt x="309" y="259"/>
                  </a:lnTo>
                  <a:lnTo>
                    <a:pt x="300" y="255"/>
                  </a:lnTo>
                  <a:lnTo>
                    <a:pt x="269" y="226"/>
                  </a:lnTo>
                  <a:lnTo>
                    <a:pt x="234" y="230"/>
                  </a:lnTo>
                  <a:lnTo>
                    <a:pt x="219" y="236"/>
                  </a:lnTo>
                  <a:lnTo>
                    <a:pt x="202" y="236"/>
                  </a:lnTo>
                  <a:lnTo>
                    <a:pt x="219" y="207"/>
                  </a:lnTo>
                  <a:lnTo>
                    <a:pt x="232" y="205"/>
                  </a:lnTo>
                  <a:lnTo>
                    <a:pt x="215" y="155"/>
                  </a:lnTo>
                  <a:lnTo>
                    <a:pt x="206" y="146"/>
                  </a:lnTo>
                  <a:lnTo>
                    <a:pt x="192" y="138"/>
                  </a:lnTo>
                  <a:lnTo>
                    <a:pt x="158" y="126"/>
                  </a:lnTo>
                  <a:lnTo>
                    <a:pt x="123" y="119"/>
                  </a:lnTo>
                  <a:lnTo>
                    <a:pt x="83" y="94"/>
                  </a:lnTo>
                  <a:lnTo>
                    <a:pt x="71" y="109"/>
                  </a:lnTo>
                  <a:lnTo>
                    <a:pt x="60" y="109"/>
                  </a:lnTo>
                  <a:lnTo>
                    <a:pt x="54" y="86"/>
                  </a:lnTo>
                  <a:lnTo>
                    <a:pt x="42" y="76"/>
                  </a:lnTo>
                  <a:lnTo>
                    <a:pt x="33" y="75"/>
                  </a:lnTo>
                  <a:lnTo>
                    <a:pt x="40" y="69"/>
                  </a:lnTo>
                  <a:lnTo>
                    <a:pt x="54" y="71"/>
                  </a:lnTo>
                  <a:lnTo>
                    <a:pt x="65" y="65"/>
                  </a:lnTo>
                  <a:lnTo>
                    <a:pt x="83" y="65"/>
                  </a:lnTo>
                  <a:lnTo>
                    <a:pt x="88" y="50"/>
                  </a:lnTo>
                  <a:lnTo>
                    <a:pt x="58" y="57"/>
                  </a:lnTo>
                  <a:lnTo>
                    <a:pt x="42" y="57"/>
                  </a:lnTo>
                  <a:lnTo>
                    <a:pt x="29" y="50"/>
                  </a:lnTo>
                  <a:lnTo>
                    <a:pt x="29" y="36"/>
                  </a:lnTo>
                  <a:lnTo>
                    <a:pt x="0" y="3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2" name="Freeform 134">
              <a:extLst>
                <a:ext uri="{FF2B5EF4-FFF2-40B4-BE49-F238E27FC236}">
                  <a16:creationId xmlns:a16="http://schemas.microsoft.com/office/drawing/2014/main" id="{4A9FAD8E-F0A2-58C0-3061-8FA7E9F56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0147" y="4607071"/>
              <a:ext cx="440239" cy="366094"/>
            </a:xfrm>
            <a:custGeom>
              <a:avLst/>
              <a:gdLst>
                <a:gd name="T0" fmla="*/ 7 w 285"/>
                <a:gd name="T1" fmla="*/ 188 h 237"/>
                <a:gd name="T2" fmla="*/ 26 w 285"/>
                <a:gd name="T3" fmla="*/ 188 h 237"/>
                <a:gd name="T4" fmla="*/ 44 w 285"/>
                <a:gd name="T5" fmla="*/ 194 h 237"/>
                <a:gd name="T6" fmla="*/ 61 w 285"/>
                <a:gd name="T7" fmla="*/ 184 h 237"/>
                <a:gd name="T8" fmla="*/ 67 w 285"/>
                <a:gd name="T9" fmla="*/ 176 h 237"/>
                <a:gd name="T10" fmla="*/ 61 w 285"/>
                <a:gd name="T11" fmla="*/ 165 h 237"/>
                <a:gd name="T12" fmla="*/ 72 w 285"/>
                <a:gd name="T13" fmla="*/ 159 h 237"/>
                <a:gd name="T14" fmla="*/ 92 w 285"/>
                <a:gd name="T15" fmla="*/ 140 h 237"/>
                <a:gd name="T16" fmla="*/ 105 w 285"/>
                <a:gd name="T17" fmla="*/ 140 h 237"/>
                <a:gd name="T18" fmla="*/ 134 w 285"/>
                <a:gd name="T19" fmla="*/ 151 h 237"/>
                <a:gd name="T20" fmla="*/ 143 w 285"/>
                <a:gd name="T21" fmla="*/ 155 h 237"/>
                <a:gd name="T22" fmla="*/ 159 w 285"/>
                <a:gd name="T23" fmla="*/ 182 h 237"/>
                <a:gd name="T24" fmla="*/ 186 w 285"/>
                <a:gd name="T25" fmla="*/ 205 h 237"/>
                <a:gd name="T26" fmla="*/ 191 w 285"/>
                <a:gd name="T27" fmla="*/ 215 h 237"/>
                <a:gd name="T28" fmla="*/ 255 w 285"/>
                <a:gd name="T29" fmla="*/ 224 h 237"/>
                <a:gd name="T30" fmla="*/ 263 w 285"/>
                <a:gd name="T31" fmla="*/ 236 h 237"/>
                <a:gd name="T32" fmla="*/ 280 w 285"/>
                <a:gd name="T33" fmla="*/ 232 h 237"/>
                <a:gd name="T34" fmla="*/ 284 w 285"/>
                <a:gd name="T35" fmla="*/ 220 h 237"/>
                <a:gd name="T36" fmla="*/ 255 w 285"/>
                <a:gd name="T37" fmla="*/ 213 h 237"/>
                <a:gd name="T38" fmla="*/ 263 w 285"/>
                <a:gd name="T39" fmla="*/ 203 h 237"/>
                <a:gd name="T40" fmla="*/ 251 w 285"/>
                <a:gd name="T41" fmla="*/ 203 h 237"/>
                <a:gd name="T42" fmla="*/ 236 w 285"/>
                <a:gd name="T43" fmla="*/ 197 h 237"/>
                <a:gd name="T44" fmla="*/ 239 w 285"/>
                <a:gd name="T45" fmla="*/ 184 h 237"/>
                <a:gd name="T46" fmla="*/ 220 w 285"/>
                <a:gd name="T47" fmla="*/ 188 h 237"/>
                <a:gd name="T48" fmla="*/ 211 w 285"/>
                <a:gd name="T49" fmla="*/ 172 h 237"/>
                <a:gd name="T50" fmla="*/ 209 w 285"/>
                <a:gd name="T51" fmla="*/ 155 h 237"/>
                <a:gd name="T52" fmla="*/ 193 w 285"/>
                <a:gd name="T53" fmla="*/ 149 h 237"/>
                <a:gd name="T54" fmla="*/ 178 w 285"/>
                <a:gd name="T55" fmla="*/ 134 h 237"/>
                <a:gd name="T56" fmla="*/ 174 w 285"/>
                <a:gd name="T57" fmla="*/ 123 h 237"/>
                <a:gd name="T58" fmla="*/ 199 w 285"/>
                <a:gd name="T59" fmla="*/ 117 h 237"/>
                <a:gd name="T60" fmla="*/ 199 w 285"/>
                <a:gd name="T61" fmla="*/ 101 h 237"/>
                <a:gd name="T62" fmla="*/ 186 w 285"/>
                <a:gd name="T63" fmla="*/ 92 h 237"/>
                <a:gd name="T64" fmla="*/ 168 w 285"/>
                <a:gd name="T65" fmla="*/ 94 h 237"/>
                <a:gd name="T66" fmla="*/ 151 w 285"/>
                <a:gd name="T67" fmla="*/ 84 h 237"/>
                <a:gd name="T68" fmla="*/ 138 w 285"/>
                <a:gd name="T69" fmla="*/ 82 h 237"/>
                <a:gd name="T70" fmla="*/ 138 w 285"/>
                <a:gd name="T71" fmla="*/ 65 h 237"/>
                <a:gd name="T72" fmla="*/ 126 w 285"/>
                <a:gd name="T73" fmla="*/ 52 h 237"/>
                <a:gd name="T74" fmla="*/ 71 w 285"/>
                <a:gd name="T75" fmla="*/ 21 h 237"/>
                <a:gd name="T76" fmla="*/ 57 w 285"/>
                <a:gd name="T77" fmla="*/ 17 h 237"/>
                <a:gd name="T78" fmla="*/ 1 w 285"/>
                <a:gd name="T79" fmla="*/ 0 h 237"/>
                <a:gd name="T80" fmla="*/ 0 w 285"/>
                <a:gd name="T81" fmla="*/ 0 h 237"/>
                <a:gd name="T82" fmla="*/ 1 w 285"/>
                <a:gd name="T83" fmla="*/ 67 h 237"/>
                <a:gd name="T84" fmla="*/ 1 w 285"/>
                <a:gd name="T85" fmla="*/ 109 h 237"/>
                <a:gd name="T86" fmla="*/ 0 w 285"/>
                <a:gd name="T87" fmla="*/ 121 h 237"/>
                <a:gd name="T88" fmla="*/ 3 w 285"/>
                <a:gd name="T89" fmla="*/ 128 h 237"/>
                <a:gd name="T90" fmla="*/ 7 w 285"/>
                <a:gd name="T91" fmla="*/ 190 h 237"/>
                <a:gd name="T92" fmla="*/ 7 w 285"/>
                <a:gd name="T93" fmla="*/ 188 h 2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85"/>
                <a:gd name="T142" fmla="*/ 0 h 237"/>
                <a:gd name="T143" fmla="*/ 285 w 285"/>
                <a:gd name="T144" fmla="*/ 237 h 2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85" h="237">
                  <a:moveTo>
                    <a:pt x="7" y="188"/>
                  </a:moveTo>
                  <a:lnTo>
                    <a:pt x="26" y="188"/>
                  </a:lnTo>
                  <a:lnTo>
                    <a:pt x="44" y="194"/>
                  </a:lnTo>
                  <a:lnTo>
                    <a:pt x="61" y="184"/>
                  </a:lnTo>
                  <a:lnTo>
                    <a:pt x="67" y="176"/>
                  </a:lnTo>
                  <a:lnTo>
                    <a:pt x="61" y="165"/>
                  </a:lnTo>
                  <a:lnTo>
                    <a:pt x="72" y="159"/>
                  </a:lnTo>
                  <a:lnTo>
                    <a:pt x="92" y="140"/>
                  </a:lnTo>
                  <a:lnTo>
                    <a:pt x="105" y="140"/>
                  </a:lnTo>
                  <a:lnTo>
                    <a:pt x="134" y="151"/>
                  </a:lnTo>
                  <a:lnTo>
                    <a:pt x="143" y="155"/>
                  </a:lnTo>
                  <a:lnTo>
                    <a:pt x="159" y="182"/>
                  </a:lnTo>
                  <a:lnTo>
                    <a:pt x="186" y="205"/>
                  </a:lnTo>
                  <a:lnTo>
                    <a:pt x="191" y="215"/>
                  </a:lnTo>
                  <a:lnTo>
                    <a:pt x="255" y="224"/>
                  </a:lnTo>
                  <a:lnTo>
                    <a:pt x="263" y="236"/>
                  </a:lnTo>
                  <a:lnTo>
                    <a:pt x="280" y="232"/>
                  </a:lnTo>
                  <a:lnTo>
                    <a:pt x="284" y="220"/>
                  </a:lnTo>
                  <a:lnTo>
                    <a:pt x="255" y="213"/>
                  </a:lnTo>
                  <a:lnTo>
                    <a:pt x="263" y="203"/>
                  </a:lnTo>
                  <a:lnTo>
                    <a:pt x="251" y="203"/>
                  </a:lnTo>
                  <a:lnTo>
                    <a:pt x="236" y="197"/>
                  </a:lnTo>
                  <a:lnTo>
                    <a:pt x="239" y="184"/>
                  </a:lnTo>
                  <a:lnTo>
                    <a:pt x="220" y="188"/>
                  </a:lnTo>
                  <a:lnTo>
                    <a:pt x="211" y="172"/>
                  </a:lnTo>
                  <a:lnTo>
                    <a:pt x="209" y="155"/>
                  </a:lnTo>
                  <a:lnTo>
                    <a:pt x="193" y="149"/>
                  </a:lnTo>
                  <a:lnTo>
                    <a:pt x="178" y="134"/>
                  </a:lnTo>
                  <a:lnTo>
                    <a:pt x="174" y="123"/>
                  </a:lnTo>
                  <a:lnTo>
                    <a:pt x="199" y="117"/>
                  </a:lnTo>
                  <a:lnTo>
                    <a:pt x="199" y="101"/>
                  </a:lnTo>
                  <a:lnTo>
                    <a:pt x="186" y="92"/>
                  </a:lnTo>
                  <a:lnTo>
                    <a:pt x="168" y="94"/>
                  </a:lnTo>
                  <a:lnTo>
                    <a:pt x="151" y="84"/>
                  </a:lnTo>
                  <a:lnTo>
                    <a:pt x="138" y="82"/>
                  </a:lnTo>
                  <a:lnTo>
                    <a:pt x="138" y="65"/>
                  </a:lnTo>
                  <a:lnTo>
                    <a:pt x="126" y="52"/>
                  </a:lnTo>
                  <a:lnTo>
                    <a:pt x="71" y="21"/>
                  </a:lnTo>
                  <a:lnTo>
                    <a:pt x="57" y="17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67"/>
                  </a:lnTo>
                  <a:lnTo>
                    <a:pt x="1" y="109"/>
                  </a:lnTo>
                  <a:lnTo>
                    <a:pt x="0" y="121"/>
                  </a:lnTo>
                  <a:lnTo>
                    <a:pt x="3" y="128"/>
                  </a:lnTo>
                  <a:lnTo>
                    <a:pt x="7" y="190"/>
                  </a:lnTo>
                  <a:lnTo>
                    <a:pt x="7" y="188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3" name="Freeform 135">
              <a:extLst>
                <a:ext uri="{FF2B5EF4-FFF2-40B4-BE49-F238E27FC236}">
                  <a16:creationId xmlns:a16="http://schemas.microsoft.com/office/drawing/2014/main" id="{10E01929-A7D0-6F2C-0E6E-96D5B37CC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4126" y="5532345"/>
              <a:ext cx="26259" cy="26260"/>
            </a:xfrm>
            <a:custGeom>
              <a:avLst/>
              <a:gdLst>
                <a:gd name="T0" fmla="*/ 16 w 17"/>
                <a:gd name="T1" fmla="*/ 16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4" name="Freeform 136">
              <a:extLst>
                <a:ext uri="{FF2B5EF4-FFF2-40B4-BE49-F238E27FC236}">
                  <a16:creationId xmlns:a16="http://schemas.microsoft.com/office/drawing/2014/main" id="{FB655884-E037-EFE8-B29A-017E7FFC5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0550" y="4906742"/>
              <a:ext cx="26259" cy="26260"/>
            </a:xfrm>
            <a:custGeom>
              <a:avLst/>
              <a:gdLst>
                <a:gd name="T0" fmla="*/ 16 w 17"/>
                <a:gd name="T1" fmla="*/ 16 h 17"/>
                <a:gd name="T2" fmla="*/ 16 w 17"/>
                <a:gd name="T3" fmla="*/ 0 h 17"/>
                <a:gd name="T4" fmla="*/ 0 w 17"/>
                <a:gd name="T5" fmla="*/ 0 h 17"/>
                <a:gd name="T6" fmla="*/ 0 w 17"/>
                <a:gd name="T7" fmla="*/ 16 h 17"/>
                <a:gd name="T8" fmla="*/ 16 w 17"/>
                <a:gd name="T9" fmla="*/ 1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5" name="Freeform 137">
              <a:extLst>
                <a:ext uri="{FF2B5EF4-FFF2-40B4-BE49-F238E27FC236}">
                  <a16:creationId xmlns:a16="http://schemas.microsoft.com/office/drawing/2014/main" id="{85A48F9E-906E-65E2-B55C-615BC52B4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7644" y="3808460"/>
              <a:ext cx="242517" cy="197722"/>
            </a:xfrm>
            <a:custGeom>
              <a:avLst/>
              <a:gdLst>
                <a:gd name="T0" fmla="*/ 64 w 157"/>
                <a:gd name="T1" fmla="*/ 127 h 128"/>
                <a:gd name="T2" fmla="*/ 56 w 157"/>
                <a:gd name="T3" fmla="*/ 123 h 128"/>
                <a:gd name="T4" fmla="*/ 39 w 157"/>
                <a:gd name="T5" fmla="*/ 123 h 128"/>
                <a:gd name="T6" fmla="*/ 27 w 157"/>
                <a:gd name="T7" fmla="*/ 113 h 128"/>
                <a:gd name="T8" fmla="*/ 17 w 157"/>
                <a:gd name="T9" fmla="*/ 92 h 128"/>
                <a:gd name="T10" fmla="*/ 19 w 157"/>
                <a:gd name="T11" fmla="*/ 85 h 128"/>
                <a:gd name="T12" fmla="*/ 16 w 157"/>
                <a:gd name="T13" fmla="*/ 77 h 128"/>
                <a:gd name="T14" fmla="*/ 8 w 157"/>
                <a:gd name="T15" fmla="*/ 67 h 128"/>
                <a:gd name="T16" fmla="*/ 0 w 157"/>
                <a:gd name="T17" fmla="*/ 46 h 128"/>
                <a:gd name="T18" fmla="*/ 4 w 157"/>
                <a:gd name="T19" fmla="*/ 33 h 128"/>
                <a:gd name="T20" fmla="*/ 19 w 157"/>
                <a:gd name="T21" fmla="*/ 16 h 128"/>
                <a:gd name="T22" fmla="*/ 27 w 157"/>
                <a:gd name="T23" fmla="*/ 10 h 128"/>
                <a:gd name="T24" fmla="*/ 50 w 157"/>
                <a:gd name="T25" fmla="*/ 12 h 128"/>
                <a:gd name="T26" fmla="*/ 75 w 157"/>
                <a:gd name="T27" fmla="*/ 12 h 128"/>
                <a:gd name="T28" fmla="*/ 87 w 157"/>
                <a:gd name="T29" fmla="*/ 14 h 128"/>
                <a:gd name="T30" fmla="*/ 90 w 157"/>
                <a:gd name="T31" fmla="*/ 17 h 128"/>
                <a:gd name="T32" fmla="*/ 110 w 157"/>
                <a:gd name="T33" fmla="*/ 21 h 128"/>
                <a:gd name="T34" fmla="*/ 113 w 157"/>
                <a:gd name="T35" fmla="*/ 12 h 128"/>
                <a:gd name="T36" fmla="*/ 123 w 157"/>
                <a:gd name="T37" fmla="*/ 6 h 128"/>
                <a:gd name="T38" fmla="*/ 135 w 157"/>
                <a:gd name="T39" fmla="*/ 12 h 128"/>
                <a:gd name="T40" fmla="*/ 142 w 157"/>
                <a:gd name="T41" fmla="*/ 8 h 128"/>
                <a:gd name="T42" fmla="*/ 152 w 157"/>
                <a:gd name="T43" fmla="*/ 0 h 128"/>
                <a:gd name="T44" fmla="*/ 152 w 157"/>
                <a:gd name="T45" fmla="*/ 29 h 128"/>
                <a:gd name="T46" fmla="*/ 156 w 157"/>
                <a:gd name="T47" fmla="*/ 37 h 128"/>
                <a:gd name="T48" fmla="*/ 152 w 157"/>
                <a:gd name="T49" fmla="*/ 69 h 128"/>
                <a:gd name="T50" fmla="*/ 123 w 157"/>
                <a:gd name="T51" fmla="*/ 83 h 128"/>
                <a:gd name="T52" fmla="*/ 117 w 157"/>
                <a:gd name="T53" fmla="*/ 90 h 128"/>
                <a:gd name="T54" fmla="*/ 106 w 157"/>
                <a:gd name="T55" fmla="*/ 92 h 128"/>
                <a:gd name="T56" fmla="*/ 106 w 157"/>
                <a:gd name="T57" fmla="*/ 104 h 128"/>
                <a:gd name="T58" fmla="*/ 98 w 157"/>
                <a:gd name="T59" fmla="*/ 112 h 128"/>
                <a:gd name="T60" fmla="*/ 90 w 157"/>
                <a:gd name="T61" fmla="*/ 115 h 128"/>
                <a:gd name="T62" fmla="*/ 79 w 157"/>
                <a:gd name="T63" fmla="*/ 115 h 128"/>
                <a:gd name="T64" fmla="*/ 75 w 157"/>
                <a:gd name="T65" fmla="*/ 123 h 128"/>
                <a:gd name="T66" fmla="*/ 64 w 157"/>
                <a:gd name="T67" fmla="*/ 127 h 1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7"/>
                <a:gd name="T103" fmla="*/ 0 h 128"/>
                <a:gd name="T104" fmla="*/ 157 w 157"/>
                <a:gd name="T105" fmla="*/ 128 h 1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7" h="128">
                  <a:moveTo>
                    <a:pt x="64" y="127"/>
                  </a:moveTo>
                  <a:lnTo>
                    <a:pt x="56" y="123"/>
                  </a:lnTo>
                  <a:lnTo>
                    <a:pt x="39" y="123"/>
                  </a:lnTo>
                  <a:lnTo>
                    <a:pt x="27" y="113"/>
                  </a:lnTo>
                  <a:lnTo>
                    <a:pt x="17" y="92"/>
                  </a:lnTo>
                  <a:lnTo>
                    <a:pt x="19" y="85"/>
                  </a:lnTo>
                  <a:lnTo>
                    <a:pt x="16" y="77"/>
                  </a:lnTo>
                  <a:lnTo>
                    <a:pt x="8" y="67"/>
                  </a:lnTo>
                  <a:lnTo>
                    <a:pt x="0" y="46"/>
                  </a:lnTo>
                  <a:lnTo>
                    <a:pt x="4" y="33"/>
                  </a:lnTo>
                  <a:lnTo>
                    <a:pt x="19" y="16"/>
                  </a:lnTo>
                  <a:lnTo>
                    <a:pt x="27" y="10"/>
                  </a:lnTo>
                  <a:lnTo>
                    <a:pt x="50" y="12"/>
                  </a:lnTo>
                  <a:lnTo>
                    <a:pt x="75" y="12"/>
                  </a:lnTo>
                  <a:lnTo>
                    <a:pt x="87" y="14"/>
                  </a:lnTo>
                  <a:lnTo>
                    <a:pt x="90" y="17"/>
                  </a:lnTo>
                  <a:lnTo>
                    <a:pt x="110" y="21"/>
                  </a:lnTo>
                  <a:lnTo>
                    <a:pt x="113" y="12"/>
                  </a:lnTo>
                  <a:lnTo>
                    <a:pt x="123" y="6"/>
                  </a:lnTo>
                  <a:lnTo>
                    <a:pt x="135" y="12"/>
                  </a:lnTo>
                  <a:lnTo>
                    <a:pt x="142" y="8"/>
                  </a:lnTo>
                  <a:lnTo>
                    <a:pt x="152" y="0"/>
                  </a:lnTo>
                  <a:lnTo>
                    <a:pt x="152" y="29"/>
                  </a:lnTo>
                  <a:lnTo>
                    <a:pt x="156" y="37"/>
                  </a:lnTo>
                  <a:lnTo>
                    <a:pt x="152" y="69"/>
                  </a:lnTo>
                  <a:lnTo>
                    <a:pt x="123" y="83"/>
                  </a:lnTo>
                  <a:lnTo>
                    <a:pt x="117" y="90"/>
                  </a:lnTo>
                  <a:lnTo>
                    <a:pt x="106" y="92"/>
                  </a:lnTo>
                  <a:lnTo>
                    <a:pt x="106" y="104"/>
                  </a:lnTo>
                  <a:lnTo>
                    <a:pt x="98" y="112"/>
                  </a:lnTo>
                  <a:lnTo>
                    <a:pt x="90" y="115"/>
                  </a:lnTo>
                  <a:lnTo>
                    <a:pt x="79" y="115"/>
                  </a:lnTo>
                  <a:lnTo>
                    <a:pt x="75" y="123"/>
                  </a:lnTo>
                  <a:lnTo>
                    <a:pt x="64" y="127"/>
                  </a:lnTo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6" name="Freeform 138">
              <a:extLst>
                <a:ext uri="{FF2B5EF4-FFF2-40B4-BE49-F238E27FC236}">
                  <a16:creationId xmlns:a16="http://schemas.microsoft.com/office/drawing/2014/main" id="{077B3F53-4FD1-4077-A921-4E4F77D7F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7644" y="3808460"/>
              <a:ext cx="242517" cy="197722"/>
            </a:xfrm>
            <a:custGeom>
              <a:avLst/>
              <a:gdLst>
                <a:gd name="T0" fmla="*/ 64 w 157"/>
                <a:gd name="T1" fmla="*/ 127 h 128"/>
                <a:gd name="T2" fmla="*/ 56 w 157"/>
                <a:gd name="T3" fmla="*/ 123 h 128"/>
                <a:gd name="T4" fmla="*/ 39 w 157"/>
                <a:gd name="T5" fmla="*/ 123 h 128"/>
                <a:gd name="T6" fmla="*/ 27 w 157"/>
                <a:gd name="T7" fmla="*/ 113 h 128"/>
                <a:gd name="T8" fmla="*/ 17 w 157"/>
                <a:gd name="T9" fmla="*/ 92 h 128"/>
                <a:gd name="T10" fmla="*/ 19 w 157"/>
                <a:gd name="T11" fmla="*/ 85 h 128"/>
                <a:gd name="T12" fmla="*/ 16 w 157"/>
                <a:gd name="T13" fmla="*/ 77 h 128"/>
                <a:gd name="T14" fmla="*/ 8 w 157"/>
                <a:gd name="T15" fmla="*/ 67 h 128"/>
                <a:gd name="T16" fmla="*/ 0 w 157"/>
                <a:gd name="T17" fmla="*/ 46 h 128"/>
                <a:gd name="T18" fmla="*/ 4 w 157"/>
                <a:gd name="T19" fmla="*/ 33 h 128"/>
                <a:gd name="T20" fmla="*/ 19 w 157"/>
                <a:gd name="T21" fmla="*/ 16 h 128"/>
                <a:gd name="T22" fmla="*/ 27 w 157"/>
                <a:gd name="T23" fmla="*/ 10 h 128"/>
                <a:gd name="T24" fmla="*/ 50 w 157"/>
                <a:gd name="T25" fmla="*/ 12 h 128"/>
                <a:gd name="T26" fmla="*/ 75 w 157"/>
                <a:gd name="T27" fmla="*/ 12 h 128"/>
                <a:gd name="T28" fmla="*/ 87 w 157"/>
                <a:gd name="T29" fmla="*/ 14 h 128"/>
                <a:gd name="T30" fmla="*/ 90 w 157"/>
                <a:gd name="T31" fmla="*/ 17 h 128"/>
                <a:gd name="T32" fmla="*/ 110 w 157"/>
                <a:gd name="T33" fmla="*/ 21 h 128"/>
                <a:gd name="T34" fmla="*/ 113 w 157"/>
                <a:gd name="T35" fmla="*/ 12 h 128"/>
                <a:gd name="T36" fmla="*/ 123 w 157"/>
                <a:gd name="T37" fmla="*/ 6 h 128"/>
                <a:gd name="T38" fmla="*/ 135 w 157"/>
                <a:gd name="T39" fmla="*/ 12 h 128"/>
                <a:gd name="T40" fmla="*/ 142 w 157"/>
                <a:gd name="T41" fmla="*/ 8 h 128"/>
                <a:gd name="T42" fmla="*/ 152 w 157"/>
                <a:gd name="T43" fmla="*/ 0 h 128"/>
                <a:gd name="T44" fmla="*/ 152 w 157"/>
                <a:gd name="T45" fmla="*/ 29 h 128"/>
                <a:gd name="T46" fmla="*/ 156 w 157"/>
                <a:gd name="T47" fmla="*/ 37 h 128"/>
                <a:gd name="T48" fmla="*/ 152 w 157"/>
                <a:gd name="T49" fmla="*/ 69 h 128"/>
                <a:gd name="T50" fmla="*/ 123 w 157"/>
                <a:gd name="T51" fmla="*/ 83 h 128"/>
                <a:gd name="T52" fmla="*/ 117 w 157"/>
                <a:gd name="T53" fmla="*/ 90 h 128"/>
                <a:gd name="T54" fmla="*/ 106 w 157"/>
                <a:gd name="T55" fmla="*/ 92 h 128"/>
                <a:gd name="T56" fmla="*/ 106 w 157"/>
                <a:gd name="T57" fmla="*/ 104 h 128"/>
                <a:gd name="T58" fmla="*/ 98 w 157"/>
                <a:gd name="T59" fmla="*/ 112 h 128"/>
                <a:gd name="T60" fmla="*/ 90 w 157"/>
                <a:gd name="T61" fmla="*/ 115 h 128"/>
                <a:gd name="T62" fmla="*/ 79 w 157"/>
                <a:gd name="T63" fmla="*/ 115 h 128"/>
                <a:gd name="T64" fmla="*/ 75 w 157"/>
                <a:gd name="T65" fmla="*/ 123 h 128"/>
                <a:gd name="T66" fmla="*/ 64 w 157"/>
                <a:gd name="T67" fmla="*/ 127 h 1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7"/>
                <a:gd name="T103" fmla="*/ 0 h 128"/>
                <a:gd name="T104" fmla="*/ 157 w 157"/>
                <a:gd name="T105" fmla="*/ 128 h 1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7" h="128">
                  <a:moveTo>
                    <a:pt x="64" y="127"/>
                  </a:moveTo>
                  <a:lnTo>
                    <a:pt x="56" y="123"/>
                  </a:lnTo>
                  <a:lnTo>
                    <a:pt x="39" y="123"/>
                  </a:lnTo>
                  <a:lnTo>
                    <a:pt x="27" y="113"/>
                  </a:lnTo>
                  <a:lnTo>
                    <a:pt x="17" y="92"/>
                  </a:lnTo>
                  <a:lnTo>
                    <a:pt x="19" y="85"/>
                  </a:lnTo>
                  <a:lnTo>
                    <a:pt x="16" y="77"/>
                  </a:lnTo>
                  <a:lnTo>
                    <a:pt x="8" y="67"/>
                  </a:lnTo>
                  <a:lnTo>
                    <a:pt x="0" y="46"/>
                  </a:lnTo>
                  <a:lnTo>
                    <a:pt x="4" y="33"/>
                  </a:lnTo>
                  <a:lnTo>
                    <a:pt x="19" y="16"/>
                  </a:lnTo>
                  <a:lnTo>
                    <a:pt x="27" y="10"/>
                  </a:lnTo>
                  <a:lnTo>
                    <a:pt x="50" y="12"/>
                  </a:lnTo>
                  <a:lnTo>
                    <a:pt x="75" y="12"/>
                  </a:lnTo>
                  <a:lnTo>
                    <a:pt x="87" y="14"/>
                  </a:lnTo>
                  <a:lnTo>
                    <a:pt x="90" y="17"/>
                  </a:lnTo>
                  <a:lnTo>
                    <a:pt x="110" y="21"/>
                  </a:lnTo>
                  <a:lnTo>
                    <a:pt x="113" y="12"/>
                  </a:lnTo>
                  <a:lnTo>
                    <a:pt x="123" y="6"/>
                  </a:lnTo>
                  <a:lnTo>
                    <a:pt x="135" y="12"/>
                  </a:lnTo>
                  <a:lnTo>
                    <a:pt x="142" y="8"/>
                  </a:lnTo>
                  <a:lnTo>
                    <a:pt x="152" y="0"/>
                  </a:lnTo>
                  <a:lnTo>
                    <a:pt x="152" y="29"/>
                  </a:lnTo>
                  <a:lnTo>
                    <a:pt x="156" y="37"/>
                  </a:lnTo>
                  <a:lnTo>
                    <a:pt x="152" y="69"/>
                  </a:lnTo>
                  <a:lnTo>
                    <a:pt x="123" y="83"/>
                  </a:lnTo>
                  <a:lnTo>
                    <a:pt x="117" y="90"/>
                  </a:lnTo>
                  <a:lnTo>
                    <a:pt x="106" y="92"/>
                  </a:lnTo>
                  <a:lnTo>
                    <a:pt x="106" y="104"/>
                  </a:lnTo>
                  <a:lnTo>
                    <a:pt x="98" y="112"/>
                  </a:lnTo>
                  <a:lnTo>
                    <a:pt x="90" y="115"/>
                  </a:lnTo>
                  <a:lnTo>
                    <a:pt x="79" y="115"/>
                  </a:lnTo>
                  <a:lnTo>
                    <a:pt x="75" y="123"/>
                  </a:lnTo>
                  <a:lnTo>
                    <a:pt x="64" y="127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7" name="Freeform 7">
              <a:extLst>
                <a:ext uri="{FF2B5EF4-FFF2-40B4-BE49-F238E27FC236}">
                  <a16:creationId xmlns:a16="http://schemas.microsoft.com/office/drawing/2014/main" id="{EF21AE4A-D87A-AE89-F2F5-769432A81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1413" y="2747254"/>
              <a:ext cx="1331476" cy="1366854"/>
            </a:xfrm>
            <a:custGeom>
              <a:avLst/>
              <a:gdLst>
                <a:gd name="T0" fmla="*/ 33 w 863"/>
                <a:gd name="T1" fmla="*/ 426 h 869"/>
                <a:gd name="T2" fmla="*/ 46 w 863"/>
                <a:gd name="T3" fmla="*/ 440 h 869"/>
                <a:gd name="T4" fmla="*/ 58 w 863"/>
                <a:gd name="T5" fmla="*/ 480 h 869"/>
                <a:gd name="T6" fmla="*/ 117 w 863"/>
                <a:gd name="T7" fmla="*/ 471 h 869"/>
                <a:gd name="T8" fmla="*/ 131 w 863"/>
                <a:gd name="T9" fmla="*/ 471 h 869"/>
                <a:gd name="T10" fmla="*/ 139 w 863"/>
                <a:gd name="T11" fmla="*/ 549 h 869"/>
                <a:gd name="T12" fmla="*/ 187 w 863"/>
                <a:gd name="T13" fmla="*/ 678 h 869"/>
                <a:gd name="T14" fmla="*/ 267 w 863"/>
                <a:gd name="T15" fmla="*/ 862 h 869"/>
                <a:gd name="T16" fmla="*/ 307 w 863"/>
                <a:gd name="T17" fmla="*/ 835 h 869"/>
                <a:gd name="T18" fmla="*/ 346 w 863"/>
                <a:gd name="T19" fmla="*/ 803 h 869"/>
                <a:gd name="T20" fmla="*/ 354 w 863"/>
                <a:gd name="T21" fmla="*/ 661 h 869"/>
                <a:gd name="T22" fmla="*/ 384 w 863"/>
                <a:gd name="T23" fmla="*/ 626 h 869"/>
                <a:gd name="T24" fmla="*/ 440 w 863"/>
                <a:gd name="T25" fmla="*/ 590 h 869"/>
                <a:gd name="T26" fmla="*/ 499 w 863"/>
                <a:gd name="T27" fmla="*/ 530 h 869"/>
                <a:gd name="T28" fmla="*/ 553 w 863"/>
                <a:gd name="T29" fmla="*/ 476 h 869"/>
                <a:gd name="T30" fmla="*/ 595 w 863"/>
                <a:gd name="T31" fmla="*/ 463 h 869"/>
                <a:gd name="T32" fmla="*/ 593 w 863"/>
                <a:gd name="T33" fmla="*/ 369 h 869"/>
                <a:gd name="T34" fmla="*/ 590 w 863"/>
                <a:gd name="T35" fmla="*/ 336 h 869"/>
                <a:gd name="T36" fmla="*/ 613 w 863"/>
                <a:gd name="T37" fmla="*/ 311 h 869"/>
                <a:gd name="T38" fmla="*/ 643 w 863"/>
                <a:gd name="T39" fmla="*/ 346 h 869"/>
                <a:gd name="T40" fmla="*/ 697 w 863"/>
                <a:gd name="T41" fmla="*/ 373 h 869"/>
                <a:gd name="T42" fmla="*/ 695 w 863"/>
                <a:gd name="T43" fmla="*/ 411 h 869"/>
                <a:gd name="T44" fmla="*/ 720 w 863"/>
                <a:gd name="T45" fmla="*/ 451 h 869"/>
                <a:gd name="T46" fmla="*/ 741 w 863"/>
                <a:gd name="T47" fmla="*/ 419 h 869"/>
                <a:gd name="T48" fmla="*/ 785 w 863"/>
                <a:gd name="T49" fmla="*/ 344 h 869"/>
                <a:gd name="T50" fmla="*/ 816 w 863"/>
                <a:gd name="T51" fmla="*/ 300 h 869"/>
                <a:gd name="T52" fmla="*/ 851 w 863"/>
                <a:gd name="T53" fmla="*/ 277 h 869"/>
                <a:gd name="T54" fmla="*/ 841 w 863"/>
                <a:gd name="T55" fmla="*/ 246 h 869"/>
                <a:gd name="T56" fmla="*/ 799 w 863"/>
                <a:gd name="T57" fmla="*/ 221 h 869"/>
                <a:gd name="T58" fmla="*/ 697 w 863"/>
                <a:gd name="T59" fmla="*/ 267 h 869"/>
                <a:gd name="T60" fmla="*/ 703 w 863"/>
                <a:gd name="T61" fmla="*/ 294 h 869"/>
                <a:gd name="T62" fmla="*/ 638 w 863"/>
                <a:gd name="T63" fmla="*/ 302 h 869"/>
                <a:gd name="T64" fmla="*/ 586 w 863"/>
                <a:gd name="T65" fmla="*/ 288 h 869"/>
                <a:gd name="T66" fmla="*/ 522 w 863"/>
                <a:gd name="T67" fmla="*/ 305 h 869"/>
                <a:gd name="T68" fmla="*/ 434 w 863"/>
                <a:gd name="T69" fmla="*/ 280 h 869"/>
                <a:gd name="T70" fmla="*/ 354 w 863"/>
                <a:gd name="T71" fmla="*/ 236 h 869"/>
                <a:gd name="T72" fmla="*/ 371 w 863"/>
                <a:gd name="T73" fmla="*/ 186 h 869"/>
                <a:gd name="T74" fmla="*/ 323 w 863"/>
                <a:gd name="T75" fmla="*/ 165 h 869"/>
                <a:gd name="T76" fmla="*/ 307 w 863"/>
                <a:gd name="T77" fmla="*/ 113 h 869"/>
                <a:gd name="T78" fmla="*/ 332 w 863"/>
                <a:gd name="T79" fmla="*/ 94 h 869"/>
                <a:gd name="T80" fmla="*/ 327 w 863"/>
                <a:gd name="T81" fmla="*/ 65 h 869"/>
                <a:gd name="T82" fmla="*/ 359 w 863"/>
                <a:gd name="T83" fmla="*/ 14 h 869"/>
                <a:gd name="T84" fmla="*/ 290 w 863"/>
                <a:gd name="T85" fmla="*/ 17 h 869"/>
                <a:gd name="T86" fmla="*/ 242 w 863"/>
                <a:gd name="T87" fmla="*/ 40 h 869"/>
                <a:gd name="T88" fmla="*/ 175 w 863"/>
                <a:gd name="T89" fmla="*/ 39 h 869"/>
                <a:gd name="T90" fmla="*/ 181 w 863"/>
                <a:gd name="T91" fmla="*/ 79 h 869"/>
                <a:gd name="T92" fmla="*/ 194 w 863"/>
                <a:gd name="T93" fmla="*/ 106 h 869"/>
                <a:gd name="T94" fmla="*/ 202 w 863"/>
                <a:gd name="T95" fmla="*/ 131 h 869"/>
                <a:gd name="T96" fmla="*/ 181 w 863"/>
                <a:gd name="T97" fmla="*/ 171 h 869"/>
                <a:gd name="T98" fmla="*/ 139 w 863"/>
                <a:gd name="T99" fmla="*/ 229 h 869"/>
                <a:gd name="T100" fmla="*/ 83 w 863"/>
                <a:gd name="T101" fmla="*/ 269 h 869"/>
                <a:gd name="T102" fmla="*/ 43 w 863"/>
                <a:gd name="T103" fmla="*/ 294 h 869"/>
                <a:gd name="T104" fmla="*/ 66 w 863"/>
                <a:gd name="T105" fmla="*/ 334 h 869"/>
                <a:gd name="T106" fmla="*/ 83 w 863"/>
                <a:gd name="T107" fmla="*/ 378 h 869"/>
                <a:gd name="T108" fmla="*/ 19 w 863"/>
                <a:gd name="T109" fmla="*/ 386 h 86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63"/>
                <a:gd name="T166" fmla="*/ 0 h 869"/>
                <a:gd name="T167" fmla="*/ 863 w 863"/>
                <a:gd name="T168" fmla="*/ 869 h 869"/>
                <a:gd name="connsiteX0" fmla="*/ 0 w 9988"/>
                <a:gd name="connsiteY0" fmla="*/ 4879 h 10310"/>
                <a:gd name="connsiteX1" fmla="*/ 93 w 9988"/>
                <a:gd name="connsiteY1" fmla="*/ 4936 h 10310"/>
                <a:gd name="connsiteX2" fmla="*/ 209 w 9988"/>
                <a:gd name="connsiteY2" fmla="*/ 5098 h 10310"/>
                <a:gd name="connsiteX3" fmla="*/ 382 w 9988"/>
                <a:gd name="connsiteY3" fmla="*/ 5224 h 10310"/>
                <a:gd name="connsiteX4" fmla="*/ 556 w 9988"/>
                <a:gd name="connsiteY4" fmla="*/ 5224 h 10310"/>
                <a:gd name="connsiteX5" fmla="*/ 765 w 9988"/>
                <a:gd name="connsiteY5" fmla="*/ 5167 h 10310"/>
                <a:gd name="connsiteX6" fmla="*/ 718 w 9988"/>
                <a:gd name="connsiteY6" fmla="*/ 5339 h 10310"/>
                <a:gd name="connsiteX7" fmla="*/ 533 w 9988"/>
                <a:gd name="connsiteY7" fmla="*/ 5385 h 10310"/>
                <a:gd name="connsiteX8" fmla="*/ 336 w 9988"/>
                <a:gd name="connsiteY8" fmla="*/ 5385 h 10310"/>
                <a:gd name="connsiteX9" fmla="*/ 429 w 9988"/>
                <a:gd name="connsiteY9" fmla="*/ 5581 h 10310"/>
                <a:gd name="connsiteX10" fmla="*/ 533 w 9988"/>
                <a:gd name="connsiteY10" fmla="*/ 5696 h 10310"/>
                <a:gd name="connsiteX11" fmla="*/ 672 w 9988"/>
                <a:gd name="connsiteY11" fmla="*/ 5846 h 10310"/>
                <a:gd name="connsiteX12" fmla="*/ 846 w 9988"/>
                <a:gd name="connsiteY12" fmla="*/ 5938 h 10310"/>
                <a:gd name="connsiteX13" fmla="*/ 1054 w 9988"/>
                <a:gd name="connsiteY13" fmla="*/ 5938 h 10310"/>
                <a:gd name="connsiteX14" fmla="*/ 1205 w 9988"/>
                <a:gd name="connsiteY14" fmla="*/ 5869 h 10310"/>
                <a:gd name="connsiteX15" fmla="*/ 1356 w 9988"/>
                <a:gd name="connsiteY15" fmla="*/ 5742 h 10310"/>
                <a:gd name="connsiteX16" fmla="*/ 1448 w 9988"/>
                <a:gd name="connsiteY16" fmla="*/ 5385 h 10310"/>
                <a:gd name="connsiteX17" fmla="*/ 1518 w 9988"/>
                <a:gd name="connsiteY17" fmla="*/ 5431 h 10310"/>
                <a:gd name="connsiteX18" fmla="*/ 1495 w 9988"/>
                <a:gd name="connsiteY18" fmla="*/ 5604 h 10310"/>
                <a:gd name="connsiteX19" fmla="*/ 1518 w 9988"/>
                <a:gd name="connsiteY19" fmla="*/ 5742 h 10310"/>
                <a:gd name="connsiteX20" fmla="*/ 1611 w 9988"/>
                <a:gd name="connsiteY20" fmla="*/ 5892 h 10310"/>
                <a:gd name="connsiteX21" fmla="*/ 1564 w 9988"/>
                <a:gd name="connsiteY21" fmla="*/ 6294 h 10310"/>
                <a:gd name="connsiteX22" fmla="*/ 1669 w 9988"/>
                <a:gd name="connsiteY22" fmla="*/ 6536 h 10310"/>
                <a:gd name="connsiteX23" fmla="*/ 1611 w 9988"/>
                <a:gd name="connsiteY23" fmla="*/ 6640 h 10310"/>
                <a:gd name="connsiteX24" fmla="*/ 1715 w 9988"/>
                <a:gd name="connsiteY24" fmla="*/ 7065 h 10310"/>
                <a:gd name="connsiteX25" fmla="*/ 1784 w 9988"/>
                <a:gd name="connsiteY25" fmla="*/ 7434 h 10310"/>
                <a:gd name="connsiteX26" fmla="*/ 1935 w 9988"/>
                <a:gd name="connsiteY26" fmla="*/ 7767 h 10310"/>
                <a:gd name="connsiteX27" fmla="*/ 2167 w 9988"/>
                <a:gd name="connsiteY27" fmla="*/ 8124 h 10310"/>
                <a:gd name="connsiteX28" fmla="*/ 2364 w 9988"/>
                <a:gd name="connsiteY28" fmla="*/ 8826 h 10310"/>
                <a:gd name="connsiteX29" fmla="*/ 2654 w 9988"/>
                <a:gd name="connsiteY29" fmla="*/ 9252 h 10310"/>
                <a:gd name="connsiteX30" fmla="*/ 2874 w 9988"/>
                <a:gd name="connsiteY30" fmla="*/ 10000 h 10310"/>
                <a:gd name="connsiteX31" fmla="*/ 3094 w 9988"/>
                <a:gd name="connsiteY31" fmla="*/ 10241 h 10310"/>
                <a:gd name="connsiteX32" fmla="*/ 3256 w 9988"/>
                <a:gd name="connsiteY32" fmla="*/ 10310 h 10310"/>
                <a:gd name="connsiteX33" fmla="*/ 3384 w 9988"/>
                <a:gd name="connsiteY33" fmla="*/ 10218 h 10310"/>
                <a:gd name="connsiteX34" fmla="*/ 3430 w 9988"/>
                <a:gd name="connsiteY34" fmla="*/ 10023 h 10310"/>
                <a:gd name="connsiteX35" fmla="*/ 3557 w 9988"/>
                <a:gd name="connsiteY35" fmla="*/ 9931 h 10310"/>
                <a:gd name="connsiteX36" fmla="*/ 3720 w 9988"/>
                <a:gd name="connsiteY36" fmla="*/ 9908 h 10310"/>
                <a:gd name="connsiteX37" fmla="*/ 3720 w 9988"/>
                <a:gd name="connsiteY37" fmla="*/ 9735 h 10310"/>
                <a:gd name="connsiteX38" fmla="*/ 3824 w 9988"/>
                <a:gd name="connsiteY38" fmla="*/ 9563 h 10310"/>
                <a:gd name="connsiteX39" fmla="*/ 4009 w 9988"/>
                <a:gd name="connsiteY39" fmla="*/ 9563 h 10310"/>
                <a:gd name="connsiteX40" fmla="*/ 3963 w 9988"/>
                <a:gd name="connsiteY40" fmla="*/ 9056 h 10310"/>
                <a:gd name="connsiteX41" fmla="*/ 4137 w 9988"/>
                <a:gd name="connsiteY41" fmla="*/ 8745 h 10310"/>
                <a:gd name="connsiteX42" fmla="*/ 4183 w 9988"/>
                <a:gd name="connsiteY42" fmla="*/ 8538 h 10310"/>
                <a:gd name="connsiteX43" fmla="*/ 4102 w 9988"/>
                <a:gd name="connsiteY43" fmla="*/ 7928 h 10310"/>
                <a:gd name="connsiteX44" fmla="*/ 4114 w 9988"/>
                <a:gd name="connsiteY44" fmla="*/ 7790 h 10310"/>
                <a:gd name="connsiteX45" fmla="*/ 4206 w 9988"/>
                <a:gd name="connsiteY45" fmla="*/ 7641 h 10310"/>
                <a:gd name="connsiteX46" fmla="*/ 4403 w 9988"/>
                <a:gd name="connsiteY46" fmla="*/ 7675 h 10310"/>
                <a:gd name="connsiteX47" fmla="*/ 4450 w 9988"/>
                <a:gd name="connsiteY47" fmla="*/ 7526 h 10310"/>
                <a:gd name="connsiteX48" fmla="*/ 4739 w 9988"/>
                <a:gd name="connsiteY48" fmla="*/ 7480 h 10310"/>
                <a:gd name="connsiteX49" fmla="*/ 4832 w 9988"/>
                <a:gd name="connsiteY49" fmla="*/ 7399 h 10310"/>
                <a:gd name="connsiteX50" fmla="*/ 4855 w 9988"/>
                <a:gd name="connsiteY50" fmla="*/ 7238 h 10310"/>
                <a:gd name="connsiteX51" fmla="*/ 5098 w 9988"/>
                <a:gd name="connsiteY51" fmla="*/ 7111 h 10310"/>
                <a:gd name="connsiteX52" fmla="*/ 5295 w 9988"/>
                <a:gd name="connsiteY52" fmla="*/ 6858 h 10310"/>
                <a:gd name="connsiteX53" fmla="*/ 5458 w 9988"/>
                <a:gd name="connsiteY53" fmla="*/ 6801 h 10310"/>
                <a:gd name="connsiteX54" fmla="*/ 5585 w 9988"/>
                <a:gd name="connsiteY54" fmla="*/ 6686 h 10310"/>
                <a:gd name="connsiteX55" fmla="*/ 5782 w 9988"/>
                <a:gd name="connsiteY55" fmla="*/ 6421 h 10310"/>
                <a:gd name="connsiteX56" fmla="*/ 5944 w 9988"/>
                <a:gd name="connsiteY56" fmla="*/ 6306 h 10310"/>
                <a:gd name="connsiteX57" fmla="*/ 6257 w 9988"/>
                <a:gd name="connsiteY57" fmla="*/ 6225 h 10310"/>
                <a:gd name="connsiteX58" fmla="*/ 6454 w 9988"/>
                <a:gd name="connsiteY58" fmla="*/ 5938 h 10310"/>
                <a:gd name="connsiteX59" fmla="*/ 6408 w 9988"/>
                <a:gd name="connsiteY59" fmla="*/ 5800 h 10310"/>
                <a:gd name="connsiteX60" fmla="*/ 6477 w 9988"/>
                <a:gd name="connsiteY60" fmla="*/ 5696 h 10310"/>
                <a:gd name="connsiteX61" fmla="*/ 6790 w 9988"/>
                <a:gd name="connsiteY61" fmla="*/ 5581 h 10310"/>
                <a:gd name="connsiteX62" fmla="*/ 6860 w 9988"/>
                <a:gd name="connsiteY62" fmla="*/ 5454 h 10310"/>
                <a:gd name="connsiteX63" fmla="*/ 6895 w 9988"/>
                <a:gd name="connsiteY63" fmla="*/ 5650 h 10310"/>
                <a:gd name="connsiteX64" fmla="*/ 7103 w 9988"/>
                <a:gd name="connsiteY64" fmla="*/ 5604 h 10310"/>
                <a:gd name="connsiteX65" fmla="*/ 6941 w 9988"/>
                <a:gd name="connsiteY65" fmla="*/ 4902 h 10310"/>
                <a:gd name="connsiteX66" fmla="*/ 6941 w 9988"/>
                <a:gd name="connsiteY66" fmla="*/ 4649 h 10310"/>
                <a:gd name="connsiteX67" fmla="*/ 6871 w 9988"/>
                <a:gd name="connsiteY67" fmla="*/ 4568 h 10310"/>
                <a:gd name="connsiteX68" fmla="*/ 6744 w 9988"/>
                <a:gd name="connsiteY68" fmla="*/ 4499 h 10310"/>
                <a:gd name="connsiteX69" fmla="*/ 6767 w 9988"/>
                <a:gd name="connsiteY69" fmla="*/ 4384 h 10310"/>
                <a:gd name="connsiteX70" fmla="*/ 6941 w 9988"/>
                <a:gd name="connsiteY70" fmla="*/ 4212 h 10310"/>
                <a:gd name="connsiteX71" fmla="*/ 6837 w 9988"/>
                <a:gd name="connsiteY71" fmla="*/ 4189 h 10310"/>
                <a:gd name="connsiteX72" fmla="*/ 6837 w 9988"/>
                <a:gd name="connsiteY72" fmla="*/ 4039 h 10310"/>
                <a:gd name="connsiteX73" fmla="*/ 6964 w 9988"/>
                <a:gd name="connsiteY73" fmla="*/ 3901 h 10310"/>
                <a:gd name="connsiteX74" fmla="*/ 7034 w 9988"/>
                <a:gd name="connsiteY74" fmla="*/ 4016 h 10310"/>
                <a:gd name="connsiteX75" fmla="*/ 7103 w 9988"/>
                <a:gd name="connsiteY75" fmla="*/ 3901 h 10310"/>
                <a:gd name="connsiteX76" fmla="*/ 7184 w 9988"/>
                <a:gd name="connsiteY76" fmla="*/ 4039 h 10310"/>
                <a:gd name="connsiteX77" fmla="*/ 7300 w 9988"/>
                <a:gd name="connsiteY77" fmla="*/ 3993 h 10310"/>
                <a:gd name="connsiteX78" fmla="*/ 7370 w 9988"/>
                <a:gd name="connsiteY78" fmla="*/ 4212 h 10310"/>
                <a:gd name="connsiteX79" fmla="*/ 7451 w 9988"/>
                <a:gd name="connsiteY79" fmla="*/ 4304 h 10310"/>
                <a:gd name="connsiteX80" fmla="*/ 7984 w 9988"/>
                <a:gd name="connsiteY80" fmla="*/ 4304 h 10310"/>
                <a:gd name="connsiteX81" fmla="*/ 8146 w 9988"/>
                <a:gd name="connsiteY81" fmla="*/ 4350 h 10310"/>
                <a:gd name="connsiteX82" fmla="*/ 8239 w 9988"/>
                <a:gd name="connsiteY82" fmla="*/ 4407 h 10310"/>
                <a:gd name="connsiteX83" fmla="*/ 8076 w 9988"/>
                <a:gd name="connsiteY83" fmla="*/ 4614 h 10310"/>
                <a:gd name="connsiteX84" fmla="*/ 7833 w 9988"/>
                <a:gd name="connsiteY84" fmla="*/ 4741 h 10310"/>
                <a:gd name="connsiteX85" fmla="*/ 7833 w 9988"/>
                <a:gd name="connsiteY85" fmla="*/ 4902 h 10310"/>
                <a:gd name="connsiteX86" fmla="*/ 7949 w 9988"/>
                <a:gd name="connsiteY86" fmla="*/ 5006 h 10310"/>
                <a:gd name="connsiteX87" fmla="*/ 8053 w 9988"/>
                <a:gd name="connsiteY87" fmla="*/ 5052 h 10310"/>
                <a:gd name="connsiteX88" fmla="*/ 8146 w 9988"/>
                <a:gd name="connsiteY88" fmla="*/ 4856 h 10310"/>
                <a:gd name="connsiteX89" fmla="*/ 8239 w 9988"/>
                <a:gd name="connsiteY89" fmla="*/ 4936 h 10310"/>
                <a:gd name="connsiteX90" fmla="*/ 8297 w 9988"/>
                <a:gd name="connsiteY90" fmla="*/ 5144 h 10310"/>
                <a:gd name="connsiteX91" fmla="*/ 8343 w 9988"/>
                <a:gd name="connsiteY91" fmla="*/ 5512 h 10310"/>
                <a:gd name="connsiteX92" fmla="*/ 8482 w 9988"/>
                <a:gd name="connsiteY92" fmla="*/ 5489 h 10310"/>
                <a:gd name="connsiteX93" fmla="*/ 8528 w 9988"/>
                <a:gd name="connsiteY93" fmla="*/ 5408 h 10310"/>
                <a:gd name="connsiteX94" fmla="*/ 8505 w 9988"/>
                <a:gd name="connsiteY94" fmla="*/ 5247 h 10310"/>
                <a:gd name="connsiteX95" fmla="*/ 8586 w 9988"/>
                <a:gd name="connsiteY95" fmla="*/ 5144 h 10310"/>
                <a:gd name="connsiteX96" fmla="*/ 8610 w 9988"/>
                <a:gd name="connsiteY96" fmla="*/ 4856 h 10310"/>
                <a:gd name="connsiteX97" fmla="*/ 8749 w 9988"/>
                <a:gd name="connsiteY97" fmla="*/ 4810 h 10310"/>
                <a:gd name="connsiteX98" fmla="*/ 8899 w 9988"/>
                <a:gd name="connsiteY98" fmla="*/ 4787 h 10310"/>
                <a:gd name="connsiteX99" fmla="*/ 9096 w 9988"/>
                <a:gd name="connsiteY99" fmla="*/ 4281 h 10310"/>
                <a:gd name="connsiteX100" fmla="*/ 9235 w 9988"/>
                <a:gd name="connsiteY100" fmla="*/ 4142 h 10310"/>
                <a:gd name="connsiteX101" fmla="*/ 9235 w 9988"/>
                <a:gd name="connsiteY101" fmla="*/ 3970 h 10310"/>
                <a:gd name="connsiteX102" fmla="*/ 9258 w 9988"/>
                <a:gd name="connsiteY102" fmla="*/ 3878 h 10310"/>
                <a:gd name="connsiteX103" fmla="*/ 9455 w 9988"/>
                <a:gd name="connsiteY103" fmla="*/ 3774 h 10310"/>
                <a:gd name="connsiteX104" fmla="*/ 9571 w 9988"/>
                <a:gd name="connsiteY104" fmla="*/ 3636 h 10310"/>
                <a:gd name="connsiteX105" fmla="*/ 9745 w 9988"/>
                <a:gd name="connsiteY105" fmla="*/ 3590 h 10310"/>
                <a:gd name="connsiteX106" fmla="*/ 9861 w 9988"/>
                <a:gd name="connsiteY106" fmla="*/ 3613 h 10310"/>
                <a:gd name="connsiteX107" fmla="*/ 9861 w 9988"/>
                <a:gd name="connsiteY107" fmla="*/ 3510 h 10310"/>
                <a:gd name="connsiteX108" fmla="*/ 9942 w 9988"/>
                <a:gd name="connsiteY108" fmla="*/ 3394 h 10310"/>
                <a:gd name="connsiteX109" fmla="*/ 9988 w 9988"/>
                <a:gd name="connsiteY109" fmla="*/ 3256 h 10310"/>
                <a:gd name="connsiteX110" fmla="*/ 9907 w 9988"/>
                <a:gd name="connsiteY110" fmla="*/ 3176 h 10310"/>
                <a:gd name="connsiteX111" fmla="*/ 9745 w 9988"/>
                <a:gd name="connsiteY111" fmla="*/ 3153 h 10310"/>
                <a:gd name="connsiteX112" fmla="*/ 9594 w 9988"/>
                <a:gd name="connsiteY112" fmla="*/ 2957 h 10310"/>
                <a:gd name="connsiteX113" fmla="*/ 9548 w 9988"/>
                <a:gd name="connsiteY113" fmla="*/ 2819 h 10310"/>
                <a:gd name="connsiteX114" fmla="*/ 9432 w 9988"/>
                <a:gd name="connsiteY114" fmla="*/ 2796 h 10310"/>
                <a:gd name="connsiteX115" fmla="*/ 9258 w 9988"/>
                <a:gd name="connsiteY115" fmla="*/ 2865 h 10310"/>
                <a:gd name="connsiteX116" fmla="*/ 8992 w 9988"/>
                <a:gd name="connsiteY116" fmla="*/ 2865 h 10310"/>
                <a:gd name="connsiteX117" fmla="*/ 8505 w 9988"/>
                <a:gd name="connsiteY117" fmla="*/ 3245 h 10310"/>
                <a:gd name="connsiteX118" fmla="*/ 8343 w 9988"/>
                <a:gd name="connsiteY118" fmla="*/ 3348 h 10310"/>
                <a:gd name="connsiteX119" fmla="*/ 8076 w 9988"/>
                <a:gd name="connsiteY119" fmla="*/ 3394 h 10310"/>
                <a:gd name="connsiteX120" fmla="*/ 8053 w 9988"/>
                <a:gd name="connsiteY120" fmla="*/ 3487 h 10310"/>
                <a:gd name="connsiteX121" fmla="*/ 8146 w 9988"/>
                <a:gd name="connsiteY121" fmla="*/ 3533 h 10310"/>
                <a:gd name="connsiteX122" fmla="*/ 8192 w 9988"/>
                <a:gd name="connsiteY122" fmla="*/ 3613 h 10310"/>
                <a:gd name="connsiteX123" fmla="*/ 8146 w 9988"/>
                <a:gd name="connsiteY123" fmla="*/ 3705 h 10310"/>
                <a:gd name="connsiteX124" fmla="*/ 8053 w 9988"/>
                <a:gd name="connsiteY124" fmla="*/ 3728 h 10310"/>
                <a:gd name="connsiteX125" fmla="*/ 7810 w 9988"/>
                <a:gd name="connsiteY125" fmla="*/ 3774 h 10310"/>
                <a:gd name="connsiteX126" fmla="*/ 7613 w 9988"/>
                <a:gd name="connsiteY126" fmla="*/ 3751 h 10310"/>
                <a:gd name="connsiteX127" fmla="*/ 7393 w 9988"/>
                <a:gd name="connsiteY127" fmla="*/ 3797 h 10310"/>
                <a:gd name="connsiteX128" fmla="*/ 7184 w 9988"/>
                <a:gd name="connsiteY128" fmla="*/ 3797 h 10310"/>
                <a:gd name="connsiteX129" fmla="*/ 7103 w 9988"/>
                <a:gd name="connsiteY129" fmla="*/ 3751 h 10310"/>
                <a:gd name="connsiteX130" fmla="*/ 7057 w 9988"/>
                <a:gd name="connsiteY130" fmla="*/ 3659 h 10310"/>
                <a:gd name="connsiteX131" fmla="*/ 6790 w 9988"/>
                <a:gd name="connsiteY131" fmla="*/ 3636 h 10310"/>
                <a:gd name="connsiteX132" fmla="*/ 6837 w 9988"/>
                <a:gd name="connsiteY132" fmla="*/ 3797 h 10310"/>
                <a:gd name="connsiteX133" fmla="*/ 6790 w 9988"/>
                <a:gd name="connsiteY133" fmla="*/ 3901 h 10310"/>
                <a:gd name="connsiteX134" fmla="*/ 6454 w 9988"/>
                <a:gd name="connsiteY134" fmla="*/ 3901 h 10310"/>
                <a:gd name="connsiteX135" fmla="*/ 6049 w 9988"/>
                <a:gd name="connsiteY135" fmla="*/ 3832 h 10310"/>
                <a:gd name="connsiteX136" fmla="*/ 5968 w 9988"/>
                <a:gd name="connsiteY136" fmla="*/ 3797 h 10310"/>
                <a:gd name="connsiteX137" fmla="*/ 5771 w 9988"/>
                <a:gd name="connsiteY137" fmla="*/ 3774 h 10310"/>
                <a:gd name="connsiteX138" fmla="*/ 5481 w 9988"/>
                <a:gd name="connsiteY138" fmla="*/ 3567 h 10310"/>
                <a:gd name="connsiteX139" fmla="*/ 5029 w 9988"/>
                <a:gd name="connsiteY139" fmla="*/ 3544 h 10310"/>
                <a:gd name="connsiteX140" fmla="*/ 4936 w 9988"/>
                <a:gd name="connsiteY140" fmla="*/ 3487 h 10310"/>
                <a:gd name="connsiteX141" fmla="*/ 4658 w 9988"/>
                <a:gd name="connsiteY141" fmla="*/ 3371 h 10310"/>
                <a:gd name="connsiteX142" fmla="*/ 4299 w 9988"/>
                <a:gd name="connsiteY142" fmla="*/ 3130 h 10310"/>
                <a:gd name="connsiteX143" fmla="*/ 4102 w 9988"/>
                <a:gd name="connsiteY143" fmla="*/ 3038 h 10310"/>
                <a:gd name="connsiteX144" fmla="*/ 4253 w 9988"/>
                <a:gd name="connsiteY144" fmla="*/ 2647 h 10310"/>
                <a:gd name="connsiteX145" fmla="*/ 4426 w 9988"/>
                <a:gd name="connsiteY145" fmla="*/ 2508 h 10310"/>
                <a:gd name="connsiteX146" fmla="*/ 4426 w 9988"/>
                <a:gd name="connsiteY146" fmla="*/ 2485 h 10310"/>
                <a:gd name="connsiteX147" fmla="*/ 4299 w 9988"/>
                <a:gd name="connsiteY147" fmla="*/ 2462 h 10310"/>
                <a:gd name="connsiteX148" fmla="*/ 4114 w 9988"/>
                <a:gd name="connsiteY148" fmla="*/ 2359 h 10310"/>
                <a:gd name="connsiteX149" fmla="*/ 4056 w 9988"/>
                <a:gd name="connsiteY149" fmla="*/ 2267 h 10310"/>
                <a:gd name="connsiteX150" fmla="*/ 3847 w 9988"/>
                <a:gd name="connsiteY150" fmla="*/ 2198 h 10310"/>
                <a:gd name="connsiteX151" fmla="*/ 3743 w 9988"/>
                <a:gd name="connsiteY151" fmla="*/ 2221 h 10310"/>
                <a:gd name="connsiteX152" fmla="*/ 3627 w 9988"/>
                <a:gd name="connsiteY152" fmla="*/ 2071 h 10310"/>
                <a:gd name="connsiteX153" fmla="*/ 3627 w 9988"/>
                <a:gd name="connsiteY153" fmla="*/ 1829 h 10310"/>
                <a:gd name="connsiteX154" fmla="*/ 3546 w 9988"/>
                <a:gd name="connsiteY154" fmla="*/ 1737 h 10310"/>
                <a:gd name="connsiteX155" fmla="*/ 3557 w 9988"/>
                <a:gd name="connsiteY155" fmla="*/ 1622 h 10310"/>
                <a:gd name="connsiteX156" fmla="*/ 3673 w 9988"/>
                <a:gd name="connsiteY156" fmla="*/ 1668 h 10310"/>
                <a:gd name="connsiteX157" fmla="*/ 3870 w 9988"/>
                <a:gd name="connsiteY157" fmla="*/ 1622 h 10310"/>
                <a:gd name="connsiteX158" fmla="*/ 3893 w 9988"/>
                <a:gd name="connsiteY158" fmla="*/ 1519 h 10310"/>
                <a:gd name="connsiteX159" fmla="*/ 3847 w 9988"/>
                <a:gd name="connsiteY159" fmla="*/ 1404 h 10310"/>
                <a:gd name="connsiteX160" fmla="*/ 3766 w 9988"/>
                <a:gd name="connsiteY160" fmla="*/ 1381 h 10310"/>
                <a:gd name="connsiteX161" fmla="*/ 3696 w 9988"/>
                <a:gd name="connsiteY161" fmla="*/ 1300 h 10310"/>
                <a:gd name="connsiteX162" fmla="*/ 3743 w 9988"/>
                <a:gd name="connsiteY162" fmla="*/ 1185 h 10310"/>
                <a:gd name="connsiteX163" fmla="*/ 3789 w 9988"/>
                <a:gd name="connsiteY163" fmla="*/ 1070 h 10310"/>
                <a:gd name="connsiteX164" fmla="*/ 3870 w 9988"/>
                <a:gd name="connsiteY164" fmla="*/ 1070 h 10310"/>
                <a:gd name="connsiteX165" fmla="*/ 4056 w 9988"/>
                <a:gd name="connsiteY165" fmla="*/ 805 h 10310"/>
                <a:gd name="connsiteX166" fmla="*/ 4114 w 9988"/>
                <a:gd name="connsiteY166" fmla="*/ 702 h 10310"/>
                <a:gd name="connsiteX167" fmla="*/ 4160 w 9988"/>
                <a:gd name="connsiteY167" fmla="*/ 483 h 10310"/>
                <a:gd name="connsiteX168" fmla="*/ 4079 w 9988"/>
                <a:gd name="connsiteY168" fmla="*/ 518 h 10310"/>
                <a:gd name="connsiteX169" fmla="*/ 3824 w 9988"/>
                <a:gd name="connsiteY169" fmla="*/ 322 h 10310"/>
                <a:gd name="connsiteX170" fmla="*/ 3627 w 9988"/>
                <a:gd name="connsiteY170" fmla="*/ 368 h 10310"/>
                <a:gd name="connsiteX171" fmla="*/ 2995 w 9988"/>
                <a:gd name="connsiteY171" fmla="*/ 0 h 10310"/>
                <a:gd name="connsiteX172" fmla="*/ 3256 w 9988"/>
                <a:gd name="connsiteY172" fmla="*/ 518 h 10310"/>
                <a:gd name="connsiteX173" fmla="*/ 3071 w 9988"/>
                <a:gd name="connsiteY173" fmla="*/ 656 h 10310"/>
                <a:gd name="connsiteX174" fmla="*/ 3024 w 9988"/>
                <a:gd name="connsiteY174" fmla="*/ 748 h 10310"/>
                <a:gd name="connsiteX175" fmla="*/ 2804 w 9988"/>
                <a:gd name="connsiteY175" fmla="*/ 782 h 10310"/>
                <a:gd name="connsiteX176" fmla="*/ 2630 w 9988"/>
                <a:gd name="connsiteY176" fmla="*/ 874 h 10310"/>
                <a:gd name="connsiteX177" fmla="*/ 2410 w 9988"/>
                <a:gd name="connsiteY177" fmla="*/ 828 h 10310"/>
                <a:gd name="connsiteX178" fmla="*/ 2121 w 9988"/>
                <a:gd name="connsiteY178" fmla="*/ 748 h 10310"/>
                <a:gd name="connsiteX179" fmla="*/ 2028 w 9988"/>
                <a:gd name="connsiteY179" fmla="*/ 771 h 10310"/>
                <a:gd name="connsiteX180" fmla="*/ 1958 w 9988"/>
                <a:gd name="connsiteY180" fmla="*/ 874 h 10310"/>
                <a:gd name="connsiteX181" fmla="*/ 2074 w 9988"/>
                <a:gd name="connsiteY181" fmla="*/ 1047 h 10310"/>
                <a:gd name="connsiteX182" fmla="*/ 2005 w 9988"/>
                <a:gd name="connsiteY182" fmla="*/ 1162 h 10310"/>
                <a:gd name="connsiteX183" fmla="*/ 2097 w 9988"/>
                <a:gd name="connsiteY183" fmla="*/ 1231 h 10310"/>
                <a:gd name="connsiteX184" fmla="*/ 2028 w 9988"/>
                <a:gd name="connsiteY184" fmla="*/ 1323 h 10310"/>
                <a:gd name="connsiteX185" fmla="*/ 2051 w 9988"/>
                <a:gd name="connsiteY185" fmla="*/ 1427 h 10310"/>
                <a:gd name="connsiteX186" fmla="*/ 2121 w 9988"/>
                <a:gd name="connsiteY186" fmla="*/ 1519 h 10310"/>
                <a:gd name="connsiteX187" fmla="*/ 2248 w 9988"/>
                <a:gd name="connsiteY187" fmla="*/ 1542 h 10310"/>
                <a:gd name="connsiteX188" fmla="*/ 2248 w 9988"/>
                <a:gd name="connsiteY188" fmla="*/ 1645 h 10310"/>
                <a:gd name="connsiteX189" fmla="*/ 2445 w 9988"/>
                <a:gd name="connsiteY189" fmla="*/ 1714 h 10310"/>
                <a:gd name="connsiteX190" fmla="*/ 2445 w 9988"/>
                <a:gd name="connsiteY190" fmla="*/ 1829 h 10310"/>
                <a:gd name="connsiteX191" fmla="*/ 2341 w 9988"/>
                <a:gd name="connsiteY191" fmla="*/ 1829 h 10310"/>
                <a:gd name="connsiteX192" fmla="*/ 2248 w 9988"/>
                <a:gd name="connsiteY192" fmla="*/ 1876 h 10310"/>
                <a:gd name="connsiteX193" fmla="*/ 2202 w 9988"/>
                <a:gd name="connsiteY193" fmla="*/ 1956 h 10310"/>
                <a:gd name="connsiteX194" fmla="*/ 2271 w 9988"/>
                <a:gd name="connsiteY194" fmla="*/ 2152 h 10310"/>
                <a:gd name="connsiteX195" fmla="*/ 2097 w 9988"/>
                <a:gd name="connsiteY195" fmla="*/ 2290 h 10310"/>
                <a:gd name="connsiteX196" fmla="*/ 1958 w 9988"/>
                <a:gd name="connsiteY196" fmla="*/ 2439 h 10310"/>
                <a:gd name="connsiteX197" fmla="*/ 1958 w 9988"/>
                <a:gd name="connsiteY197" fmla="*/ 2531 h 10310"/>
                <a:gd name="connsiteX198" fmla="*/ 1761 w 9988"/>
                <a:gd name="connsiteY198" fmla="*/ 2670 h 10310"/>
                <a:gd name="connsiteX199" fmla="*/ 1611 w 9988"/>
                <a:gd name="connsiteY199" fmla="*/ 2957 h 10310"/>
                <a:gd name="connsiteX200" fmla="*/ 1448 w 9988"/>
                <a:gd name="connsiteY200" fmla="*/ 3061 h 10310"/>
                <a:gd name="connsiteX201" fmla="*/ 1275 w 9988"/>
                <a:gd name="connsiteY201" fmla="*/ 3348 h 10310"/>
                <a:gd name="connsiteX202" fmla="*/ 1066 w 9988"/>
                <a:gd name="connsiteY202" fmla="*/ 3371 h 10310"/>
                <a:gd name="connsiteX203" fmla="*/ 962 w 9988"/>
                <a:gd name="connsiteY203" fmla="*/ 3418 h 10310"/>
                <a:gd name="connsiteX204" fmla="*/ 892 w 9988"/>
                <a:gd name="connsiteY204" fmla="*/ 3348 h 10310"/>
                <a:gd name="connsiteX205" fmla="*/ 765 w 9988"/>
                <a:gd name="connsiteY205" fmla="*/ 3348 h 10310"/>
                <a:gd name="connsiteX206" fmla="*/ 510 w 9988"/>
                <a:gd name="connsiteY206" fmla="*/ 3590 h 10310"/>
                <a:gd name="connsiteX207" fmla="*/ 498 w 9988"/>
                <a:gd name="connsiteY207" fmla="*/ 3705 h 10310"/>
                <a:gd name="connsiteX208" fmla="*/ 510 w 9988"/>
                <a:gd name="connsiteY208" fmla="*/ 3809 h 10310"/>
                <a:gd name="connsiteX209" fmla="*/ 695 w 9988"/>
                <a:gd name="connsiteY209" fmla="*/ 3855 h 10310"/>
                <a:gd name="connsiteX210" fmla="*/ 672 w 9988"/>
                <a:gd name="connsiteY210" fmla="*/ 4085 h 10310"/>
                <a:gd name="connsiteX211" fmla="*/ 765 w 9988"/>
                <a:gd name="connsiteY211" fmla="*/ 4165 h 10310"/>
                <a:gd name="connsiteX212" fmla="*/ 846 w 9988"/>
                <a:gd name="connsiteY212" fmla="*/ 4165 h 10310"/>
                <a:gd name="connsiteX213" fmla="*/ 915 w 9988"/>
                <a:gd name="connsiteY213" fmla="*/ 4361 h 10310"/>
                <a:gd name="connsiteX214" fmla="*/ 985 w 9988"/>
                <a:gd name="connsiteY214" fmla="*/ 4453 h 10310"/>
                <a:gd name="connsiteX215" fmla="*/ 962 w 9988"/>
                <a:gd name="connsiteY215" fmla="*/ 4672 h 10310"/>
                <a:gd name="connsiteX216" fmla="*/ 765 w 9988"/>
                <a:gd name="connsiteY216" fmla="*/ 4637 h 10310"/>
                <a:gd name="connsiteX217" fmla="*/ 672 w 9988"/>
                <a:gd name="connsiteY217" fmla="*/ 4695 h 10310"/>
                <a:gd name="connsiteX218" fmla="*/ 267 w 9988"/>
                <a:gd name="connsiteY218" fmla="*/ 4672 h 10310"/>
                <a:gd name="connsiteX219" fmla="*/ 220 w 9988"/>
                <a:gd name="connsiteY219" fmla="*/ 4764 h 10310"/>
                <a:gd name="connsiteX220" fmla="*/ 46 w 9988"/>
                <a:gd name="connsiteY220" fmla="*/ 4810 h 10310"/>
                <a:gd name="connsiteX221" fmla="*/ 0 w 9988"/>
                <a:gd name="connsiteY221" fmla="*/ 4879 h 10310"/>
                <a:gd name="connsiteX0" fmla="*/ 0 w 10000"/>
                <a:gd name="connsiteY0" fmla="*/ 4732 h 10000"/>
                <a:gd name="connsiteX1" fmla="*/ 93 w 10000"/>
                <a:gd name="connsiteY1" fmla="*/ 4788 h 10000"/>
                <a:gd name="connsiteX2" fmla="*/ 209 w 10000"/>
                <a:gd name="connsiteY2" fmla="*/ 4945 h 10000"/>
                <a:gd name="connsiteX3" fmla="*/ 382 w 10000"/>
                <a:gd name="connsiteY3" fmla="*/ 5067 h 10000"/>
                <a:gd name="connsiteX4" fmla="*/ 557 w 10000"/>
                <a:gd name="connsiteY4" fmla="*/ 5067 h 10000"/>
                <a:gd name="connsiteX5" fmla="*/ 766 w 10000"/>
                <a:gd name="connsiteY5" fmla="*/ 5012 h 10000"/>
                <a:gd name="connsiteX6" fmla="*/ 719 w 10000"/>
                <a:gd name="connsiteY6" fmla="*/ 5178 h 10000"/>
                <a:gd name="connsiteX7" fmla="*/ 534 w 10000"/>
                <a:gd name="connsiteY7" fmla="*/ 5223 h 10000"/>
                <a:gd name="connsiteX8" fmla="*/ 336 w 10000"/>
                <a:gd name="connsiteY8" fmla="*/ 5223 h 10000"/>
                <a:gd name="connsiteX9" fmla="*/ 430 w 10000"/>
                <a:gd name="connsiteY9" fmla="*/ 5413 h 10000"/>
                <a:gd name="connsiteX10" fmla="*/ 534 w 10000"/>
                <a:gd name="connsiteY10" fmla="*/ 5525 h 10000"/>
                <a:gd name="connsiteX11" fmla="*/ 673 w 10000"/>
                <a:gd name="connsiteY11" fmla="*/ 5670 h 10000"/>
                <a:gd name="connsiteX12" fmla="*/ 847 w 10000"/>
                <a:gd name="connsiteY12" fmla="*/ 5759 h 10000"/>
                <a:gd name="connsiteX13" fmla="*/ 1055 w 10000"/>
                <a:gd name="connsiteY13" fmla="*/ 5759 h 10000"/>
                <a:gd name="connsiteX14" fmla="*/ 1206 w 10000"/>
                <a:gd name="connsiteY14" fmla="*/ 5693 h 10000"/>
                <a:gd name="connsiteX15" fmla="*/ 1358 w 10000"/>
                <a:gd name="connsiteY15" fmla="*/ 5569 h 10000"/>
                <a:gd name="connsiteX16" fmla="*/ 1450 w 10000"/>
                <a:gd name="connsiteY16" fmla="*/ 5223 h 10000"/>
                <a:gd name="connsiteX17" fmla="*/ 1520 w 10000"/>
                <a:gd name="connsiteY17" fmla="*/ 5268 h 10000"/>
                <a:gd name="connsiteX18" fmla="*/ 1497 w 10000"/>
                <a:gd name="connsiteY18" fmla="*/ 5435 h 10000"/>
                <a:gd name="connsiteX19" fmla="*/ 1520 w 10000"/>
                <a:gd name="connsiteY19" fmla="*/ 5569 h 10000"/>
                <a:gd name="connsiteX20" fmla="*/ 1613 w 10000"/>
                <a:gd name="connsiteY20" fmla="*/ 5715 h 10000"/>
                <a:gd name="connsiteX21" fmla="*/ 1566 w 10000"/>
                <a:gd name="connsiteY21" fmla="*/ 6105 h 10000"/>
                <a:gd name="connsiteX22" fmla="*/ 1671 w 10000"/>
                <a:gd name="connsiteY22" fmla="*/ 6339 h 10000"/>
                <a:gd name="connsiteX23" fmla="*/ 1613 w 10000"/>
                <a:gd name="connsiteY23" fmla="*/ 6440 h 10000"/>
                <a:gd name="connsiteX24" fmla="*/ 1717 w 10000"/>
                <a:gd name="connsiteY24" fmla="*/ 6853 h 10000"/>
                <a:gd name="connsiteX25" fmla="*/ 1786 w 10000"/>
                <a:gd name="connsiteY25" fmla="*/ 7210 h 10000"/>
                <a:gd name="connsiteX26" fmla="*/ 1937 w 10000"/>
                <a:gd name="connsiteY26" fmla="*/ 7533 h 10000"/>
                <a:gd name="connsiteX27" fmla="*/ 2170 w 10000"/>
                <a:gd name="connsiteY27" fmla="*/ 7880 h 10000"/>
                <a:gd name="connsiteX28" fmla="*/ 2367 w 10000"/>
                <a:gd name="connsiteY28" fmla="*/ 8561 h 10000"/>
                <a:gd name="connsiteX29" fmla="*/ 2657 w 10000"/>
                <a:gd name="connsiteY29" fmla="*/ 8974 h 10000"/>
                <a:gd name="connsiteX30" fmla="*/ 2877 w 10000"/>
                <a:gd name="connsiteY30" fmla="*/ 9699 h 10000"/>
                <a:gd name="connsiteX31" fmla="*/ 3098 w 10000"/>
                <a:gd name="connsiteY31" fmla="*/ 9933 h 10000"/>
                <a:gd name="connsiteX32" fmla="*/ 3260 w 10000"/>
                <a:gd name="connsiteY32" fmla="*/ 10000 h 10000"/>
                <a:gd name="connsiteX33" fmla="*/ 3388 w 10000"/>
                <a:gd name="connsiteY33" fmla="*/ 9911 h 10000"/>
                <a:gd name="connsiteX34" fmla="*/ 3434 w 10000"/>
                <a:gd name="connsiteY34" fmla="*/ 9722 h 10000"/>
                <a:gd name="connsiteX35" fmla="*/ 3561 w 10000"/>
                <a:gd name="connsiteY35" fmla="*/ 9632 h 10000"/>
                <a:gd name="connsiteX36" fmla="*/ 3724 w 10000"/>
                <a:gd name="connsiteY36" fmla="*/ 9610 h 10000"/>
                <a:gd name="connsiteX37" fmla="*/ 3724 w 10000"/>
                <a:gd name="connsiteY37" fmla="*/ 9442 h 10000"/>
                <a:gd name="connsiteX38" fmla="*/ 3829 w 10000"/>
                <a:gd name="connsiteY38" fmla="*/ 9275 h 10000"/>
                <a:gd name="connsiteX39" fmla="*/ 4014 w 10000"/>
                <a:gd name="connsiteY39" fmla="*/ 9275 h 10000"/>
                <a:gd name="connsiteX40" fmla="*/ 3968 w 10000"/>
                <a:gd name="connsiteY40" fmla="*/ 8784 h 10000"/>
                <a:gd name="connsiteX41" fmla="*/ 4142 w 10000"/>
                <a:gd name="connsiteY41" fmla="*/ 8482 h 10000"/>
                <a:gd name="connsiteX42" fmla="*/ 4188 w 10000"/>
                <a:gd name="connsiteY42" fmla="*/ 8281 h 10000"/>
                <a:gd name="connsiteX43" fmla="*/ 4107 w 10000"/>
                <a:gd name="connsiteY43" fmla="*/ 7690 h 10000"/>
                <a:gd name="connsiteX44" fmla="*/ 4119 w 10000"/>
                <a:gd name="connsiteY44" fmla="*/ 7556 h 10000"/>
                <a:gd name="connsiteX45" fmla="*/ 4211 w 10000"/>
                <a:gd name="connsiteY45" fmla="*/ 7411 h 10000"/>
                <a:gd name="connsiteX46" fmla="*/ 4408 w 10000"/>
                <a:gd name="connsiteY46" fmla="*/ 7444 h 10000"/>
                <a:gd name="connsiteX47" fmla="*/ 4455 w 10000"/>
                <a:gd name="connsiteY47" fmla="*/ 7300 h 10000"/>
                <a:gd name="connsiteX48" fmla="*/ 4745 w 10000"/>
                <a:gd name="connsiteY48" fmla="*/ 7255 h 10000"/>
                <a:gd name="connsiteX49" fmla="*/ 4838 w 10000"/>
                <a:gd name="connsiteY49" fmla="*/ 7177 h 10000"/>
                <a:gd name="connsiteX50" fmla="*/ 4861 w 10000"/>
                <a:gd name="connsiteY50" fmla="*/ 7020 h 10000"/>
                <a:gd name="connsiteX51" fmla="*/ 5104 w 10000"/>
                <a:gd name="connsiteY51" fmla="*/ 6897 h 10000"/>
                <a:gd name="connsiteX52" fmla="*/ 5301 w 10000"/>
                <a:gd name="connsiteY52" fmla="*/ 6652 h 10000"/>
                <a:gd name="connsiteX53" fmla="*/ 5465 w 10000"/>
                <a:gd name="connsiteY53" fmla="*/ 6597 h 10000"/>
                <a:gd name="connsiteX54" fmla="*/ 5592 w 10000"/>
                <a:gd name="connsiteY54" fmla="*/ 6485 h 10000"/>
                <a:gd name="connsiteX55" fmla="*/ 5789 w 10000"/>
                <a:gd name="connsiteY55" fmla="*/ 6228 h 10000"/>
                <a:gd name="connsiteX56" fmla="*/ 5951 w 10000"/>
                <a:gd name="connsiteY56" fmla="*/ 6116 h 10000"/>
                <a:gd name="connsiteX57" fmla="*/ 6265 w 10000"/>
                <a:gd name="connsiteY57" fmla="*/ 6038 h 10000"/>
                <a:gd name="connsiteX58" fmla="*/ 6462 w 10000"/>
                <a:gd name="connsiteY58" fmla="*/ 5759 h 10000"/>
                <a:gd name="connsiteX59" fmla="*/ 6416 w 10000"/>
                <a:gd name="connsiteY59" fmla="*/ 5626 h 10000"/>
                <a:gd name="connsiteX60" fmla="*/ 6485 w 10000"/>
                <a:gd name="connsiteY60" fmla="*/ 5525 h 10000"/>
                <a:gd name="connsiteX61" fmla="*/ 6798 w 10000"/>
                <a:gd name="connsiteY61" fmla="*/ 5413 h 10000"/>
                <a:gd name="connsiteX62" fmla="*/ 6868 w 10000"/>
                <a:gd name="connsiteY62" fmla="*/ 5290 h 10000"/>
                <a:gd name="connsiteX63" fmla="*/ 6903 w 10000"/>
                <a:gd name="connsiteY63" fmla="*/ 5480 h 10000"/>
                <a:gd name="connsiteX64" fmla="*/ 7112 w 10000"/>
                <a:gd name="connsiteY64" fmla="*/ 5435 h 10000"/>
                <a:gd name="connsiteX65" fmla="*/ 6949 w 10000"/>
                <a:gd name="connsiteY65" fmla="*/ 4755 h 10000"/>
                <a:gd name="connsiteX66" fmla="*/ 6949 w 10000"/>
                <a:gd name="connsiteY66" fmla="*/ 4509 h 10000"/>
                <a:gd name="connsiteX67" fmla="*/ 6879 w 10000"/>
                <a:gd name="connsiteY67" fmla="*/ 4431 h 10000"/>
                <a:gd name="connsiteX68" fmla="*/ 6752 w 10000"/>
                <a:gd name="connsiteY68" fmla="*/ 4364 h 10000"/>
                <a:gd name="connsiteX69" fmla="*/ 6775 w 10000"/>
                <a:gd name="connsiteY69" fmla="*/ 4252 h 10000"/>
                <a:gd name="connsiteX70" fmla="*/ 6949 w 10000"/>
                <a:gd name="connsiteY70" fmla="*/ 4085 h 10000"/>
                <a:gd name="connsiteX71" fmla="*/ 6845 w 10000"/>
                <a:gd name="connsiteY71" fmla="*/ 4063 h 10000"/>
                <a:gd name="connsiteX72" fmla="*/ 6845 w 10000"/>
                <a:gd name="connsiteY72" fmla="*/ 3918 h 10000"/>
                <a:gd name="connsiteX73" fmla="*/ 6972 w 10000"/>
                <a:gd name="connsiteY73" fmla="*/ 3784 h 10000"/>
                <a:gd name="connsiteX74" fmla="*/ 7042 w 10000"/>
                <a:gd name="connsiteY74" fmla="*/ 3895 h 10000"/>
                <a:gd name="connsiteX75" fmla="*/ 7112 w 10000"/>
                <a:gd name="connsiteY75" fmla="*/ 3784 h 10000"/>
                <a:gd name="connsiteX76" fmla="*/ 7193 w 10000"/>
                <a:gd name="connsiteY76" fmla="*/ 3918 h 10000"/>
                <a:gd name="connsiteX77" fmla="*/ 7309 w 10000"/>
                <a:gd name="connsiteY77" fmla="*/ 3873 h 10000"/>
                <a:gd name="connsiteX78" fmla="*/ 7379 w 10000"/>
                <a:gd name="connsiteY78" fmla="*/ 4085 h 10000"/>
                <a:gd name="connsiteX79" fmla="*/ 7460 w 10000"/>
                <a:gd name="connsiteY79" fmla="*/ 4175 h 10000"/>
                <a:gd name="connsiteX80" fmla="*/ 7994 w 10000"/>
                <a:gd name="connsiteY80" fmla="*/ 4175 h 10000"/>
                <a:gd name="connsiteX81" fmla="*/ 8156 w 10000"/>
                <a:gd name="connsiteY81" fmla="*/ 4219 h 10000"/>
                <a:gd name="connsiteX82" fmla="*/ 8249 w 10000"/>
                <a:gd name="connsiteY82" fmla="*/ 4274 h 10000"/>
                <a:gd name="connsiteX83" fmla="*/ 8086 w 10000"/>
                <a:gd name="connsiteY83" fmla="*/ 4475 h 10000"/>
                <a:gd name="connsiteX84" fmla="*/ 7842 w 10000"/>
                <a:gd name="connsiteY84" fmla="*/ 4598 h 10000"/>
                <a:gd name="connsiteX85" fmla="*/ 7842 w 10000"/>
                <a:gd name="connsiteY85" fmla="*/ 4755 h 10000"/>
                <a:gd name="connsiteX86" fmla="*/ 7959 w 10000"/>
                <a:gd name="connsiteY86" fmla="*/ 4855 h 10000"/>
                <a:gd name="connsiteX87" fmla="*/ 8063 w 10000"/>
                <a:gd name="connsiteY87" fmla="*/ 4900 h 10000"/>
                <a:gd name="connsiteX88" fmla="*/ 8156 w 10000"/>
                <a:gd name="connsiteY88" fmla="*/ 4710 h 10000"/>
                <a:gd name="connsiteX89" fmla="*/ 8249 w 10000"/>
                <a:gd name="connsiteY89" fmla="*/ 4788 h 10000"/>
                <a:gd name="connsiteX90" fmla="*/ 8307 w 10000"/>
                <a:gd name="connsiteY90" fmla="*/ 4989 h 10000"/>
                <a:gd name="connsiteX91" fmla="*/ 8353 w 10000"/>
                <a:gd name="connsiteY91" fmla="*/ 5346 h 10000"/>
                <a:gd name="connsiteX92" fmla="*/ 8492 w 10000"/>
                <a:gd name="connsiteY92" fmla="*/ 5324 h 10000"/>
                <a:gd name="connsiteX93" fmla="*/ 8538 w 10000"/>
                <a:gd name="connsiteY93" fmla="*/ 5245 h 10000"/>
                <a:gd name="connsiteX94" fmla="*/ 8515 w 10000"/>
                <a:gd name="connsiteY94" fmla="*/ 5089 h 10000"/>
                <a:gd name="connsiteX95" fmla="*/ 8596 w 10000"/>
                <a:gd name="connsiteY95" fmla="*/ 4989 h 10000"/>
                <a:gd name="connsiteX96" fmla="*/ 8620 w 10000"/>
                <a:gd name="connsiteY96" fmla="*/ 4710 h 10000"/>
                <a:gd name="connsiteX97" fmla="*/ 8760 w 10000"/>
                <a:gd name="connsiteY97" fmla="*/ 4665 h 10000"/>
                <a:gd name="connsiteX98" fmla="*/ 8910 w 10000"/>
                <a:gd name="connsiteY98" fmla="*/ 4643 h 10000"/>
                <a:gd name="connsiteX99" fmla="*/ 9107 w 10000"/>
                <a:gd name="connsiteY99" fmla="*/ 4152 h 10000"/>
                <a:gd name="connsiteX100" fmla="*/ 9246 w 10000"/>
                <a:gd name="connsiteY100" fmla="*/ 4017 h 10000"/>
                <a:gd name="connsiteX101" fmla="*/ 9246 w 10000"/>
                <a:gd name="connsiteY101" fmla="*/ 3851 h 10000"/>
                <a:gd name="connsiteX102" fmla="*/ 9269 w 10000"/>
                <a:gd name="connsiteY102" fmla="*/ 3761 h 10000"/>
                <a:gd name="connsiteX103" fmla="*/ 9466 w 10000"/>
                <a:gd name="connsiteY103" fmla="*/ 3661 h 10000"/>
                <a:gd name="connsiteX104" fmla="*/ 9582 w 10000"/>
                <a:gd name="connsiteY104" fmla="*/ 3527 h 10000"/>
                <a:gd name="connsiteX105" fmla="*/ 9757 w 10000"/>
                <a:gd name="connsiteY105" fmla="*/ 3482 h 10000"/>
                <a:gd name="connsiteX106" fmla="*/ 9873 w 10000"/>
                <a:gd name="connsiteY106" fmla="*/ 3504 h 10000"/>
                <a:gd name="connsiteX107" fmla="*/ 9873 w 10000"/>
                <a:gd name="connsiteY107" fmla="*/ 3404 h 10000"/>
                <a:gd name="connsiteX108" fmla="*/ 9954 w 10000"/>
                <a:gd name="connsiteY108" fmla="*/ 3292 h 10000"/>
                <a:gd name="connsiteX109" fmla="*/ 10000 w 10000"/>
                <a:gd name="connsiteY109" fmla="*/ 3158 h 10000"/>
                <a:gd name="connsiteX110" fmla="*/ 9919 w 10000"/>
                <a:gd name="connsiteY110" fmla="*/ 3081 h 10000"/>
                <a:gd name="connsiteX111" fmla="*/ 9757 w 10000"/>
                <a:gd name="connsiteY111" fmla="*/ 3058 h 10000"/>
                <a:gd name="connsiteX112" fmla="*/ 9606 w 10000"/>
                <a:gd name="connsiteY112" fmla="*/ 2868 h 10000"/>
                <a:gd name="connsiteX113" fmla="*/ 9559 w 10000"/>
                <a:gd name="connsiteY113" fmla="*/ 2734 h 10000"/>
                <a:gd name="connsiteX114" fmla="*/ 9443 w 10000"/>
                <a:gd name="connsiteY114" fmla="*/ 2712 h 10000"/>
                <a:gd name="connsiteX115" fmla="*/ 9269 w 10000"/>
                <a:gd name="connsiteY115" fmla="*/ 2779 h 10000"/>
                <a:gd name="connsiteX116" fmla="*/ 9003 w 10000"/>
                <a:gd name="connsiteY116" fmla="*/ 2779 h 10000"/>
                <a:gd name="connsiteX117" fmla="*/ 8515 w 10000"/>
                <a:gd name="connsiteY117" fmla="*/ 3147 h 10000"/>
                <a:gd name="connsiteX118" fmla="*/ 8353 w 10000"/>
                <a:gd name="connsiteY118" fmla="*/ 3247 h 10000"/>
                <a:gd name="connsiteX119" fmla="*/ 8086 w 10000"/>
                <a:gd name="connsiteY119" fmla="*/ 3292 h 10000"/>
                <a:gd name="connsiteX120" fmla="*/ 8063 w 10000"/>
                <a:gd name="connsiteY120" fmla="*/ 3382 h 10000"/>
                <a:gd name="connsiteX121" fmla="*/ 8156 w 10000"/>
                <a:gd name="connsiteY121" fmla="*/ 3427 h 10000"/>
                <a:gd name="connsiteX122" fmla="*/ 8202 w 10000"/>
                <a:gd name="connsiteY122" fmla="*/ 3504 h 10000"/>
                <a:gd name="connsiteX123" fmla="*/ 8156 w 10000"/>
                <a:gd name="connsiteY123" fmla="*/ 3594 h 10000"/>
                <a:gd name="connsiteX124" fmla="*/ 8063 w 10000"/>
                <a:gd name="connsiteY124" fmla="*/ 3616 h 10000"/>
                <a:gd name="connsiteX125" fmla="*/ 7819 w 10000"/>
                <a:gd name="connsiteY125" fmla="*/ 3661 h 10000"/>
                <a:gd name="connsiteX126" fmla="*/ 7622 w 10000"/>
                <a:gd name="connsiteY126" fmla="*/ 3638 h 10000"/>
                <a:gd name="connsiteX127" fmla="*/ 7402 w 10000"/>
                <a:gd name="connsiteY127" fmla="*/ 3683 h 10000"/>
                <a:gd name="connsiteX128" fmla="*/ 7193 w 10000"/>
                <a:gd name="connsiteY128" fmla="*/ 3683 h 10000"/>
                <a:gd name="connsiteX129" fmla="*/ 7112 w 10000"/>
                <a:gd name="connsiteY129" fmla="*/ 3638 h 10000"/>
                <a:gd name="connsiteX130" fmla="*/ 7065 w 10000"/>
                <a:gd name="connsiteY130" fmla="*/ 3549 h 10000"/>
                <a:gd name="connsiteX131" fmla="*/ 6798 w 10000"/>
                <a:gd name="connsiteY131" fmla="*/ 3527 h 10000"/>
                <a:gd name="connsiteX132" fmla="*/ 6845 w 10000"/>
                <a:gd name="connsiteY132" fmla="*/ 3683 h 10000"/>
                <a:gd name="connsiteX133" fmla="*/ 6798 w 10000"/>
                <a:gd name="connsiteY133" fmla="*/ 3784 h 10000"/>
                <a:gd name="connsiteX134" fmla="*/ 6462 w 10000"/>
                <a:gd name="connsiteY134" fmla="*/ 3784 h 10000"/>
                <a:gd name="connsiteX135" fmla="*/ 6056 w 10000"/>
                <a:gd name="connsiteY135" fmla="*/ 3717 h 10000"/>
                <a:gd name="connsiteX136" fmla="*/ 5975 w 10000"/>
                <a:gd name="connsiteY136" fmla="*/ 3683 h 10000"/>
                <a:gd name="connsiteX137" fmla="*/ 5778 w 10000"/>
                <a:gd name="connsiteY137" fmla="*/ 3661 h 10000"/>
                <a:gd name="connsiteX138" fmla="*/ 5488 w 10000"/>
                <a:gd name="connsiteY138" fmla="*/ 3460 h 10000"/>
                <a:gd name="connsiteX139" fmla="*/ 5035 w 10000"/>
                <a:gd name="connsiteY139" fmla="*/ 3437 h 10000"/>
                <a:gd name="connsiteX140" fmla="*/ 4942 w 10000"/>
                <a:gd name="connsiteY140" fmla="*/ 3382 h 10000"/>
                <a:gd name="connsiteX141" fmla="*/ 4664 w 10000"/>
                <a:gd name="connsiteY141" fmla="*/ 3270 h 10000"/>
                <a:gd name="connsiteX142" fmla="*/ 4304 w 10000"/>
                <a:gd name="connsiteY142" fmla="*/ 3036 h 10000"/>
                <a:gd name="connsiteX143" fmla="*/ 4107 w 10000"/>
                <a:gd name="connsiteY143" fmla="*/ 2947 h 10000"/>
                <a:gd name="connsiteX144" fmla="*/ 4258 w 10000"/>
                <a:gd name="connsiteY144" fmla="*/ 2567 h 10000"/>
                <a:gd name="connsiteX145" fmla="*/ 4431 w 10000"/>
                <a:gd name="connsiteY145" fmla="*/ 2433 h 10000"/>
                <a:gd name="connsiteX146" fmla="*/ 4431 w 10000"/>
                <a:gd name="connsiteY146" fmla="*/ 2410 h 10000"/>
                <a:gd name="connsiteX147" fmla="*/ 4304 w 10000"/>
                <a:gd name="connsiteY147" fmla="*/ 2388 h 10000"/>
                <a:gd name="connsiteX148" fmla="*/ 4119 w 10000"/>
                <a:gd name="connsiteY148" fmla="*/ 2288 h 10000"/>
                <a:gd name="connsiteX149" fmla="*/ 4061 w 10000"/>
                <a:gd name="connsiteY149" fmla="*/ 2199 h 10000"/>
                <a:gd name="connsiteX150" fmla="*/ 3852 w 10000"/>
                <a:gd name="connsiteY150" fmla="*/ 2132 h 10000"/>
                <a:gd name="connsiteX151" fmla="*/ 3747 w 10000"/>
                <a:gd name="connsiteY151" fmla="*/ 2154 h 10000"/>
                <a:gd name="connsiteX152" fmla="*/ 3631 w 10000"/>
                <a:gd name="connsiteY152" fmla="*/ 2009 h 10000"/>
                <a:gd name="connsiteX153" fmla="*/ 3631 w 10000"/>
                <a:gd name="connsiteY153" fmla="*/ 1774 h 10000"/>
                <a:gd name="connsiteX154" fmla="*/ 3550 w 10000"/>
                <a:gd name="connsiteY154" fmla="*/ 1685 h 10000"/>
                <a:gd name="connsiteX155" fmla="*/ 3561 w 10000"/>
                <a:gd name="connsiteY155" fmla="*/ 1573 h 10000"/>
                <a:gd name="connsiteX156" fmla="*/ 3677 w 10000"/>
                <a:gd name="connsiteY156" fmla="*/ 1618 h 10000"/>
                <a:gd name="connsiteX157" fmla="*/ 3875 w 10000"/>
                <a:gd name="connsiteY157" fmla="*/ 1573 h 10000"/>
                <a:gd name="connsiteX158" fmla="*/ 3898 w 10000"/>
                <a:gd name="connsiteY158" fmla="*/ 1473 h 10000"/>
                <a:gd name="connsiteX159" fmla="*/ 3852 w 10000"/>
                <a:gd name="connsiteY159" fmla="*/ 1362 h 10000"/>
                <a:gd name="connsiteX160" fmla="*/ 3771 w 10000"/>
                <a:gd name="connsiteY160" fmla="*/ 1339 h 10000"/>
                <a:gd name="connsiteX161" fmla="*/ 3700 w 10000"/>
                <a:gd name="connsiteY161" fmla="*/ 1261 h 10000"/>
                <a:gd name="connsiteX162" fmla="*/ 3747 w 10000"/>
                <a:gd name="connsiteY162" fmla="*/ 1149 h 10000"/>
                <a:gd name="connsiteX163" fmla="*/ 3794 w 10000"/>
                <a:gd name="connsiteY163" fmla="*/ 1038 h 10000"/>
                <a:gd name="connsiteX164" fmla="*/ 3875 w 10000"/>
                <a:gd name="connsiteY164" fmla="*/ 1038 h 10000"/>
                <a:gd name="connsiteX165" fmla="*/ 4061 w 10000"/>
                <a:gd name="connsiteY165" fmla="*/ 781 h 10000"/>
                <a:gd name="connsiteX166" fmla="*/ 4119 w 10000"/>
                <a:gd name="connsiteY166" fmla="*/ 681 h 10000"/>
                <a:gd name="connsiteX167" fmla="*/ 4165 w 10000"/>
                <a:gd name="connsiteY167" fmla="*/ 468 h 10000"/>
                <a:gd name="connsiteX168" fmla="*/ 4084 w 10000"/>
                <a:gd name="connsiteY168" fmla="*/ 502 h 10000"/>
                <a:gd name="connsiteX169" fmla="*/ 3829 w 10000"/>
                <a:gd name="connsiteY169" fmla="*/ 312 h 10000"/>
                <a:gd name="connsiteX170" fmla="*/ 3631 w 10000"/>
                <a:gd name="connsiteY170" fmla="*/ 357 h 10000"/>
                <a:gd name="connsiteX171" fmla="*/ 2999 w 10000"/>
                <a:gd name="connsiteY171" fmla="*/ 0 h 10000"/>
                <a:gd name="connsiteX172" fmla="*/ 2773 w 10000"/>
                <a:gd name="connsiteY172" fmla="*/ 385 h 10000"/>
                <a:gd name="connsiteX173" fmla="*/ 3075 w 10000"/>
                <a:gd name="connsiteY173" fmla="*/ 636 h 10000"/>
                <a:gd name="connsiteX174" fmla="*/ 3028 w 10000"/>
                <a:gd name="connsiteY174" fmla="*/ 726 h 10000"/>
                <a:gd name="connsiteX175" fmla="*/ 2807 w 10000"/>
                <a:gd name="connsiteY175" fmla="*/ 758 h 10000"/>
                <a:gd name="connsiteX176" fmla="*/ 2633 w 10000"/>
                <a:gd name="connsiteY176" fmla="*/ 848 h 10000"/>
                <a:gd name="connsiteX177" fmla="*/ 2413 w 10000"/>
                <a:gd name="connsiteY177" fmla="*/ 803 h 10000"/>
                <a:gd name="connsiteX178" fmla="*/ 2124 w 10000"/>
                <a:gd name="connsiteY178" fmla="*/ 726 h 10000"/>
                <a:gd name="connsiteX179" fmla="*/ 2030 w 10000"/>
                <a:gd name="connsiteY179" fmla="*/ 748 h 10000"/>
                <a:gd name="connsiteX180" fmla="*/ 1960 w 10000"/>
                <a:gd name="connsiteY180" fmla="*/ 848 h 10000"/>
                <a:gd name="connsiteX181" fmla="*/ 2076 w 10000"/>
                <a:gd name="connsiteY181" fmla="*/ 1016 h 10000"/>
                <a:gd name="connsiteX182" fmla="*/ 2007 w 10000"/>
                <a:gd name="connsiteY182" fmla="*/ 1127 h 10000"/>
                <a:gd name="connsiteX183" fmla="*/ 2100 w 10000"/>
                <a:gd name="connsiteY183" fmla="*/ 1194 h 10000"/>
                <a:gd name="connsiteX184" fmla="*/ 2030 w 10000"/>
                <a:gd name="connsiteY184" fmla="*/ 1283 h 10000"/>
                <a:gd name="connsiteX185" fmla="*/ 2053 w 10000"/>
                <a:gd name="connsiteY185" fmla="*/ 1384 h 10000"/>
                <a:gd name="connsiteX186" fmla="*/ 2124 w 10000"/>
                <a:gd name="connsiteY186" fmla="*/ 1473 h 10000"/>
                <a:gd name="connsiteX187" fmla="*/ 2251 w 10000"/>
                <a:gd name="connsiteY187" fmla="*/ 1496 h 10000"/>
                <a:gd name="connsiteX188" fmla="*/ 2251 w 10000"/>
                <a:gd name="connsiteY188" fmla="*/ 1596 h 10000"/>
                <a:gd name="connsiteX189" fmla="*/ 2448 w 10000"/>
                <a:gd name="connsiteY189" fmla="*/ 1662 h 10000"/>
                <a:gd name="connsiteX190" fmla="*/ 2448 w 10000"/>
                <a:gd name="connsiteY190" fmla="*/ 1774 h 10000"/>
                <a:gd name="connsiteX191" fmla="*/ 2344 w 10000"/>
                <a:gd name="connsiteY191" fmla="*/ 1774 h 10000"/>
                <a:gd name="connsiteX192" fmla="*/ 2251 w 10000"/>
                <a:gd name="connsiteY192" fmla="*/ 1820 h 10000"/>
                <a:gd name="connsiteX193" fmla="*/ 2205 w 10000"/>
                <a:gd name="connsiteY193" fmla="*/ 1897 h 10000"/>
                <a:gd name="connsiteX194" fmla="*/ 2274 w 10000"/>
                <a:gd name="connsiteY194" fmla="*/ 2087 h 10000"/>
                <a:gd name="connsiteX195" fmla="*/ 2100 w 10000"/>
                <a:gd name="connsiteY195" fmla="*/ 2221 h 10000"/>
                <a:gd name="connsiteX196" fmla="*/ 1960 w 10000"/>
                <a:gd name="connsiteY196" fmla="*/ 2366 h 10000"/>
                <a:gd name="connsiteX197" fmla="*/ 1960 w 10000"/>
                <a:gd name="connsiteY197" fmla="*/ 2455 h 10000"/>
                <a:gd name="connsiteX198" fmla="*/ 1763 w 10000"/>
                <a:gd name="connsiteY198" fmla="*/ 2590 h 10000"/>
                <a:gd name="connsiteX199" fmla="*/ 1613 w 10000"/>
                <a:gd name="connsiteY199" fmla="*/ 2868 h 10000"/>
                <a:gd name="connsiteX200" fmla="*/ 1450 w 10000"/>
                <a:gd name="connsiteY200" fmla="*/ 2969 h 10000"/>
                <a:gd name="connsiteX201" fmla="*/ 1277 w 10000"/>
                <a:gd name="connsiteY201" fmla="*/ 3247 h 10000"/>
                <a:gd name="connsiteX202" fmla="*/ 1067 w 10000"/>
                <a:gd name="connsiteY202" fmla="*/ 3270 h 10000"/>
                <a:gd name="connsiteX203" fmla="*/ 963 w 10000"/>
                <a:gd name="connsiteY203" fmla="*/ 3315 h 10000"/>
                <a:gd name="connsiteX204" fmla="*/ 893 w 10000"/>
                <a:gd name="connsiteY204" fmla="*/ 3247 h 10000"/>
                <a:gd name="connsiteX205" fmla="*/ 766 w 10000"/>
                <a:gd name="connsiteY205" fmla="*/ 3247 h 10000"/>
                <a:gd name="connsiteX206" fmla="*/ 511 w 10000"/>
                <a:gd name="connsiteY206" fmla="*/ 3482 h 10000"/>
                <a:gd name="connsiteX207" fmla="*/ 499 w 10000"/>
                <a:gd name="connsiteY207" fmla="*/ 3594 h 10000"/>
                <a:gd name="connsiteX208" fmla="*/ 511 w 10000"/>
                <a:gd name="connsiteY208" fmla="*/ 3694 h 10000"/>
                <a:gd name="connsiteX209" fmla="*/ 696 w 10000"/>
                <a:gd name="connsiteY209" fmla="*/ 3739 h 10000"/>
                <a:gd name="connsiteX210" fmla="*/ 673 w 10000"/>
                <a:gd name="connsiteY210" fmla="*/ 3962 h 10000"/>
                <a:gd name="connsiteX211" fmla="*/ 766 w 10000"/>
                <a:gd name="connsiteY211" fmla="*/ 4040 h 10000"/>
                <a:gd name="connsiteX212" fmla="*/ 847 w 10000"/>
                <a:gd name="connsiteY212" fmla="*/ 4040 h 10000"/>
                <a:gd name="connsiteX213" fmla="*/ 916 w 10000"/>
                <a:gd name="connsiteY213" fmla="*/ 4230 h 10000"/>
                <a:gd name="connsiteX214" fmla="*/ 986 w 10000"/>
                <a:gd name="connsiteY214" fmla="*/ 4319 h 10000"/>
                <a:gd name="connsiteX215" fmla="*/ 963 w 10000"/>
                <a:gd name="connsiteY215" fmla="*/ 4532 h 10000"/>
                <a:gd name="connsiteX216" fmla="*/ 766 w 10000"/>
                <a:gd name="connsiteY216" fmla="*/ 4498 h 10000"/>
                <a:gd name="connsiteX217" fmla="*/ 673 w 10000"/>
                <a:gd name="connsiteY217" fmla="*/ 4554 h 10000"/>
                <a:gd name="connsiteX218" fmla="*/ 267 w 10000"/>
                <a:gd name="connsiteY218" fmla="*/ 4532 h 10000"/>
                <a:gd name="connsiteX219" fmla="*/ 220 w 10000"/>
                <a:gd name="connsiteY219" fmla="*/ 4621 h 10000"/>
                <a:gd name="connsiteX220" fmla="*/ 46 w 10000"/>
                <a:gd name="connsiteY220" fmla="*/ 4665 h 10000"/>
                <a:gd name="connsiteX221" fmla="*/ 0 w 10000"/>
                <a:gd name="connsiteY221" fmla="*/ 4732 h 10000"/>
                <a:gd name="connsiteX0" fmla="*/ 0 w 10000"/>
                <a:gd name="connsiteY0" fmla="*/ 4732 h 10000"/>
                <a:gd name="connsiteX1" fmla="*/ 93 w 10000"/>
                <a:gd name="connsiteY1" fmla="*/ 4788 h 10000"/>
                <a:gd name="connsiteX2" fmla="*/ 209 w 10000"/>
                <a:gd name="connsiteY2" fmla="*/ 4945 h 10000"/>
                <a:gd name="connsiteX3" fmla="*/ 382 w 10000"/>
                <a:gd name="connsiteY3" fmla="*/ 5067 h 10000"/>
                <a:gd name="connsiteX4" fmla="*/ 557 w 10000"/>
                <a:gd name="connsiteY4" fmla="*/ 5067 h 10000"/>
                <a:gd name="connsiteX5" fmla="*/ 766 w 10000"/>
                <a:gd name="connsiteY5" fmla="*/ 5012 h 10000"/>
                <a:gd name="connsiteX6" fmla="*/ 719 w 10000"/>
                <a:gd name="connsiteY6" fmla="*/ 5178 h 10000"/>
                <a:gd name="connsiteX7" fmla="*/ 534 w 10000"/>
                <a:gd name="connsiteY7" fmla="*/ 5223 h 10000"/>
                <a:gd name="connsiteX8" fmla="*/ 336 w 10000"/>
                <a:gd name="connsiteY8" fmla="*/ 5223 h 10000"/>
                <a:gd name="connsiteX9" fmla="*/ 430 w 10000"/>
                <a:gd name="connsiteY9" fmla="*/ 5413 h 10000"/>
                <a:gd name="connsiteX10" fmla="*/ 534 w 10000"/>
                <a:gd name="connsiteY10" fmla="*/ 5525 h 10000"/>
                <a:gd name="connsiteX11" fmla="*/ 673 w 10000"/>
                <a:gd name="connsiteY11" fmla="*/ 5670 h 10000"/>
                <a:gd name="connsiteX12" fmla="*/ 847 w 10000"/>
                <a:gd name="connsiteY12" fmla="*/ 5759 h 10000"/>
                <a:gd name="connsiteX13" fmla="*/ 1055 w 10000"/>
                <a:gd name="connsiteY13" fmla="*/ 5759 h 10000"/>
                <a:gd name="connsiteX14" fmla="*/ 1206 w 10000"/>
                <a:gd name="connsiteY14" fmla="*/ 5693 h 10000"/>
                <a:gd name="connsiteX15" fmla="*/ 1358 w 10000"/>
                <a:gd name="connsiteY15" fmla="*/ 5569 h 10000"/>
                <a:gd name="connsiteX16" fmla="*/ 1450 w 10000"/>
                <a:gd name="connsiteY16" fmla="*/ 5223 h 10000"/>
                <a:gd name="connsiteX17" fmla="*/ 1520 w 10000"/>
                <a:gd name="connsiteY17" fmla="*/ 5268 h 10000"/>
                <a:gd name="connsiteX18" fmla="*/ 1497 w 10000"/>
                <a:gd name="connsiteY18" fmla="*/ 5435 h 10000"/>
                <a:gd name="connsiteX19" fmla="*/ 1520 w 10000"/>
                <a:gd name="connsiteY19" fmla="*/ 5569 h 10000"/>
                <a:gd name="connsiteX20" fmla="*/ 1613 w 10000"/>
                <a:gd name="connsiteY20" fmla="*/ 5715 h 10000"/>
                <a:gd name="connsiteX21" fmla="*/ 1566 w 10000"/>
                <a:gd name="connsiteY21" fmla="*/ 6105 h 10000"/>
                <a:gd name="connsiteX22" fmla="*/ 1671 w 10000"/>
                <a:gd name="connsiteY22" fmla="*/ 6339 h 10000"/>
                <a:gd name="connsiteX23" fmla="*/ 1613 w 10000"/>
                <a:gd name="connsiteY23" fmla="*/ 6440 h 10000"/>
                <a:gd name="connsiteX24" fmla="*/ 1717 w 10000"/>
                <a:gd name="connsiteY24" fmla="*/ 6853 h 10000"/>
                <a:gd name="connsiteX25" fmla="*/ 1786 w 10000"/>
                <a:gd name="connsiteY25" fmla="*/ 7210 h 10000"/>
                <a:gd name="connsiteX26" fmla="*/ 1937 w 10000"/>
                <a:gd name="connsiteY26" fmla="*/ 7533 h 10000"/>
                <a:gd name="connsiteX27" fmla="*/ 2170 w 10000"/>
                <a:gd name="connsiteY27" fmla="*/ 7880 h 10000"/>
                <a:gd name="connsiteX28" fmla="*/ 2367 w 10000"/>
                <a:gd name="connsiteY28" fmla="*/ 8561 h 10000"/>
                <a:gd name="connsiteX29" fmla="*/ 2657 w 10000"/>
                <a:gd name="connsiteY29" fmla="*/ 8974 h 10000"/>
                <a:gd name="connsiteX30" fmla="*/ 2877 w 10000"/>
                <a:gd name="connsiteY30" fmla="*/ 9699 h 10000"/>
                <a:gd name="connsiteX31" fmla="*/ 3098 w 10000"/>
                <a:gd name="connsiteY31" fmla="*/ 9933 h 10000"/>
                <a:gd name="connsiteX32" fmla="*/ 3260 w 10000"/>
                <a:gd name="connsiteY32" fmla="*/ 10000 h 10000"/>
                <a:gd name="connsiteX33" fmla="*/ 3388 w 10000"/>
                <a:gd name="connsiteY33" fmla="*/ 9911 h 10000"/>
                <a:gd name="connsiteX34" fmla="*/ 3434 w 10000"/>
                <a:gd name="connsiteY34" fmla="*/ 9722 h 10000"/>
                <a:gd name="connsiteX35" fmla="*/ 3561 w 10000"/>
                <a:gd name="connsiteY35" fmla="*/ 9632 h 10000"/>
                <a:gd name="connsiteX36" fmla="*/ 3724 w 10000"/>
                <a:gd name="connsiteY36" fmla="*/ 9610 h 10000"/>
                <a:gd name="connsiteX37" fmla="*/ 3724 w 10000"/>
                <a:gd name="connsiteY37" fmla="*/ 9442 h 10000"/>
                <a:gd name="connsiteX38" fmla="*/ 3829 w 10000"/>
                <a:gd name="connsiteY38" fmla="*/ 9275 h 10000"/>
                <a:gd name="connsiteX39" fmla="*/ 4014 w 10000"/>
                <a:gd name="connsiteY39" fmla="*/ 9275 h 10000"/>
                <a:gd name="connsiteX40" fmla="*/ 3968 w 10000"/>
                <a:gd name="connsiteY40" fmla="*/ 8784 h 10000"/>
                <a:gd name="connsiteX41" fmla="*/ 4142 w 10000"/>
                <a:gd name="connsiteY41" fmla="*/ 8482 h 10000"/>
                <a:gd name="connsiteX42" fmla="*/ 4188 w 10000"/>
                <a:gd name="connsiteY42" fmla="*/ 8281 h 10000"/>
                <a:gd name="connsiteX43" fmla="*/ 4107 w 10000"/>
                <a:gd name="connsiteY43" fmla="*/ 7690 h 10000"/>
                <a:gd name="connsiteX44" fmla="*/ 4119 w 10000"/>
                <a:gd name="connsiteY44" fmla="*/ 7556 h 10000"/>
                <a:gd name="connsiteX45" fmla="*/ 4211 w 10000"/>
                <a:gd name="connsiteY45" fmla="*/ 7411 h 10000"/>
                <a:gd name="connsiteX46" fmla="*/ 4408 w 10000"/>
                <a:gd name="connsiteY46" fmla="*/ 7444 h 10000"/>
                <a:gd name="connsiteX47" fmla="*/ 4455 w 10000"/>
                <a:gd name="connsiteY47" fmla="*/ 7300 h 10000"/>
                <a:gd name="connsiteX48" fmla="*/ 4745 w 10000"/>
                <a:gd name="connsiteY48" fmla="*/ 7255 h 10000"/>
                <a:gd name="connsiteX49" fmla="*/ 4838 w 10000"/>
                <a:gd name="connsiteY49" fmla="*/ 7177 h 10000"/>
                <a:gd name="connsiteX50" fmla="*/ 4861 w 10000"/>
                <a:gd name="connsiteY50" fmla="*/ 7020 h 10000"/>
                <a:gd name="connsiteX51" fmla="*/ 5104 w 10000"/>
                <a:gd name="connsiteY51" fmla="*/ 6897 h 10000"/>
                <a:gd name="connsiteX52" fmla="*/ 5301 w 10000"/>
                <a:gd name="connsiteY52" fmla="*/ 6652 h 10000"/>
                <a:gd name="connsiteX53" fmla="*/ 5465 w 10000"/>
                <a:gd name="connsiteY53" fmla="*/ 6597 h 10000"/>
                <a:gd name="connsiteX54" fmla="*/ 5592 w 10000"/>
                <a:gd name="connsiteY54" fmla="*/ 6485 h 10000"/>
                <a:gd name="connsiteX55" fmla="*/ 5789 w 10000"/>
                <a:gd name="connsiteY55" fmla="*/ 6228 h 10000"/>
                <a:gd name="connsiteX56" fmla="*/ 5951 w 10000"/>
                <a:gd name="connsiteY56" fmla="*/ 6116 h 10000"/>
                <a:gd name="connsiteX57" fmla="*/ 6265 w 10000"/>
                <a:gd name="connsiteY57" fmla="*/ 6038 h 10000"/>
                <a:gd name="connsiteX58" fmla="*/ 6462 w 10000"/>
                <a:gd name="connsiteY58" fmla="*/ 5759 h 10000"/>
                <a:gd name="connsiteX59" fmla="*/ 6416 w 10000"/>
                <a:gd name="connsiteY59" fmla="*/ 5626 h 10000"/>
                <a:gd name="connsiteX60" fmla="*/ 6485 w 10000"/>
                <a:gd name="connsiteY60" fmla="*/ 5525 h 10000"/>
                <a:gd name="connsiteX61" fmla="*/ 6798 w 10000"/>
                <a:gd name="connsiteY61" fmla="*/ 5413 h 10000"/>
                <a:gd name="connsiteX62" fmla="*/ 6868 w 10000"/>
                <a:gd name="connsiteY62" fmla="*/ 5290 h 10000"/>
                <a:gd name="connsiteX63" fmla="*/ 6903 w 10000"/>
                <a:gd name="connsiteY63" fmla="*/ 5480 h 10000"/>
                <a:gd name="connsiteX64" fmla="*/ 7112 w 10000"/>
                <a:gd name="connsiteY64" fmla="*/ 5435 h 10000"/>
                <a:gd name="connsiteX65" fmla="*/ 6949 w 10000"/>
                <a:gd name="connsiteY65" fmla="*/ 4755 h 10000"/>
                <a:gd name="connsiteX66" fmla="*/ 6949 w 10000"/>
                <a:gd name="connsiteY66" fmla="*/ 4509 h 10000"/>
                <a:gd name="connsiteX67" fmla="*/ 6879 w 10000"/>
                <a:gd name="connsiteY67" fmla="*/ 4431 h 10000"/>
                <a:gd name="connsiteX68" fmla="*/ 6752 w 10000"/>
                <a:gd name="connsiteY68" fmla="*/ 4364 h 10000"/>
                <a:gd name="connsiteX69" fmla="*/ 6775 w 10000"/>
                <a:gd name="connsiteY69" fmla="*/ 4252 h 10000"/>
                <a:gd name="connsiteX70" fmla="*/ 6949 w 10000"/>
                <a:gd name="connsiteY70" fmla="*/ 4085 h 10000"/>
                <a:gd name="connsiteX71" fmla="*/ 6845 w 10000"/>
                <a:gd name="connsiteY71" fmla="*/ 4063 h 10000"/>
                <a:gd name="connsiteX72" fmla="*/ 6845 w 10000"/>
                <a:gd name="connsiteY72" fmla="*/ 3918 h 10000"/>
                <a:gd name="connsiteX73" fmla="*/ 6972 w 10000"/>
                <a:gd name="connsiteY73" fmla="*/ 3784 h 10000"/>
                <a:gd name="connsiteX74" fmla="*/ 7042 w 10000"/>
                <a:gd name="connsiteY74" fmla="*/ 3895 h 10000"/>
                <a:gd name="connsiteX75" fmla="*/ 7112 w 10000"/>
                <a:gd name="connsiteY75" fmla="*/ 3784 h 10000"/>
                <a:gd name="connsiteX76" fmla="*/ 7193 w 10000"/>
                <a:gd name="connsiteY76" fmla="*/ 3918 h 10000"/>
                <a:gd name="connsiteX77" fmla="*/ 7309 w 10000"/>
                <a:gd name="connsiteY77" fmla="*/ 3873 h 10000"/>
                <a:gd name="connsiteX78" fmla="*/ 7379 w 10000"/>
                <a:gd name="connsiteY78" fmla="*/ 4085 h 10000"/>
                <a:gd name="connsiteX79" fmla="*/ 7460 w 10000"/>
                <a:gd name="connsiteY79" fmla="*/ 4175 h 10000"/>
                <a:gd name="connsiteX80" fmla="*/ 7994 w 10000"/>
                <a:gd name="connsiteY80" fmla="*/ 4175 h 10000"/>
                <a:gd name="connsiteX81" fmla="*/ 8156 w 10000"/>
                <a:gd name="connsiteY81" fmla="*/ 4219 h 10000"/>
                <a:gd name="connsiteX82" fmla="*/ 8249 w 10000"/>
                <a:gd name="connsiteY82" fmla="*/ 4274 h 10000"/>
                <a:gd name="connsiteX83" fmla="*/ 8086 w 10000"/>
                <a:gd name="connsiteY83" fmla="*/ 4475 h 10000"/>
                <a:gd name="connsiteX84" fmla="*/ 7842 w 10000"/>
                <a:gd name="connsiteY84" fmla="*/ 4598 h 10000"/>
                <a:gd name="connsiteX85" fmla="*/ 7842 w 10000"/>
                <a:gd name="connsiteY85" fmla="*/ 4755 h 10000"/>
                <a:gd name="connsiteX86" fmla="*/ 7959 w 10000"/>
                <a:gd name="connsiteY86" fmla="*/ 4855 h 10000"/>
                <a:gd name="connsiteX87" fmla="*/ 8063 w 10000"/>
                <a:gd name="connsiteY87" fmla="*/ 4900 h 10000"/>
                <a:gd name="connsiteX88" fmla="*/ 8156 w 10000"/>
                <a:gd name="connsiteY88" fmla="*/ 4710 h 10000"/>
                <a:gd name="connsiteX89" fmla="*/ 8249 w 10000"/>
                <a:gd name="connsiteY89" fmla="*/ 4788 h 10000"/>
                <a:gd name="connsiteX90" fmla="*/ 8307 w 10000"/>
                <a:gd name="connsiteY90" fmla="*/ 4989 h 10000"/>
                <a:gd name="connsiteX91" fmla="*/ 8353 w 10000"/>
                <a:gd name="connsiteY91" fmla="*/ 5346 h 10000"/>
                <a:gd name="connsiteX92" fmla="*/ 8492 w 10000"/>
                <a:gd name="connsiteY92" fmla="*/ 5324 h 10000"/>
                <a:gd name="connsiteX93" fmla="*/ 8538 w 10000"/>
                <a:gd name="connsiteY93" fmla="*/ 5245 h 10000"/>
                <a:gd name="connsiteX94" fmla="*/ 8515 w 10000"/>
                <a:gd name="connsiteY94" fmla="*/ 5089 h 10000"/>
                <a:gd name="connsiteX95" fmla="*/ 8596 w 10000"/>
                <a:gd name="connsiteY95" fmla="*/ 4989 h 10000"/>
                <a:gd name="connsiteX96" fmla="*/ 8620 w 10000"/>
                <a:gd name="connsiteY96" fmla="*/ 4710 h 10000"/>
                <a:gd name="connsiteX97" fmla="*/ 8760 w 10000"/>
                <a:gd name="connsiteY97" fmla="*/ 4665 h 10000"/>
                <a:gd name="connsiteX98" fmla="*/ 8910 w 10000"/>
                <a:gd name="connsiteY98" fmla="*/ 4643 h 10000"/>
                <a:gd name="connsiteX99" fmla="*/ 9107 w 10000"/>
                <a:gd name="connsiteY99" fmla="*/ 4152 h 10000"/>
                <a:gd name="connsiteX100" fmla="*/ 9246 w 10000"/>
                <a:gd name="connsiteY100" fmla="*/ 4017 h 10000"/>
                <a:gd name="connsiteX101" fmla="*/ 9246 w 10000"/>
                <a:gd name="connsiteY101" fmla="*/ 3851 h 10000"/>
                <a:gd name="connsiteX102" fmla="*/ 9269 w 10000"/>
                <a:gd name="connsiteY102" fmla="*/ 3761 h 10000"/>
                <a:gd name="connsiteX103" fmla="*/ 9466 w 10000"/>
                <a:gd name="connsiteY103" fmla="*/ 3661 h 10000"/>
                <a:gd name="connsiteX104" fmla="*/ 9582 w 10000"/>
                <a:gd name="connsiteY104" fmla="*/ 3527 h 10000"/>
                <a:gd name="connsiteX105" fmla="*/ 9757 w 10000"/>
                <a:gd name="connsiteY105" fmla="*/ 3482 h 10000"/>
                <a:gd name="connsiteX106" fmla="*/ 9873 w 10000"/>
                <a:gd name="connsiteY106" fmla="*/ 3504 h 10000"/>
                <a:gd name="connsiteX107" fmla="*/ 9873 w 10000"/>
                <a:gd name="connsiteY107" fmla="*/ 3404 h 10000"/>
                <a:gd name="connsiteX108" fmla="*/ 9954 w 10000"/>
                <a:gd name="connsiteY108" fmla="*/ 3292 h 10000"/>
                <a:gd name="connsiteX109" fmla="*/ 10000 w 10000"/>
                <a:gd name="connsiteY109" fmla="*/ 3158 h 10000"/>
                <a:gd name="connsiteX110" fmla="*/ 9919 w 10000"/>
                <a:gd name="connsiteY110" fmla="*/ 3081 h 10000"/>
                <a:gd name="connsiteX111" fmla="*/ 9757 w 10000"/>
                <a:gd name="connsiteY111" fmla="*/ 3058 h 10000"/>
                <a:gd name="connsiteX112" fmla="*/ 9606 w 10000"/>
                <a:gd name="connsiteY112" fmla="*/ 2868 h 10000"/>
                <a:gd name="connsiteX113" fmla="*/ 9559 w 10000"/>
                <a:gd name="connsiteY113" fmla="*/ 2734 h 10000"/>
                <a:gd name="connsiteX114" fmla="*/ 9443 w 10000"/>
                <a:gd name="connsiteY114" fmla="*/ 2712 h 10000"/>
                <a:gd name="connsiteX115" fmla="*/ 9269 w 10000"/>
                <a:gd name="connsiteY115" fmla="*/ 2779 h 10000"/>
                <a:gd name="connsiteX116" fmla="*/ 9003 w 10000"/>
                <a:gd name="connsiteY116" fmla="*/ 2779 h 10000"/>
                <a:gd name="connsiteX117" fmla="*/ 8515 w 10000"/>
                <a:gd name="connsiteY117" fmla="*/ 3147 h 10000"/>
                <a:gd name="connsiteX118" fmla="*/ 8353 w 10000"/>
                <a:gd name="connsiteY118" fmla="*/ 3247 h 10000"/>
                <a:gd name="connsiteX119" fmla="*/ 8086 w 10000"/>
                <a:gd name="connsiteY119" fmla="*/ 3292 h 10000"/>
                <a:gd name="connsiteX120" fmla="*/ 8063 w 10000"/>
                <a:gd name="connsiteY120" fmla="*/ 3382 h 10000"/>
                <a:gd name="connsiteX121" fmla="*/ 8156 w 10000"/>
                <a:gd name="connsiteY121" fmla="*/ 3427 h 10000"/>
                <a:gd name="connsiteX122" fmla="*/ 8202 w 10000"/>
                <a:gd name="connsiteY122" fmla="*/ 3504 h 10000"/>
                <a:gd name="connsiteX123" fmla="*/ 8156 w 10000"/>
                <a:gd name="connsiteY123" fmla="*/ 3594 h 10000"/>
                <a:gd name="connsiteX124" fmla="*/ 8063 w 10000"/>
                <a:gd name="connsiteY124" fmla="*/ 3616 h 10000"/>
                <a:gd name="connsiteX125" fmla="*/ 7819 w 10000"/>
                <a:gd name="connsiteY125" fmla="*/ 3661 h 10000"/>
                <a:gd name="connsiteX126" fmla="*/ 7622 w 10000"/>
                <a:gd name="connsiteY126" fmla="*/ 3638 h 10000"/>
                <a:gd name="connsiteX127" fmla="*/ 7402 w 10000"/>
                <a:gd name="connsiteY127" fmla="*/ 3683 h 10000"/>
                <a:gd name="connsiteX128" fmla="*/ 7193 w 10000"/>
                <a:gd name="connsiteY128" fmla="*/ 3683 h 10000"/>
                <a:gd name="connsiteX129" fmla="*/ 7112 w 10000"/>
                <a:gd name="connsiteY129" fmla="*/ 3638 h 10000"/>
                <a:gd name="connsiteX130" fmla="*/ 7065 w 10000"/>
                <a:gd name="connsiteY130" fmla="*/ 3549 h 10000"/>
                <a:gd name="connsiteX131" fmla="*/ 6798 w 10000"/>
                <a:gd name="connsiteY131" fmla="*/ 3527 h 10000"/>
                <a:gd name="connsiteX132" fmla="*/ 6845 w 10000"/>
                <a:gd name="connsiteY132" fmla="*/ 3683 h 10000"/>
                <a:gd name="connsiteX133" fmla="*/ 6798 w 10000"/>
                <a:gd name="connsiteY133" fmla="*/ 3784 h 10000"/>
                <a:gd name="connsiteX134" fmla="*/ 6462 w 10000"/>
                <a:gd name="connsiteY134" fmla="*/ 3784 h 10000"/>
                <a:gd name="connsiteX135" fmla="*/ 6056 w 10000"/>
                <a:gd name="connsiteY135" fmla="*/ 3717 h 10000"/>
                <a:gd name="connsiteX136" fmla="*/ 5975 w 10000"/>
                <a:gd name="connsiteY136" fmla="*/ 3683 h 10000"/>
                <a:gd name="connsiteX137" fmla="*/ 5778 w 10000"/>
                <a:gd name="connsiteY137" fmla="*/ 3661 h 10000"/>
                <a:gd name="connsiteX138" fmla="*/ 5488 w 10000"/>
                <a:gd name="connsiteY138" fmla="*/ 3460 h 10000"/>
                <a:gd name="connsiteX139" fmla="*/ 5035 w 10000"/>
                <a:gd name="connsiteY139" fmla="*/ 3437 h 10000"/>
                <a:gd name="connsiteX140" fmla="*/ 4942 w 10000"/>
                <a:gd name="connsiteY140" fmla="*/ 3382 h 10000"/>
                <a:gd name="connsiteX141" fmla="*/ 4664 w 10000"/>
                <a:gd name="connsiteY141" fmla="*/ 3270 h 10000"/>
                <a:gd name="connsiteX142" fmla="*/ 4304 w 10000"/>
                <a:gd name="connsiteY142" fmla="*/ 3036 h 10000"/>
                <a:gd name="connsiteX143" fmla="*/ 4107 w 10000"/>
                <a:gd name="connsiteY143" fmla="*/ 2947 h 10000"/>
                <a:gd name="connsiteX144" fmla="*/ 4258 w 10000"/>
                <a:gd name="connsiteY144" fmla="*/ 2567 h 10000"/>
                <a:gd name="connsiteX145" fmla="*/ 4431 w 10000"/>
                <a:gd name="connsiteY145" fmla="*/ 2433 h 10000"/>
                <a:gd name="connsiteX146" fmla="*/ 4431 w 10000"/>
                <a:gd name="connsiteY146" fmla="*/ 2410 h 10000"/>
                <a:gd name="connsiteX147" fmla="*/ 4304 w 10000"/>
                <a:gd name="connsiteY147" fmla="*/ 2388 h 10000"/>
                <a:gd name="connsiteX148" fmla="*/ 4119 w 10000"/>
                <a:gd name="connsiteY148" fmla="*/ 2288 h 10000"/>
                <a:gd name="connsiteX149" fmla="*/ 4061 w 10000"/>
                <a:gd name="connsiteY149" fmla="*/ 2199 h 10000"/>
                <a:gd name="connsiteX150" fmla="*/ 3852 w 10000"/>
                <a:gd name="connsiteY150" fmla="*/ 2132 h 10000"/>
                <a:gd name="connsiteX151" fmla="*/ 3747 w 10000"/>
                <a:gd name="connsiteY151" fmla="*/ 2154 h 10000"/>
                <a:gd name="connsiteX152" fmla="*/ 3631 w 10000"/>
                <a:gd name="connsiteY152" fmla="*/ 2009 h 10000"/>
                <a:gd name="connsiteX153" fmla="*/ 3631 w 10000"/>
                <a:gd name="connsiteY153" fmla="*/ 1774 h 10000"/>
                <a:gd name="connsiteX154" fmla="*/ 3550 w 10000"/>
                <a:gd name="connsiteY154" fmla="*/ 1685 h 10000"/>
                <a:gd name="connsiteX155" fmla="*/ 3561 w 10000"/>
                <a:gd name="connsiteY155" fmla="*/ 1573 h 10000"/>
                <a:gd name="connsiteX156" fmla="*/ 3677 w 10000"/>
                <a:gd name="connsiteY156" fmla="*/ 1618 h 10000"/>
                <a:gd name="connsiteX157" fmla="*/ 3875 w 10000"/>
                <a:gd name="connsiteY157" fmla="*/ 1573 h 10000"/>
                <a:gd name="connsiteX158" fmla="*/ 3898 w 10000"/>
                <a:gd name="connsiteY158" fmla="*/ 1473 h 10000"/>
                <a:gd name="connsiteX159" fmla="*/ 3852 w 10000"/>
                <a:gd name="connsiteY159" fmla="*/ 1362 h 10000"/>
                <a:gd name="connsiteX160" fmla="*/ 3771 w 10000"/>
                <a:gd name="connsiteY160" fmla="*/ 1339 h 10000"/>
                <a:gd name="connsiteX161" fmla="*/ 3700 w 10000"/>
                <a:gd name="connsiteY161" fmla="*/ 1261 h 10000"/>
                <a:gd name="connsiteX162" fmla="*/ 3747 w 10000"/>
                <a:gd name="connsiteY162" fmla="*/ 1149 h 10000"/>
                <a:gd name="connsiteX163" fmla="*/ 3794 w 10000"/>
                <a:gd name="connsiteY163" fmla="*/ 1038 h 10000"/>
                <a:gd name="connsiteX164" fmla="*/ 3875 w 10000"/>
                <a:gd name="connsiteY164" fmla="*/ 1038 h 10000"/>
                <a:gd name="connsiteX165" fmla="*/ 4061 w 10000"/>
                <a:gd name="connsiteY165" fmla="*/ 781 h 10000"/>
                <a:gd name="connsiteX166" fmla="*/ 4119 w 10000"/>
                <a:gd name="connsiteY166" fmla="*/ 681 h 10000"/>
                <a:gd name="connsiteX167" fmla="*/ 4165 w 10000"/>
                <a:gd name="connsiteY167" fmla="*/ 468 h 10000"/>
                <a:gd name="connsiteX168" fmla="*/ 4084 w 10000"/>
                <a:gd name="connsiteY168" fmla="*/ 502 h 10000"/>
                <a:gd name="connsiteX169" fmla="*/ 3829 w 10000"/>
                <a:gd name="connsiteY169" fmla="*/ 312 h 10000"/>
                <a:gd name="connsiteX170" fmla="*/ 3631 w 10000"/>
                <a:gd name="connsiteY170" fmla="*/ 357 h 10000"/>
                <a:gd name="connsiteX171" fmla="*/ 2999 w 10000"/>
                <a:gd name="connsiteY171" fmla="*/ 0 h 10000"/>
                <a:gd name="connsiteX172" fmla="*/ 2773 w 10000"/>
                <a:gd name="connsiteY172" fmla="*/ 385 h 10000"/>
                <a:gd name="connsiteX173" fmla="*/ 2623 w 10000"/>
                <a:gd name="connsiteY173" fmla="*/ 452 h 10000"/>
                <a:gd name="connsiteX174" fmla="*/ 3028 w 10000"/>
                <a:gd name="connsiteY174" fmla="*/ 726 h 10000"/>
                <a:gd name="connsiteX175" fmla="*/ 2807 w 10000"/>
                <a:gd name="connsiteY175" fmla="*/ 758 h 10000"/>
                <a:gd name="connsiteX176" fmla="*/ 2633 w 10000"/>
                <a:gd name="connsiteY176" fmla="*/ 848 h 10000"/>
                <a:gd name="connsiteX177" fmla="*/ 2413 w 10000"/>
                <a:gd name="connsiteY177" fmla="*/ 803 h 10000"/>
                <a:gd name="connsiteX178" fmla="*/ 2124 w 10000"/>
                <a:gd name="connsiteY178" fmla="*/ 726 h 10000"/>
                <a:gd name="connsiteX179" fmla="*/ 2030 w 10000"/>
                <a:gd name="connsiteY179" fmla="*/ 748 h 10000"/>
                <a:gd name="connsiteX180" fmla="*/ 1960 w 10000"/>
                <a:gd name="connsiteY180" fmla="*/ 848 h 10000"/>
                <a:gd name="connsiteX181" fmla="*/ 2076 w 10000"/>
                <a:gd name="connsiteY181" fmla="*/ 1016 h 10000"/>
                <a:gd name="connsiteX182" fmla="*/ 2007 w 10000"/>
                <a:gd name="connsiteY182" fmla="*/ 1127 h 10000"/>
                <a:gd name="connsiteX183" fmla="*/ 2100 w 10000"/>
                <a:gd name="connsiteY183" fmla="*/ 1194 h 10000"/>
                <a:gd name="connsiteX184" fmla="*/ 2030 w 10000"/>
                <a:gd name="connsiteY184" fmla="*/ 1283 h 10000"/>
                <a:gd name="connsiteX185" fmla="*/ 2053 w 10000"/>
                <a:gd name="connsiteY185" fmla="*/ 1384 h 10000"/>
                <a:gd name="connsiteX186" fmla="*/ 2124 w 10000"/>
                <a:gd name="connsiteY186" fmla="*/ 1473 h 10000"/>
                <a:gd name="connsiteX187" fmla="*/ 2251 w 10000"/>
                <a:gd name="connsiteY187" fmla="*/ 1496 h 10000"/>
                <a:gd name="connsiteX188" fmla="*/ 2251 w 10000"/>
                <a:gd name="connsiteY188" fmla="*/ 1596 h 10000"/>
                <a:gd name="connsiteX189" fmla="*/ 2448 w 10000"/>
                <a:gd name="connsiteY189" fmla="*/ 1662 h 10000"/>
                <a:gd name="connsiteX190" fmla="*/ 2448 w 10000"/>
                <a:gd name="connsiteY190" fmla="*/ 1774 h 10000"/>
                <a:gd name="connsiteX191" fmla="*/ 2344 w 10000"/>
                <a:gd name="connsiteY191" fmla="*/ 1774 h 10000"/>
                <a:gd name="connsiteX192" fmla="*/ 2251 w 10000"/>
                <a:gd name="connsiteY192" fmla="*/ 1820 h 10000"/>
                <a:gd name="connsiteX193" fmla="*/ 2205 w 10000"/>
                <a:gd name="connsiteY193" fmla="*/ 1897 h 10000"/>
                <a:gd name="connsiteX194" fmla="*/ 2274 w 10000"/>
                <a:gd name="connsiteY194" fmla="*/ 2087 h 10000"/>
                <a:gd name="connsiteX195" fmla="*/ 2100 w 10000"/>
                <a:gd name="connsiteY195" fmla="*/ 2221 h 10000"/>
                <a:gd name="connsiteX196" fmla="*/ 1960 w 10000"/>
                <a:gd name="connsiteY196" fmla="*/ 2366 h 10000"/>
                <a:gd name="connsiteX197" fmla="*/ 1960 w 10000"/>
                <a:gd name="connsiteY197" fmla="*/ 2455 h 10000"/>
                <a:gd name="connsiteX198" fmla="*/ 1763 w 10000"/>
                <a:gd name="connsiteY198" fmla="*/ 2590 h 10000"/>
                <a:gd name="connsiteX199" fmla="*/ 1613 w 10000"/>
                <a:gd name="connsiteY199" fmla="*/ 2868 h 10000"/>
                <a:gd name="connsiteX200" fmla="*/ 1450 w 10000"/>
                <a:gd name="connsiteY200" fmla="*/ 2969 h 10000"/>
                <a:gd name="connsiteX201" fmla="*/ 1277 w 10000"/>
                <a:gd name="connsiteY201" fmla="*/ 3247 h 10000"/>
                <a:gd name="connsiteX202" fmla="*/ 1067 w 10000"/>
                <a:gd name="connsiteY202" fmla="*/ 3270 h 10000"/>
                <a:gd name="connsiteX203" fmla="*/ 963 w 10000"/>
                <a:gd name="connsiteY203" fmla="*/ 3315 h 10000"/>
                <a:gd name="connsiteX204" fmla="*/ 893 w 10000"/>
                <a:gd name="connsiteY204" fmla="*/ 3247 h 10000"/>
                <a:gd name="connsiteX205" fmla="*/ 766 w 10000"/>
                <a:gd name="connsiteY205" fmla="*/ 3247 h 10000"/>
                <a:gd name="connsiteX206" fmla="*/ 511 w 10000"/>
                <a:gd name="connsiteY206" fmla="*/ 3482 h 10000"/>
                <a:gd name="connsiteX207" fmla="*/ 499 w 10000"/>
                <a:gd name="connsiteY207" fmla="*/ 3594 h 10000"/>
                <a:gd name="connsiteX208" fmla="*/ 511 w 10000"/>
                <a:gd name="connsiteY208" fmla="*/ 3694 h 10000"/>
                <a:gd name="connsiteX209" fmla="*/ 696 w 10000"/>
                <a:gd name="connsiteY209" fmla="*/ 3739 h 10000"/>
                <a:gd name="connsiteX210" fmla="*/ 673 w 10000"/>
                <a:gd name="connsiteY210" fmla="*/ 3962 h 10000"/>
                <a:gd name="connsiteX211" fmla="*/ 766 w 10000"/>
                <a:gd name="connsiteY211" fmla="*/ 4040 h 10000"/>
                <a:gd name="connsiteX212" fmla="*/ 847 w 10000"/>
                <a:gd name="connsiteY212" fmla="*/ 4040 h 10000"/>
                <a:gd name="connsiteX213" fmla="*/ 916 w 10000"/>
                <a:gd name="connsiteY213" fmla="*/ 4230 h 10000"/>
                <a:gd name="connsiteX214" fmla="*/ 986 w 10000"/>
                <a:gd name="connsiteY214" fmla="*/ 4319 h 10000"/>
                <a:gd name="connsiteX215" fmla="*/ 963 w 10000"/>
                <a:gd name="connsiteY215" fmla="*/ 4532 h 10000"/>
                <a:gd name="connsiteX216" fmla="*/ 766 w 10000"/>
                <a:gd name="connsiteY216" fmla="*/ 4498 h 10000"/>
                <a:gd name="connsiteX217" fmla="*/ 673 w 10000"/>
                <a:gd name="connsiteY217" fmla="*/ 4554 h 10000"/>
                <a:gd name="connsiteX218" fmla="*/ 267 w 10000"/>
                <a:gd name="connsiteY218" fmla="*/ 4532 h 10000"/>
                <a:gd name="connsiteX219" fmla="*/ 220 w 10000"/>
                <a:gd name="connsiteY219" fmla="*/ 4621 h 10000"/>
                <a:gd name="connsiteX220" fmla="*/ 46 w 10000"/>
                <a:gd name="connsiteY220" fmla="*/ 4665 h 10000"/>
                <a:gd name="connsiteX221" fmla="*/ 0 w 10000"/>
                <a:gd name="connsiteY221" fmla="*/ 4732 h 10000"/>
                <a:gd name="connsiteX0" fmla="*/ 0 w 10000"/>
                <a:gd name="connsiteY0" fmla="*/ 4732 h 10000"/>
                <a:gd name="connsiteX1" fmla="*/ 93 w 10000"/>
                <a:gd name="connsiteY1" fmla="*/ 4788 h 10000"/>
                <a:gd name="connsiteX2" fmla="*/ 209 w 10000"/>
                <a:gd name="connsiteY2" fmla="*/ 4945 h 10000"/>
                <a:gd name="connsiteX3" fmla="*/ 382 w 10000"/>
                <a:gd name="connsiteY3" fmla="*/ 5067 h 10000"/>
                <a:gd name="connsiteX4" fmla="*/ 557 w 10000"/>
                <a:gd name="connsiteY4" fmla="*/ 5067 h 10000"/>
                <a:gd name="connsiteX5" fmla="*/ 766 w 10000"/>
                <a:gd name="connsiteY5" fmla="*/ 5012 h 10000"/>
                <a:gd name="connsiteX6" fmla="*/ 719 w 10000"/>
                <a:gd name="connsiteY6" fmla="*/ 5178 h 10000"/>
                <a:gd name="connsiteX7" fmla="*/ 534 w 10000"/>
                <a:gd name="connsiteY7" fmla="*/ 5223 h 10000"/>
                <a:gd name="connsiteX8" fmla="*/ 336 w 10000"/>
                <a:gd name="connsiteY8" fmla="*/ 5223 h 10000"/>
                <a:gd name="connsiteX9" fmla="*/ 430 w 10000"/>
                <a:gd name="connsiteY9" fmla="*/ 5413 h 10000"/>
                <a:gd name="connsiteX10" fmla="*/ 534 w 10000"/>
                <a:gd name="connsiteY10" fmla="*/ 5525 h 10000"/>
                <a:gd name="connsiteX11" fmla="*/ 673 w 10000"/>
                <a:gd name="connsiteY11" fmla="*/ 5670 h 10000"/>
                <a:gd name="connsiteX12" fmla="*/ 847 w 10000"/>
                <a:gd name="connsiteY12" fmla="*/ 5759 h 10000"/>
                <a:gd name="connsiteX13" fmla="*/ 1055 w 10000"/>
                <a:gd name="connsiteY13" fmla="*/ 5759 h 10000"/>
                <a:gd name="connsiteX14" fmla="*/ 1206 w 10000"/>
                <a:gd name="connsiteY14" fmla="*/ 5693 h 10000"/>
                <a:gd name="connsiteX15" fmla="*/ 1358 w 10000"/>
                <a:gd name="connsiteY15" fmla="*/ 5569 h 10000"/>
                <a:gd name="connsiteX16" fmla="*/ 1450 w 10000"/>
                <a:gd name="connsiteY16" fmla="*/ 5223 h 10000"/>
                <a:gd name="connsiteX17" fmla="*/ 1520 w 10000"/>
                <a:gd name="connsiteY17" fmla="*/ 5268 h 10000"/>
                <a:gd name="connsiteX18" fmla="*/ 1497 w 10000"/>
                <a:gd name="connsiteY18" fmla="*/ 5435 h 10000"/>
                <a:gd name="connsiteX19" fmla="*/ 1520 w 10000"/>
                <a:gd name="connsiteY19" fmla="*/ 5569 h 10000"/>
                <a:gd name="connsiteX20" fmla="*/ 1613 w 10000"/>
                <a:gd name="connsiteY20" fmla="*/ 5715 h 10000"/>
                <a:gd name="connsiteX21" fmla="*/ 1566 w 10000"/>
                <a:gd name="connsiteY21" fmla="*/ 6105 h 10000"/>
                <a:gd name="connsiteX22" fmla="*/ 1671 w 10000"/>
                <a:gd name="connsiteY22" fmla="*/ 6339 h 10000"/>
                <a:gd name="connsiteX23" fmla="*/ 1613 w 10000"/>
                <a:gd name="connsiteY23" fmla="*/ 6440 h 10000"/>
                <a:gd name="connsiteX24" fmla="*/ 1717 w 10000"/>
                <a:gd name="connsiteY24" fmla="*/ 6853 h 10000"/>
                <a:gd name="connsiteX25" fmla="*/ 1786 w 10000"/>
                <a:gd name="connsiteY25" fmla="*/ 7210 h 10000"/>
                <a:gd name="connsiteX26" fmla="*/ 1937 w 10000"/>
                <a:gd name="connsiteY26" fmla="*/ 7533 h 10000"/>
                <a:gd name="connsiteX27" fmla="*/ 2170 w 10000"/>
                <a:gd name="connsiteY27" fmla="*/ 7880 h 10000"/>
                <a:gd name="connsiteX28" fmla="*/ 2367 w 10000"/>
                <a:gd name="connsiteY28" fmla="*/ 8561 h 10000"/>
                <a:gd name="connsiteX29" fmla="*/ 2657 w 10000"/>
                <a:gd name="connsiteY29" fmla="*/ 8974 h 10000"/>
                <a:gd name="connsiteX30" fmla="*/ 2877 w 10000"/>
                <a:gd name="connsiteY30" fmla="*/ 9699 h 10000"/>
                <a:gd name="connsiteX31" fmla="*/ 3098 w 10000"/>
                <a:gd name="connsiteY31" fmla="*/ 9933 h 10000"/>
                <a:gd name="connsiteX32" fmla="*/ 3260 w 10000"/>
                <a:gd name="connsiteY32" fmla="*/ 10000 h 10000"/>
                <a:gd name="connsiteX33" fmla="*/ 3388 w 10000"/>
                <a:gd name="connsiteY33" fmla="*/ 9911 h 10000"/>
                <a:gd name="connsiteX34" fmla="*/ 3434 w 10000"/>
                <a:gd name="connsiteY34" fmla="*/ 9722 h 10000"/>
                <a:gd name="connsiteX35" fmla="*/ 3561 w 10000"/>
                <a:gd name="connsiteY35" fmla="*/ 9632 h 10000"/>
                <a:gd name="connsiteX36" fmla="*/ 3724 w 10000"/>
                <a:gd name="connsiteY36" fmla="*/ 9610 h 10000"/>
                <a:gd name="connsiteX37" fmla="*/ 3724 w 10000"/>
                <a:gd name="connsiteY37" fmla="*/ 9442 h 10000"/>
                <a:gd name="connsiteX38" fmla="*/ 3829 w 10000"/>
                <a:gd name="connsiteY38" fmla="*/ 9275 h 10000"/>
                <a:gd name="connsiteX39" fmla="*/ 4014 w 10000"/>
                <a:gd name="connsiteY39" fmla="*/ 9275 h 10000"/>
                <a:gd name="connsiteX40" fmla="*/ 3968 w 10000"/>
                <a:gd name="connsiteY40" fmla="*/ 8784 h 10000"/>
                <a:gd name="connsiteX41" fmla="*/ 4142 w 10000"/>
                <a:gd name="connsiteY41" fmla="*/ 8482 h 10000"/>
                <a:gd name="connsiteX42" fmla="*/ 4188 w 10000"/>
                <a:gd name="connsiteY42" fmla="*/ 8281 h 10000"/>
                <a:gd name="connsiteX43" fmla="*/ 4107 w 10000"/>
                <a:gd name="connsiteY43" fmla="*/ 7690 h 10000"/>
                <a:gd name="connsiteX44" fmla="*/ 4119 w 10000"/>
                <a:gd name="connsiteY44" fmla="*/ 7556 h 10000"/>
                <a:gd name="connsiteX45" fmla="*/ 4211 w 10000"/>
                <a:gd name="connsiteY45" fmla="*/ 7411 h 10000"/>
                <a:gd name="connsiteX46" fmla="*/ 4408 w 10000"/>
                <a:gd name="connsiteY46" fmla="*/ 7444 h 10000"/>
                <a:gd name="connsiteX47" fmla="*/ 4455 w 10000"/>
                <a:gd name="connsiteY47" fmla="*/ 7300 h 10000"/>
                <a:gd name="connsiteX48" fmla="*/ 4745 w 10000"/>
                <a:gd name="connsiteY48" fmla="*/ 7255 h 10000"/>
                <a:gd name="connsiteX49" fmla="*/ 4838 w 10000"/>
                <a:gd name="connsiteY49" fmla="*/ 7177 h 10000"/>
                <a:gd name="connsiteX50" fmla="*/ 4861 w 10000"/>
                <a:gd name="connsiteY50" fmla="*/ 7020 h 10000"/>
                <a:gd name="connsiteX51" fmla="*/ 5104 w 10000"/>
                <a:gd name="connsiteY51" fmla="*/ 6897 h 10000"/>
                <a:gd name="connsiteX52" fmla="*/ 5301 w 10000"/>
                <a:gd name="connsiteY52" fmla="*/ 6652 h 10000"/>
                <a:gd name="connsiteX53" fmla="*/ 5465 w 10000"/>
                <a:gd name="connsiteY53" fmla="*/ 6597 h 10000"/>
                <a:gd name="connsiteX54" fmla="*/ 5592 w 10000"/>
                <a:gd name="connsiteY54" fmla="*/ 6485 h 10000"/>
                <a:gd name="connsiteX55" fmla="*/ 5789 w 10000"/>
                <a:gd name="connsiteY55" fmla="*/ 6228 h 10000"/>
                <a:gd name="connsiteX56" fmla="*/ 5951 w 10000"/>
                <a:gd name="connsiteY56" fmla="*/ 6116 h 10000"/>
                <a:gd name="connsiteX57" fmla="*/ 6265 w 10000"/>
                <a:gd name="connsiteY57" fmla="*/ 6038 h 10000"/>
                <a:gd name="connsiteX58" fmla="*/ 6462 w 10000"/>
                <a:gd name="connsiteY58" fmla="*/ 5759 h 10000"/>
                <a:gd name="connsiteX59" fmla="*/ 6416 w 10000"/>
                <a:gd name="connsiteY59" fmla="*/ 5626 h 10000"/>
                <a:gd name="connsiteX60" fmla="*/ 6485 w 10000"/>
                <a:gd name="connsiteY60" fmla="*/ 5525 h 10000"/>
                <a:gd name="connsiteX61" fmla="*/ 6798 w 10000"/>
                <a:gd name="connsiteY61" fmla="*/ 5413 h 10000"/>
                <a:gd name="connsiteX62" fmla="*/ 6868 w 10000"/>
                <a:gd name="connsiteY62" fmla="*/ 5290 h 10000"/>
                <a:gd name="connsiteX63" fmla="*/ 6903 w 10000"/>
                <a:gd name="connsiteY63" fmla="*/ 5480 h 10000"/>
                <a:gd name="connsiteX64" fmla="*/ 7112 w 10000"/>
                <a:gd name="connsiteY64" fmla="*/ 5435 h 10000"/>
                <a:gd name="connsiteX65" fmla="*/ 6949 w 10000"/>
                <a:gd name="connsiteY65" fmla="*/ 4755 h 10000"/>
                <a:gd name="connsiteX66" fmla="*/ 6949 w 10000"/>
                <a:gd name="connsiteY66" fmla="*/ 4509 h 10000"/>
                <a:gd name="connsiteX67" fmla="*/ 6879 w 10000"/>
                <a:gd name="connsiteY67" fmla="*/ 4431 h 10000"/>
                <a:gd name="connsiteX68" fmla="*/ 6752 w 10000"/>
                <a:gd name="connsiteY68" fmla="*/ 4364 h 10000"/>
                <a:gd name="connsiteX69" fmla="*/ 6775 w 10000"/>
                <a:gd name="connsiteY69" fmla="*/ 4252 h 10000"/>
                <a:gd name="connsiteX70" fmla="*/ 6949 w 10000"/>
                <a:gd name="connsiteY70" fmla="*/ 4085 h 10000"/>
                <a:gd name="connsiteX71" fmla="*/ 6845 w 10000"/>
                <a:gd name="connsiteY71" fmla="*/ 4063 h 10000"/>
                <a:gd name="connsiteX72" fmla="*/ 6845 w 10000"/>
                <a:gd name="connsiteY72" fmla="*/ 3918 h 10000"/>
                <a:gd name="connsiteX73" fmla="*/ 6972 w 10000"/>
                <a:gd name="connsiteY73" fmla="*/ 3784 h 10000"/>
                <a:gd name="connsiteX74" fmla="*/ 7042 w 10000"/>
                <a:gd name="connsiteY74" fmla="*/ 3895 h 10000"/>
                <a:gd name="connsiteX75" fmla="*/ 7112 w 10000"/>
                <a:gd name="connsiteY75" fmla="*/ 3784 h 10000"/>
                <a:gd name="connsiteX76" fmla="*/ 7193 w 10000"/>
                <a:gd name="connsiteY76" fmla="*/ 3918 h 10000"/>
                <a:gd name="connsiteX77" fmla="*/ 7309 w 10000"/>
                <a:gd name="connsiteY77" fmla="*/ 3873 h 10000"/>
                <a:gd name="connsiteX78" fmla="*/ 7379 w 10000"/>
                <a:gd name="connsiteY78" fmla="*/ 4085 h 10000"/>
                <a:gd name="connsiteX79" fmla="*/ 7460 w 10000"/>
                <a:gd name="connsiteY79" fmla="*/ 4175 h 10000"/>
                <a:gd name="connsiteX80" fmla="*/ 7994 w 10000"/>
                <a:gd name="connsiteY80" fmla="*/ 4175 h 10000"/>
                <a:gd name="connsiteX81" fmla="*/ 8156 w 10000"/>
                <a:gd name="connsiteY81" fmla="*/ 4219 h 10000"/>
                <a:gd name="connsiteX82" fmla="*/ 8249 w 10000"/>
                <a:gd name="connsiteY82" fmla="*/ 4274 h 10000"/>
                <a:gd name="connsiteX83" fmla="*/ 8086 w 10000"/>
                <a:gd name="connsiteY83" fmla="*/ 4475 h 10000"/>
                <a:gd name="connsiteX84" fmla="*/ 7842 w 10000"/>
                <a:gd name="connsiteY84" fmla="*/ 4598 h 10000"/>
                <a:gd name="connsiteX85" fmla="*/ 7842 w 10000"/>
                <a:gd name="connsiteY85" fmla="*/ 4755 h 10000"/>
                <a:gd name="connsiteX86" fmla="*/ 7959 w 10000"/>
                <a:gd name="connsiteY86" fmla="*/ 4855 h 10000"/>
                <a:gd name="connsiteX87" fmla="*/ 8063 w 10000"/>
                <a:gd name="connsiteY87" fmla="*/ 4900 h 10000"/>
                <a:gd name="connsiteX88" fmla="*/ 8156 w 10000"/>
                <a:gd name="connsiteY88" fmla="*/ 4710 h 10000"/>
                <a:gd name="connsiteX89" fmla="*/ 8249 w 10000"/>
                <a:gd name="connsiteY89" fmla="*/ 4788 h 10000"/>
                <a:gd name="connsiteX90" fmla="*/ 8307 w 10000"/>
                <a:gd name="connsiteY90" fmla="*/ 4989 h 10000"/>
                <a:gd name="connsiteX91" fmla="*/ 8353 w 10000"/>
                <a:gd name="connsiteY91" fmla="*/ 5346 h 10000"/>
                <a:gd name="connsiteX92" fmla="*/ 8492 w 10000"/>
                <a:gd name="connsiteY92" fmla="*/ 5324 h 10000"/>
                <a:gd name="connsiteX93" fmla="*/ 8538 w 10000"/>
                <a:gd name="connsiteY93" fmla="*/ 5245 h 10000"/>
                <a:gd name="connsiteX94" fmla="*/ 8515 w 10000"/>
                <a:gd name="connsiteY94" fmla="*/ 5089 h 10000"/>
                <a:gd name="connsiteX95" fmla="*/ 8596 w 10000"/>
                <a:gd name="connsiteY95" fmla="*/ 4989 h 10000"/>
                <a:gd name="connsiteX96" fmla="*/ 8620 w 10000"/>
                <a:gd name="connsiteY96" fmla="*/ 4710 h 10000"/>
                <a:gd name="connsiteX97" fmla="*/ 8760 w 10000"/>
                <a:gd name="connsiteY97" fmla="*/ 4665 h 10000"/>
                <a:gd name="connsiteX98" fmla="*/ 8910 w 10000"/>
                <a:gd name="connsiteY98" fmla="*/ 4643 h 10000"/>
                <a:gd name="connsiteX99" fmla="*/ 9107 w 10000"/>
                <a:gd name="connsiteY99" fmla="*/ 4152 h 10000"/>
                <a:gd name="connsiteX100" fmla="*/ 9246 w 10000"/>
                <a:gd name="connsiteY100" fmla="*/ 4017 h 10000"/>
                <a:gd name="connsiteX101" fmla="*/ 9246 w 10000"/>
                <a:gd name="connsiteY101" fmla="*/ 3851 h 10000"/>
                <a:gd name="connsiteX102" fmla="*/ 9269 w 10000"/>
                <a:gd name="connsiteY102" fmla="*/ 3761 h 10000"/>
                <a:gd name="connsiteX103" fmla="*/ 9466 w 10000"/>
                <a:gd name="connsiteY103" fmla="*/ 3661 h 10000"/>
                <a:gd name="connsiteX104" fmla="*/ 9582 w 10000"/>
                <a:gd name="connsiteY104" fmla="*/ 3527 h 10000"/>
                <a:gd name="connsiteX105" fmla="*/ 9757 w 10000"/>
                <a:gd name="connsiteY105" fmla="*/ 3482 h 10000"/>
                <a:gd name="connsiteX106" fmla="*/ 9873 w 10000"/>
                <a:gd name="connsiteY106" fmla="*/ 3504 h 10000"/>
                <a:gd name="connsiteX107" fmla="*/ 9873 w 10000"/>
                <a:gd name="connsiteY107" fmla="*/ 3404 h 10000"/>
                <a:gd name="connsiteX108" fmla="*/ 9954 w 10000"/>
                <a:gd name="connsiteY108" fmla="*/ 3292 h 10000"/>
                <a:gd name="connsiteX109" fmla="*/ 10000 w 10000"/>
                <a:gd name="connsiteY109" fmla="*/ 3158 h 10000"/>
                <a:gd name="connsiteX110" fmla="*/ 9919 w 10000"/>
                <a:gd name="connsiteY110" fmla="*/ 3081 h 10000"/>
                <a:gd name="connsiteX111" fmla="*/ 9757 w 10000"/>
                <a:gd name="connsiteY111" fmla="*/ 3058 h 10000"/>
                <a:gd name="connsiteX112" fmla="*/ 9606 w 10000"/>
                <a:gd name="connsiteY112" fmla="*/ 2868 h 10000"/>
                <a:gd name="connsiteX113" fmla="*/ 9559 w 10000"/>
                <a:gd name="connsiteY113" fmla="*/ 2734 h 10000"/>
                <a:gd name="connsiteX114" fmla="*/ 9443 w 10000"/>
                <a:gd name="connsiteY114" fmla="*/ 2712 h 10000"/>
                <a:gd name="connsiteX115" fmla="*/ 9269 w 10000"/>
                <a:gd name="connsiteY115" fmla="*/ 2779 h 10000"/>
                <a:gd name="connsiteX116" fmla="*/ 9003 w 10000"/>
                <a:gd name="connsiteY116" fmla="*/ 2779 h 10000"/>
                <a:gd name="connsiteX117" fmla="*/ 8515 w 10000"/>
                <a:gd name="connsiteY117" fmla="*/ 3147 h 10000"/>
                <a:gd name="connsiteX118" fmla="*/ 8353 w 10000"/>
                <a:gd name="connsiteY118" fmla="*/ 3247 h 10000"/>
                <a:gd name="connsiteX119" fmla="*/ 8086 w 10000"/>
                <a:gd name="connsiteY119" fmla="*/ 3292 h 10000"/>
                <a:gd name="connsiteX120" fmla="*/ 8063 w 10000"/>
                <a:gd name="connsiteY120" fmla="*/ 3382 h 10000"/>
                <a:gd name="connsiteX121" fmla="*/ 8156 w 10000"/>
                <a:gd name="connsiteY121" fmla="*/ 3427 h 10000"/>
                <a:gd name="connsiteX122" fmla="*/ 8202 w 10000"/>
                <a:gd name="connsiteY122" fmla="*/ 3504 h 10000"/>
                <a:gd name="connsiteX123" fmla="*/ 8156 w 10000"/>
                <a:gd name="connsiteY123" fmla="*/ 3594 h 10000"/>
                <a:gd name="connsiteX124" fmla="*/ 8063 w 10000"/>
                <a:gd name="connsiteY124" fmla="*/ 3616 h 10000"/>
                <a:gd name="connsiteX125" fmla="*/ 7819 w 10000"/>
                <a:gd name="connsiteY125" fmla="*/ 3661 h 10000"/>
                <a:gd name="connsiteX126" fmla="*/ 7622 w 10000"/>
                <a:gd name="connsiteY126" fmla="*/ 3638 h 10000"/>
                <a:gd name="connsiteX127" fmla="*/ 7402 w 10000"/>
                <a:gd name="connsiteY127" fmla="*/ 3683 h 10000"/>
                <a:gd name="connsiteX128" fmla="*/ 7193 w 10000"/>
                <a:gd name="connsiteY128" fmla="*/ 3683 h 10000"/>
                <a:gd name="connsiteX129" fmla="*/ 7112 w 10000"/>
                <a:gd name="connsiteY129" fmla="*/ 3638 h 10000"/>
                <a:gd name="connsiteX130" fmla="*/ 7065 w 10000"/>
                <a:gd name="connsiteY130" fmla="*/ 3549 h 10000"/>
                <a:gd name="connsiteX131" fmla="*/ 6798 w 10000"/>
                <a:gd name="connsiteY131" fmla="*/ 3527 h 10000"/>
                <a:gd name="connsiteX132" fmla="*/ 6845 w 10000"/>
                <a:gd name="connsiteY132" fmla="*/ 3683 h 10000"/>
                <a:gd name="connsiteX133" fmla="*/ 6798 w 10000"/>
                <a:gd name="connsiteY133" fmla="*/ 3784 h 10000"/>
                <a:gd name="connsiteX134" fmla="*/ 6462 w 10000"/>
                <a:gd name="connsiteY134" fmla="*/ 3784 h 10000"/>
                <a:gd name="connsiteX135" fmla="*/ 6056 w 10000"/>
                <a:gd name="connsiteY135" fmla="*/ 3717 h 10000"/>
                <a:gd name="connsiteX136" fmla="*/ 5975 w 10000"/>
                <a:gd name="connsiteY136" fmla="*/ 3683 h 10000"/>
                <a:gd name="connsiteX137" fmla="*/ 5778 w 10000"/>
                <a:gd name="connsiteY137" fmla="*/ 3661 h 10000"/>
                <a:gd name="connsiteX138" fmla="*/ 5488 w 10000"/>
                <a:gd name="connsiteY138" fmla="*/ 3460 h 10000"/>
                <a:gd name="connsiteX139" fmla="*/ 5035 w 10000"/>
                <a:gd name="connsiteY139" fmla="*/ 3437 h 10000"/>
                <a:gd name="connsiteX140" fmla="*/ 4942 w 10000"/>
                <a:gd name="connsiteY140" fmla="*/ 3382 h 10000"/>
                <a:gd name="connsiteX141" fmla="*/ 4664 w 10000"/>
                <a:gd name="connsiteY141" fmla="*/ 3270 h 10000"/>
                <a:gd name="connsiteX142" fmla="*/ 4304 w 10000"/>
                <a:gd name="connsiteY142" fmla="*/ 3036 h 10000"/>
                <a:gd name="connsiteX143" fmla="*/ 4107 w 10000"/>
                <a:gd name="connsiteY143" fmla="*/ 2947 h 10000"/>
                <a:gd name="connsiteX144" fmla="*/ 4258 w 10000"/>
                <a:gd name="connsiteY144" fmla="*/ 2567 h 10000"/>
                <a:gd name="connsiteX145" fmla="*/ 4431 w 10000"/>
                <a:gd name="connsiteY145" fmla="*/ 2433 h 10000"/>
                <a:gd name="connsiteX146" fmla="*/ 4431 w 10000"/>
                <a:gd name="connsiteY146" fmla="*/ 2410 h 10000"/>
                <a:gd name="connsiteX147" fmla="*/ 4304 w 10000"/>
                <a:gd name="connsiteY147" fmla="*/ 2388 h 10000"/>
                <a:gd name="connsiteX148" fmla="*/ 4119 w 10000"/>
                <a:gd name="connsiteY148" fmla="*/ 2288 h 10000"/>
                <a:gd name="connsiteX149" fmla="*/ 4061 w 10000"/>
                <a:gd name="connsiteY149" fmla="*/ 2199 h 10000"/>
                <a:gd name="connsiteX150" fmla="*/ 3852 w 10000"/>
                <a:gd name="connsiteY150" fmla="*/ 2132 h 10000"/>
                <a:gd name="connsiteX151" fmla="*/ 3747 w 10000"/>
                <a:gd name="connsiteY151" fmla="*/ 2154 h 10000"/>
                <a:gd name="connsiteX152" fmla="*/ 3631 w 10000"/>
                <a:gd name="connsiteY152" fmla="*/ 2009 h 10000"/>
                <a:gd name="connsiteX153" fmla="*/ 3631 w 10000"/>
                <a:gd name="connsiteY153" fmla="*/ 1774 h 10000"/>
                <a:gd name="connsiteX154" fmla="*/ 3550 w 10000"/>
                <a:gd name="connsiteY154" fmla="*/ 1685 h 10000"/>
                <a:gd name="connsiteX155" fmla="*/ 3561 w 10000"/>
                <a:gd name="connsiteY155" fmla="*/ 1573 h 10000"/>
                <a:gd name="connsiteX156" fmla="*/ 3677 w 10000"/>
                <a:gd name="connsiteY156" fmla="*/ 1618 h 10000"/>
                <a:gd name="connsiteX157" fmla="*/ 3875 w 10000"/>
                <a:gd name="connsiteY157" fmla="*/ 1573 h 10000"/>
                <a:gd name="connsiteX158" fmla="*/ 3898 w 10000"/>
                <a:gd name="connsiteY158" fmla="*/ 1473 h 10000"/>
                <a:gd name="connsiteX159" fmla="*/ 3852 w 10000"/>
                <a:gd name="connsiteY159" fmla="*/ 1362 h 10000"/>
                <a:gd name="connsiteX160" fmla="*/ 3771 w 10000"/>
                <a:gd name="connsiteY160" fmla="*/ 1339 h 10000"/>
                <a:gd name="connsiteX161" fmla="*/ 3700 w 10000"/>
                <a:gd name="connsiteY161" fmla="*/ 1261 h 10000"/>
                <a:gd name="connsiteX162" fmla="*/ 3747 w 10000"/>
                <a:gd name="connsiteY162" fmla="*/ 1149 h 10000"/>
                <a:gd name="connsiteX163" fmla="*/ 3794 w 10000"/>
                <a:gd name="connsiteY163" fmla="*/ 1038 h 10000"/>
                <a:gd name="connsiteX164" fmla="*/ 3875 w 10000"/>
                <a:gd name="connsiteY164" fmla="*/ 1038 h 10000"/>
                <a:gd name="connsiteX165" fmla="*/ 4061 w 10000"/>
                <a:gd name="connsiteY165" fmla="*/ 781 h 10000"/>
                <a:gd name="connsiteX166" fmla="*/ 4119 w 10000"/>
                <a:gd name="connsiteY166" fmla="*/ 681 h 10000"/>
                <a:gd name="connsiteX167" fmla="*/ 4165 w 10000"/>
                <a:gd name="connsiteY167" fmla="*/ 468 h 10000"/>
                <a:gd name="connsiteX168" fmla="*/ 4084 w 10000"/>
                <a:gd name="connsiteY168" fmla="*/ 502 h 10000"/>
                <a:gd name="connsiteX169" fmla="*/ 3829 w 10000"/>
                <a:gd name="connsiteY169" fmla="*/ 312 h 10000"/>
                <a:gd name="connsiteX170" fmla="*/ 3631 w 10000"/>
                <a:gd name="connsiteY170" fmla="*/ 357 h 10000"/>
                <a:gd name="connsiteX171" fmla="*/ 2999 w 10000"/>
                <a:gd name="connsiteY171" fmla="*/ 0 h 10000"/>
                <a:gd name="connsiteX172" fmla="*/ 2773 w 10000"/>
                <a:gd name="connsiteY172" fmla="*/ 385 h 10000"/>
                <a:gd name="connsiteX173" fmla="*/ 2623 w 10000"/>
                <a:gd name="connsiteY173" fmla="*/ 452 h 10000"/>
                <a:gd name="connsiteX174" fmla="*/ 2807 w 10000"/>
                <a:gd name="connsiteY174" fmla="*/ 758 h 10000"/>
                <a:gd name="connsiteX175" fmla="*/ 2633 w 10000"/>
                <a:gd name="connsiteY175" fmla="*/ 848 h 10000"/>
                <a:gd name="connsiteX176" fmla="*/ 2413 w 10000"/>
                <a:gd name="connsiteY176" fmla="*/ 803 h 10000"/>
                <a:gd name="connsiteX177" fmla="*/ 2124 w 10000"/>
                <a:gd name="connsiteY177" fmla="*/ 726 h 10000"/>
                <a:gd name="connsiteX178" fmla="*/ 2030 w 10000"/>
                <a:gd name="connsiteY178" fmla="*/ 748 h 10000"/>
                <a:gd name="connsiteX179" fmla="*/ 1960 w 10000"/>
                <a:gd name="connsiteY179" fmla="*/ 848 h 10000"/>
                <a:gd name="connsiteX180" fmla="*/ 2076 w 10000"/>
                <a:gd name="connsiteY180" fmla="*/ 1016 h 10000"/>
                <a:gd name="connsiteX181" fmla="*/ 2007 w 10000"/>
                <a:gd name="connsiteY181" fmla="*/ 1127 h 10000"/>
                <a:gd name="connsiteX182" fmla="*/ 2100 w 10000"/>
                <a:gd name="connsiteY182" fmla="*/ 1194 h 10000"/>
                <a:gd name="connsiteX183" fmla="*/ 2030 w 10000"/>
                <a:gd name="connsiteY183" fmla="*/ 1283 h 10000"/>
                <a:gd name="connsiteX184" fmla="*/ 2053 w 10000"/>
                <a:gd name="connsiteY184" fmla="*/ 1384 h 10000"/>
                <a:gd name="connsiteX185" fmla="*/ 2124 w 10000"/>
                <a:gd name="connsiteY185" fmla="*/ 1473 h 10000"/>
                <a:gd name="connsiteX186" fmla="*/ 2251 w 10000"/>
                <a:gd name="connsiteY186" fmla="*/ 1496 h 10000"/>
                <a:gd name="connsiteX187" fmla="*/ 2251 w 10000"/>
                <a:gd name="connsiteY187" fmla="*/ 1596 h 10000"/>
                <a:gd name="connsiteX188" fmla="*/ 2448 w 10000"/>
                <a:gd name="connsiteY188" fmla="*/ 1662 h 10000"/>
                <a:gd name="connsiteX189" fmla="*/ 2448 w 10000"/>
                <a:gd name="connsiteY189" fmla="*/ 1774 h 10000"/>
                <a:gd name="connsiteX190" fmla="*/ 2344 w 10000"/>
                <a:gd name="connsiteY190" fmla="*/ 1774 h 10000"/>
                <a:gd name="connsiteX191" fmla="*/ 2251 w 10000"/>
                <a:gd name="connsiteY191" fmla="*/ 1820 h 10000"/>
                <a:gd name="connsiteX192" fmla="*/ 2205 w 10000"/>
                <a:gd name="connsiteY192" fmla="*/ 1897 h 10000"/>
                <a:gd name="connsiteX193" fmla="*/ 2274 w 10000"/>
                <a:gd name="connsiteY193" fmla="*/ 2087 h 10000"/>
                <a:gd name="connsiteX194" fmla="*/ 2100 w 10000"/>
                <a:gd name="connsiteY194" fmla="*/ 2221 h 10000"/>
                <a:gd name="connsiteX195" fmla="*/ 1960 w 10000"/>
                <a:gd name="connsiteY195" fmla="*/ 2366 h 10000"/>
                <a:gd name="connsiteX196" fmla="*/ 1960 w 10000"/>
                <a:gd name="connsiteY196" fmla="*/ 2455 h 10000"/>
                <a:gd name="connsiteX197" fmla="*/ 1763 w 10000"/>
                <a:gd name="connsiteY197" fmla="*/ 2590 h 10000"/>
                <a:gd name="connsiteX198" fmla="*/ 1613 w 10000"/>
                <a:gd name="connsiteY198" fmla="*/ 2868 h 10000"/>
                <a:gd name="connsiteX199" fmla="*/ 1450 w 10000"/>
                <a:gd name="connsiteY199" fmla="*/ 2969 h 10000"/>
                <a:gd name="connsiteX200" fmla="*/ 1277 w 10000"/>
                <a:gd name="connsiteY200" fmla="*/ 3247 h 10000"/>
                <a:gd name="connsiteX201" fmla="*/ 1067 w 10000"/>
                <a:gd name="connsiteY201" fmla="*/ 3270 h 10000"/>
                <a:gd name="connsiteX202" fmla="*/ 963 w 10000"/>
                <a:gd name="connsiteY202" fmla="*/ 3315 h 10000"/>
                <a:gd name="connsiteX203" fmla="*/ 893 w 10000"/>
                <a:gd name="connsiteY203" fmla="*/ 3247 h 10000"/>
                <a:gd name="connsiteX204" fmla="*/ 766 w 10000"/>
                <a:gd name="connsiteY204" fmla="*/ 3247 h 10000"/>
                <a:gd name="connsiteX205" fmla="*/ 511 w 10000"/>
                <a:gd name="connsiteY205" fmla="*/ 3482 h 10000"/>
                <a:gd name="connsiteX206" fmla="*/ 499 w 10000"/>
                <a:gd name="connsiteY206" fmla="*/ 3594 h 10000"/>
                <a:gd name="connsiteX207" fmla="*/ 511 w 10000"/>
                <a:gd name="connsiteY207" fmla="*/ 3694 h 10000"/>
                <a:gd name="connsiteX208" fmla="*/ 696 w 10000"/>
                <a:gd name="connsiteY208" fmla="*/ 3739 h 10000"/>
                <a:gd name="connsiteX209" fmla="*/ 673 w 10000"/>
                <a:gd name="connsiteY209" fmla="*/ 3962 h 10000"/>
                <a:gd name="connsiteX210" fmla="*/ 766 w 10000"/>
                <a:gd name="connsiteY210" fmla="*/ 4040 h 10000"/>
                <a:gd name="connsiteX211" fmla="*/ 847 w 10000"/>
                <a:gd name="connsiteY211" fmla="*/ 4040 h 10000"/>
                <a:gd name="connsiteX212" fmla="*/ 916 w 10000"/>
                <a:gd name="connsiteY212" fmla="*/ 4230 h 10000"/>
                <a:gd name="connsiteX213" fmla="*/ 986 w 10000"/>
                <a:gd name="connsiteY213" fmla="*/ 4319 h 10000"/>
                <a:gd name="connsiteX214" fmla="*/ 963 w 10000"/>
                <a:gd name="connsiteY214" fmla="*/ 4532 h 10000"/>
                <a:gd name="connsiteX215" fmla="*/ 766 w 10000"/>
                <a:gd name="connsiteY215" fmla="*/ 4498 h 10000"/>
                <a:gd name="connsiteX216" fmla="*/ 673 w 10000"/>
                <a:gd name="connsiteY216" fmla="*/ 4554 h 10000"/>
                <a:gd name="connsiteX217" fmla="*/ 267 w 10000"/>
                <a:gd name="connsiteY217" fmla="*/ 4532 h 10000"/>
                <a:gd name="connsiteX218" fmla="*/ 220 w 10000"/>
                <a:gd name="connsiteY218" fmla="*/ 4621 h 10000"/>
                <a:gd name="connsiteX219" fmla="*/ 46 w 10000"/>
                <a:gd name="connsiteY219" fmla="*/ 4665 h 10000"/>
                <a:gd name="connsiteX220" fmla="*/ 0 w 10000"/>
                <a:gd name="connsiteY220" fmla="*/ 4732 h 10000"/>
                <a:gd name="connsiteX0" fmla="*/ 0 w 10000"/>
                <a:gd name="connsiteY0" fmla="*/ 4732 h 10000"/>
                <a:gd name="connsiteX1" fmla="*/ 93 w 10000"/>
                <a:gd name="connsiteY1" fmla="*/ 4788 h 10000"/>
                <a:gd name="connsiteX2" fmla="*/ 209 w 10000"/>
                <a:gd name="connsiteY2" fmla="*/ 4945 h 10000"/>
                <a:gd name="connsiteX3" fmla="*/ 382 w 10000"/>
                <a:gd name="connsiteY3" fmla="*/ 5067 h 10000"/>
                <a:gd name="connsiteX4" fmla="*/ 557 w 10000"/>
                <a:gd name="connsiteY4" fmla="*/ 5067 h 10000"/>
                <a:gd name="connsiteX5" fmla="*/ 766 w 10000"/>
                <a:gd name="connsiteY5" fmla="*/ 5012 h 10000"/>
                <a:gd name="connsiteX6" fmla="*/ 719 w 10000"/>
                <a:gd name="connsiteY6" fmla="*/ 5178 h 10000"/>
                <a:gd name="connsiteX7" fmla="*/ 534 w 10000"/>
                <a:gd name="connsiteY7" fmla="*/ 5223 h 10000"/>
                <a:gd name="connsiteX8" fmla="*/ 336 w 10000"/>
                <a:gd name="connsiteY8" fmla="*/ 5223 h 10000"/>
                <a:gd name="connsiteX9" fmla="*/ 430 w 10000"/>
                <a:gd name="connsiteY9" fmla="*/ 5413 h 10000"/>
                <a:gd name="connsiteX10" fmla="*/ 534 w 10000"/>
                <a:gd name="connsiteY10" fmla="*/ 5525 h 10000"/>
                <a:gd name="connsiteX11" fmla="*/ 673 w 10000"/>
                <a:gd name="connsiteY11" fmla="*/ 5670 h 10000"/>
                <a:gd name="connsiteX12" fmla="*/ 847 w 10000"/>
                <a:gd name="connsiteY12" fmla="*/ 5759 h 10000"/>
                <a:gd name="connsiteX13" fmla="*/ 1055 w 10000"/>
                <a:gd name="connsiteY13" fmla="*/ 5759 h 10000"/>
                <a:gd name="connsiteX14" fmla="*/ 1206 w 10000"/>
                <a:gd name="connsiteY14" fmla="*/ 5693 h 10000"/>
                <a:gd name="connsiteX15" fmla="*/ 1358 w 10000"/>
                <a:gd name="connsiteY15" fmla="*/ 5569 h 10000"/>
                <a:gd name="connsiteX16" fmla="*/ 1450 w 10000"/>
                <a:gd name="connsiteY16" fmla="*/ 5223 h 10000"/>
                <a:gd name="connsiteX17" fmla="*/ 1520 w 10000"/>
                <a:gd name="connsiteY17" fmla="*/ 5268 h 10000"/>
                <a:gd name="connsiteX18" fmla="*/ 1497 w 10000"/>
                <a:gd name="connsiteY18" fmla="*/ 5435 h 10000"/>
                <a:gd name="connsiteX19" fmla="*/ 1520 w 10000"/>
                <a:gd name="connsiteY19" fmla="*/ 5569 h 10000"/>
                <a:gd name="connsiteX20" fmla="*/ 1613 w 10000"/>
                <a:gd name="connsiteY20" fmla="*/ 5715 h 10000"/>
                <a:gd name="connsiteX21" fmla="*/ 1566 w 10000"/>
                <a:gd name="connsiteY21" fmla="*/ 6105 h 10000"/>
                <a:gd name="connsiteX22" fmla="*/ 1671 w 10000"/>
                <a:gd name="connsiteY22" fmla="*/ 6339 h 10000"/>
                <a:gd name="connsiteX23" fmla="*/ 1613 w 10000"/>
                <a:gd name="connsiteY23" fmla="*/ 6440 h 10000"/>
                <a:gd name="connsiteX24" fmla="*/ 1717 w 10000"/>
                <a:gd name="connsiteY24" fmla="*/ 6853 h 10000"/>
                <a:gd name="connsiteX25" fmla="*/ 1786 w 10000"/>
                <a:gd name="connsiteY25" fmla="*/ 7210 h 10000"/>
                <a:gd name="connsiteX26" fmla="*/ 1937 w 10000"/>
                <a:gd name="connsiteY26" fmla="*/ 7533 h 10000"/>
                <a:gd name="connsiteX27" fmla="*/ 2170 w 10000"/>
                <a:gd name="connsiteY27" fmla="*/ 7880 h 10000"/>
                <a:gd name="connsiteX28" fmla="*/ 2367 w 10000"/>
                <a:gd name="connsiteY28" fmla="*/ 8561 h 10000"/>
                <a:gd name="connsiteX29" fmla="*/ 2657 w 10000"/>
                <a:gd name="connsiteY29" fmla="*/ 8974 h 10000"/>
                <a:gd name="connsiteX30" fmla="*/ 2877 w 10000"/>
                <a:gd name="connsiteY30" fmla="*/ 9699 h 10000"/>
                <a:gd name="connsiteX31" fmla="*/ 3098 w 10000"/>
                <a:gd name="connsiteY31" fmla="*/ 9933 h 10000"/>
                <a:gd name="connsiteX32" fmla="*/ 3260 w 10000"/>
                <a:gd name="connsiteY32" fmla="*/ 10000 h 10000"/>
                <a:gd name="connsiteX33" fmla="*/ 3388 w 10000"/>
                <a:gd name="connsiteY33" fmla="*/ 9911 h 10000"/>
                <a:gd name="connsiteX34" fmla="*/ 3434 w 10000"/>
                <a:gd name="connsiteY34" fmla="*/ 9722 h 10000"/>
                <a:gd name="connsiteX35" fmla="*/ 3561 w 10000"/>
                <a:gd name="connsiteY35" fmla="*/ 9632 h 10000"/>
                <a:gd name="connsiteX36" fmla="*/ 3724 w 10000"/>
                <a:gd name="connsiteY36" fmla="*/ 9610 h 10000"/>
                <a:gd name="connsiteX37" fmla="*/ 3724 w 10000"/>
                <a:gd name="connsiteY37" fmla="*/ 9442 h 10000"/>
                <a:gd name="connsiteX38" fmla="*/ 3829 w 10000"/>
                <a:gd name="connsiteY38" fmla="*/ 9275 h 10000"/>
                <a:gd name="connsiteX39" fmla="*/ 4014 w 10000"/>
                <a:gd name="connsiteY39" fmla="*/ 9275 h 10000"/>
                <a:gd name="connsiteX40" fmla="*/ 3968 w 10000"/>
                <a:gd name="connsiteY40" fmla="*/ 8784 h 10000"/>
                <a:gd name="connsiteX41" fmla="*/ 4142 w 10000"/>
                <a:gd name="connsiteY41" fmla="*/ 8482 h 10000"/>
                <a:gd name="connsiteX42" fmla="*/ 4188 w 10000"/>
                <a:gd name="connsiteY42" fmla="*/ 8281 h 10000"/>
                <a:gd name="connsiteX43" fmla="*/ 4107 w 10000"/>
                <a:gd name="connsiteY43" fmla="*/ 7690 h 10000"/>
                <a:gd name="connsiteX44" fmla="*/ 4119 w 10000"/>
                <a:gd name="connsiteY44" fmla="*/ 7556 h 10000"/>
                <a:gd name="connsiteX45" fmla="*/ 4211 w 10000"/>
                <a:gd name="connsiteY45" fmla="*/ 7411 h 10000"/>
                <a:gd name="connsiteX46" fmla="*/ 4408 w 10000"/>
                <a:gd name="connsiteY46" fmla="*/ 7444 h 10000"/>
                <a:gd name="connsiteX47" fmla="*/ 4455 w 10000"/>
                <a:gd name="connsiteY47" fmla="*/ 7300 h 10000"/>
                <a:gd name="connsiteX48" fmla="*/ 4745 w 10000"/>
                <a:gd name="connsiteY48" fmla="*/ 7255 h 10000"/>
                <a:gd name="connsiteX49" fmla="*/ 4838 w 10000"/>
                <a:gd name="connsiteY49" fmla="*/ 7177 h 10000"/>
                <a:gd name="connsiteX50" fmla="*/ 4861 w 10000"/>
                <a:gd name="connsiteY50" fmla="*/ 7020 h 10000"/>
                <a:gd name="connsiteX51" fmla="*/ 5104 w 10000"/>
                <a:gd name="connsiteY51" fmla="*/ 6897 h 10000"/>
                <a:gd name="connsiteX52" fmla="*/ 5301 w 10000"/>
                <a:gd name="connsiteY52" fmla="*/ 6652 h 10000"/>
                <a:gd name="connsiteX53" fmla="*/ 5465 w 10000"/>
                <a:gd name="connsiteY53" fmla="*/ 6597 h 10000"/>
                <a:gd name="connsiteX54" fmla="*/ 5592 w 10000"/>
                <a:gd name="connsiteY54" fmla="*/ 6485 h 10000"/>
                <a:gd name="connsiteX55" fmla="*/ 5789 w 10000"/>
                <a:gd name="connsiteY55" fmla="*/ 6228 h 10000"/>
                <a:gd name="connsiteX56" fmla="*/ 5951 w 10000"/>
                <a:gd name="connsiteY56" fmla="*/ 6116 h 10000"/>
                <a:gd name="connsiteX57" fmla="*/ 6265 w 10000"/>
                <a:gd name="connsiteY57" fmla="*/ 6038 h 10000"/>
                <a:gd name="connsiteX58" fmla="*/ 6462 w 10000"/>
                <a:gd name="connsiteY58" fmla="*/ 5759 h 10000"/>
                <a:gd name="connsiteX59" fmla="*/ 6416 w 10000"/>
                <a:gd name="connsiteY59" fmla="*/ 5626 h 10000"/>
                <a:gd name="connsiteX60" fmla="*/ 6485 w 10000"/>
                <a:gd name="connsiteY60" fmla="*/ 5525 h 10000"/>
                <a:gd name="connsiteX61" fmla="*/ 6798 w 10000"/>
                <a:gd name="connsiteY61" fmla="*/ 5413 h 10000"/>
                <a:gd name="connsiteX62" fmla="*/ 6868 w 10000"/>
                <a:gd name="connsiteY62" fmla="*/ 5290 h 10000"/>
                <a:gd name="connsiteX63" fmla="*/ 6903 w 10000"/>
                <a:gd name="connsiteY63" fmla="*/ 5480 h 10000"/>
                <a:gd name="connsiteX64" fmla="*/ 7112 w 10000"/>
                <a:gd name="connsiteY64" fmla="*/ 5435 h 10000"/>
                <a:gd name="connsiteX65" fmla="*/ 6949 w 10000"/>
                <a:gd name="connsiteY65" fmla="*/ 4755 h 10000"/>
                <a:gd name="connsiteX66" fmla="*/ 6949 w 10000"/>
                <a:gd name="connsiteY66" fmla="*/ 4509 h 10000"/>
                <a:gd name="connsiteX67" fmla="*/ 6879 w 10000"/>
                <a:gd name="connsiteY67" fmla="*/ 4431 h 10000"/>
                <a:gd name="connsiteX68" fmla="*/ 6752 w 10000"/>
                <a:gd name="connsiteY68" fmla="*/ 4364 h 10000"/>
                <a:gd name="connsiteX69" fmla="*/ 6775 w 10000"/>
                <a:gd name="connsiteY69" fmla="*/ 4252 h 10000"/>
                <a:gd name="connsiteX70" fmla="*/ 6949 w 10000"/>
                <a:gd name="connsiteY70" fmla="*/ 4085 h 10000"/>
                <a:gd name="connsiteX71" fmla="*/ 6845 w 10000"/>
                <a:gd name="connsiteY71" fmla="*/ 4063 h 10000"/>
                <a:gd name="connsiteX72" fmla="*/ 6845 w 10000"/>
                <a:gd name="connsiteY72" fmla="*/ 3918 h 10000"/>
                <a:gd name="connsiteX73" fmla="*/ 6972 w 10000"/>
                <a:gd name="connsiteY73" fmla="*/ 3784 h 10000"/>
                <a:gd name="connsiteX74" fmla="*/ 7042 w 10000"/>
                <a:gd name="connsiteY74" fmla="*/ 3895 h 10000"/>
                <a:gd name="connsiteX75" fmla="*/ 7112 w 10000"/>
                <a:gd name="connsiteY75" fmla="*/ 3784 h 10000"/>
                <a:gd name="connsiteX76" fmla="*/ 7193 w 10000"/>
                <a:gd name="connsiteY76" fmla="*/ 3918 h 10000"/>
                <a:gd name="connsiteX77" fmla="*/ 7309 w 10000"/>
                <a:gd name="connsiteY77" fmla="*/ 3873 h 10000"/>
                <a:gd name="connsiteX78" fmla="*/ 7379 w 10000"/>
                <a:gd name="connsiteY78" fmla="*/ 4085 h 10000"/>
                <a:gd name="connsiteX79" fmla="*/ 7460 w 10000"/>
                <a:gd name="connsiteY79" fmla="*/ 4175 h 10000"/>
                <a:gd name="connsiteX80" fmla="*/ 7994 w 10000"/>
                <a:gd name="connsiteY80" fmla="*/ 4175 h 10000"/>
                <a:gd name="connsiteX81" fmla="*/ 8156 w 10000"/>
                <a:gd name="connsiteY81" fmla="*/ 4219 h 10000"/>
                <a:gd name="connsiteX82" fmla="*/ 8249 w 10000"/>
                <a:gd name="connsiteY82" fmla="*/ 4274 h 10000"/>
                <a:gd name="connsiteX83" fmla="*/ 8086 w 10000"/>
                <a:gd name="connsiteY83" fmla="*/ 4475 h 10000"/>
                <a:gd name="connsiteX84" fmla="*/ 7842 w 10000"/>
                <a:gd name="connsiteY84" fmla="*/ 4598 h 10000"/>
                <a:gd name="connsiteX85" fmla="*/ 7842 w 10000"/>
                <a:gd name="connsiteY85" fmla="*/ 4755 h 10000"/>
                <a:gd name="connsiteX86" fmla="*/ 7959 w 10000"/>
                <a:gd name="connsiteY86" fmla="*/ 4855 h 10000"/>
                <a:gd name="connsiteX87" fmla="*/ 8063 w 10000"/>
                <a:gd name="connsiteY87" fmla="*/ 4900 h 10000"/>
                <a:gd name="connsiteX88" fmla="*/ 8156 w 10000"/>
                <a:gd name="connsiteY88" fmla="*/ 4710 h 10000"/>
                <a:gd name="connsiteX89" fmla="*/ 8249 w 10000"/>
                <a:gd name="connsiteY89" fmla="*/ 4788 h 10000"/>
                <a:gd name="connsiteX90" fmla="*/ 8307 w 10000"/>
                <a:gd name="connsiteY90" fmla="*/ 4989 h 10000"/>
                <a:gd name="connsiteX91" fmla="*/ 8353 w 10000"/>
                <a:gd name="connsiteY91" fmla="*/ 5346 h 10000"/>
                <a:gd name="connsiteX92" fmla="*/ 8492 w 10000"/>
                <a:gd name="connsiteY92" fmla="*/ 5324 h 10000"/>
                <a:gd name="connsiteX93" fmla="*/ 8538 w 10000"/>
                <a:gd name="connsiteY93" fmla="*/ 5245 h 10000"/>
                <a:gd name="connsiteX94" fmla="*/ 8515 w 10000"/>
                <a:gd name="connsiteY94" fmla="*/ 5089 h 10000"/>
                <a:gd name="connsiteX95" fmla="*/ 8596 w 10000"/>
                <a:gd name="connsiteY95" fmla="*/ 4989 h 10000"/>
                <a:gd name="connsiteX96" fmla="*/ 8620 w 10000"/>
                <a:gd name="connsiteY96" fmla="*/ 4710 h 10000"/>
                <a:gd name="connsiteX97" fmla="*/ 8760 w 10000"/>
                <a:gd name="connsiteY97" fmla="*/ 4665 h 10000"/>
                <a:gd name="connsiteX98" fmla="*/ 8910 w 10000"/>
                <a:gd name="connsiteY98" fmla="*/ 4643 h 10000"/>
                <a:gd name="connsiteX99" fmla="*/ 9107 w 10000"/>
                <a:gd name="connsiteY99" fmla="*/ 4152 h 10000"/>
                <a:gd name="connsiteX100" fmla="*/ 9246 w 10000"/>
                <a:gd name="connsiteY100" fmla="*/ 4017 h 10000"/>
                <a:gd name="connsiteX101" fmla="*/ 9246 w 10000"/>
                <a:gd name="connsiteY101" fmla="*/ 3851 h 10000"/>
                <a:gd name="connsiteX102" fmla="*/ 9269 w 10000"/>
                <a:gd name="connsiteY102" fmla="*/ 3761 h 10000"/>
                <a:gd name="connsiteX103" fmla="*/ 9466 w 10000"/>
                <a:gd name="connsiteY103" fmla="*/ 3661 h 10000"/>
                <a:gd name="connsiteX104" fmla="*/ 9582 w 10000"/>
                <a:gd name="connsiteY104" fmla="*/ 3527 h 10000"/>
                <a:gd name="connsiteX105" fmla="*/ 9757 w 10000"/>
                <a:gd name="connsiteY105" fmla="*/ 3482 h 10000"/>
                <a:gd name="connsiteX106" fmla="*/ 9873 w 10000"/>
                <a:gd name="connsiteY106" fmla="*/ 3504 h 10000"/>
                <a:gd name="connsiteX107" fmla="*/ 9873 w 10000"/>
                <a:gd name="connsiteY107" fmla="*/ 3404 h 10000"/>
                <a:gd name="connsiteX108" fmla="*/ 9954 w 10000"/>
                <a:gd name="connsiteY108" fmla="*/ 3292 h 10000"/>
                <a:gd name="connsiteX109" fmla="*/ 10000 w 10000"/>
                <a:gd name="connsiteY109" fmla="*/ 3158 h 10000"/>
                <a:gd name="connsiteX110" fmla="*/ 9919 w 10000"/>
                <a:gd name="connsiteY110" fmla="*/ 3081 h 10000"/>
                <a:gd name="connsiteX111" fmla="*/ 9757 w 10000"/>
                <a:gd name="connsiteY111" fmla="*/ 3058 h 10000"/>
                <a:gd name="connsiteX112" fmla="*/ 9606 w 10000"/>
                <a:gd name="connsiteY112" fmla="*/ 2868 h 10000"/>
                <a:gd name="connsiteX113" fmla="*/ 9559 w 10000"/>
                <a:gd name="connsiteY113" fmla="*/ 2734 h 10000"/>
                <a:gd name="connsiteX114" fmla="*/ 9443 w 10000"/>
                <a:gd name="connsiteY114" fmla="*/ 2712 h 10000"/>
                <a:gd name="connsiteX115" fmla="*/ 9269 w 10000"/>
                <a:gd name="connsiteY115" fmla="*/ 2779 h 10000"/>
                <a:gd name="connsiteX116" fmla="*/ 9003 w 10000"/>
                <a:gd name="connsiteY116" fmla="*/ 2779 h 10000"/>
                <a:gd name="connsiteX117" fmla="*/ 8515 w 10000"/>
                <a:gd name="connsiteY117" fmla="*/ 3147 h 10000"/>
                <a:gd name="connsiteX118" fmla="*/ 8353 w 10000"/>
                <a:gd name="connsiteY118" fmla="*/ 3247 h 10000"/>
                <a:gd name="connsiteX119" fmla="*/ 8086 w 10000"/>
                <a:gd name="connsiteY119" fmla="*/ 3292 h 10000"/>
                <a:gd name="connsiteX120" fmla="*/ 8063 w 10000"/>
                <a:gd name="connsiteY120" fmla="*/ 3382 h 10000"/>
                <a:gd name="connsiteX121" fmla="*/ 8156 w 10000"/>
                <a:gd name="connsiteY121" fmla="*/ 3427 h 10000"/>
                <a:gd name="connsiteX122" fmla="*/ 8202 w 10000"/>
                <a:gd name="connsiteY122" fmla="*/ 3504 h 10000"/>
                <a:gd name="connsiteX123" fmla="*/ 8156 w 10000"/>
                <a:gd name="connsiteY123" fmla="*/ 3594 h 10000"/>
                <a:gd name="connsiteX124" fmla="*/ 8063 w 10000"/>
                <a:gd name="connsiteY124" fmla="*/ 3616 h 10000"/>
                <a:gd name="connsiteX125" fmla="*/ 7819 w 10000"/>
                <a:gd name="connsiteY125" fmla="*/ 3661 h 10000"/>
                <a:gd name="connsiteX126" fmla="*/ 7622 w 10000"/>
                <a:gd name="connsiteY126" fmla="*/ 3638 h 10000"/>
                <a:gd name="connsiteX127" fmla="*/ 7402 w 10000"/>
                <a:gd name="connsiteY127" fmla="*/ 3683 h 10000"/>
                <a:gd name="connsiteX128" fmla="*/ 7193 w 10000"/>
                <a:gd name="connsiteY128" fmla="*/ 3683 h 10000"/>
                <a:gd name="connsiteX129" fmla="*/ 7112 w 10000"/>
                <a:gd name="connsiteY129" fmla="*/ 3638 h 10000"/>
                <a:gd name="connsiteX130" fmla="*/ 7065 w 10000"/>
                <a:gd name="connsiteY130" fmla="*/ 3549 h 10000"/>
                <a:gd name="connsiteX131" fmla="*/ 6798 w 10000"/>
                <a:gd name="connsiteY131" fmla="*/ 3527 h 10000"/>
                <a:gd name="connsiteX132" fmla="*/ 6845 w 10000"/>
                <a:gd name="connsiteY132" fmla="*/ 3683 h 10000"/>
                <a:gd name="connsiteX133" fmla="*/ 6798 w 10000"/>
                <a:gd name="connsiteY133" fmla="*/ 3784 h 10000"/>
                <a:gd name="connsiteX134" fmla="*/ 6462 w 10000"/>
                <a:gd name="connsiteY134" fmla="*/ 3784 h 10000"/>
                <a:gd name="connsiteX135" fmla="*/ 6056 w 10000"/>
                <a:gd name="connsiteY135" fmla="*/ 3717 h 10000"/>
                <a:gd name="connsiteX136" fmla="*/ 5975 w 10000"/>
                <a:gd name="connsiteY136" fmla="*/ 3683 h 10000"/>
                <a:gd name="connsiteX137" fmla="*/ 5778 w 10000"/>
                <a:gd name="connsiteY137" fmla="*/ 3661 h 10000"/>
                <a:gd name="connsiteX138" fmla="*/ 5488 w 10000"/>
                <a:gd name="connsiteY138" fmla="*/ 3460 h 10000"/>
                <a:gd name="connsiteX139" fmla="*/ 5035 w 10000"/>
                <a:gd name="connsiteY139" fmla="*/ 3437 h 10000"/>
                <a:gd name="connsiteX140" fmla="*/ 4942 w 10000"/>
                <a:gd name="connsiteY140" fmla="*/ 3382 h 10000"/>
                <a:gd name="connsiteX141" fmla="*/ 4664 w 10000"/>
                <a:gd name="connsiteY141" fmla="*/ 3270 h 10000"/>
                <a:gd name="connsiteX142" fmla="*/ 4304 w 10000"/>
                <a:gd name="connsiteY142" fmla="*/ 3036 h 10000"/>
                <a:gd name="connsiteX143" fmla="*/ 4107 w 10000"/>
                <a:gd name="connsiteY143" fmla="*/ 2947 h 10000"/>
                <a:gd name="connsiteX144" fmla="*/ 4258 w 10000"/>
                <a:gd name="connsiteY144" fmla="*/ 2567 h 10000"/>
                <a:gd name="connsiteX145" fmla="*/ 4431 w 10000"/>
                <a:gd name="connsiteY145" fmla="*/ 2433 h 10000"/>
                <a:gd name="connsiteX146" fmla="*/ 4431 w 10000"/>
                <a:gd name="connsiteY146" fmla="*/ 2410 h 10000"/>
                <a:gd name="connsiteX147" fmla="*/ 4304 w 10000"/>
                <a:gd name="connsiteY147" fmla="*/ 2388 h 10000"/>
                <a:gd name="connsiteX148" fmla="*/ 4119 w 10000"/>
                <a:gd name="connsiteY148" fmla="*/ 2288 h 10000"/>
                <a:gd name="connsiteX149" fmla="*/ 4061 w 10000"/>
                <a:gd name="connsiteY149" fmla="*/ 2199 h 10000"/>
                <a:gd name="connsiteX150" fmla="*/ 3852 w 10000"/>
                <a:gd name="connsiteY150" fmla="*/ 2132 h 10000"/>
                <a:gd name="connsiteX151" fmla="*/ 3747 w 10000"/>
                <a:gd name="connsiteY151" fmla="*/ 2154 h 10000"/>
                <a:gd name="connsiteX152" fmla="*/ 3631 w 10000"/>
                <a:gd name="connsiteY152" fmla="*/ 2009 h 10000"/>
                <a:gd name="connsiteX153" fmla="*/ 3631 w 10000"/>
                <a:gd name="connsiteY153" fmla="*/ 1774 h 10000"/>
                <a:gd name="connsiteX154" fmla="*/ 3550 w 10000"/>
                <a:gd name="connsiteY154" fmla="*/ 1685 h 10000"/>
                <a:gd name="connsiteX155" fmla="*/ 3561 w 10000"/>
                <a:gd name="connsiteY155" fmla="*/ 1573 h 10000"/>
                <a:gd name="connsiteX156" fmla="*/ 3677 w 10000"/>
                <a:gd name="connsiteY156" fmla="*/ 1618 h 10000"/>
                <a:gd name="connsiteX157" fmla="*/ 3875 w 10000"/>
                <a:gd name="connsiteY157" fmla="*/ 1573 h 10000"/>
                <a:gd name="connsiteX158" fmla="*/ 3898 w 10000"/>
                <a:gd name="connsiteY158" fmla="*/ 1473 h 10000"/>
                <a:gd name="connsiteX159" fmla="*/ 3852 w 10000"/>
                <a:gd name="connsiteY159" fmla="*/ 1362 h 10000"/>
                <a:gd name="connsiteX160" fmla="*/ 3771 w 10000"/>
                <a:gd name="connsiteY160" fmla="*/ 1339 h 10000"/>
                <a:gd name="connsiteX161" fmla="*/ 3700 w 10000"/>
                <a:gd name="connsiteY161" fmla="*/ 1261 h 10000"/>
                <a:gd name="connsiteX162" fmla="*/ 3747 w 10000"/>
                <a:gd name="connsiteY162" fmla="*/ 1149 h 10000"/>
                <a:gd name="connsiteX163" fmla="*/ 3794 w 10000"/>
                <a:gd name="connsiteY163" fmla="*/ 1038 h 10000"/>
                <a:gd name="connsiteX164" fmla="*/ 3875 w 10000"/>
                <a:gd name="connsiteY164" fmla="*/ 1038 h 10000"/>
                <a:gd name="connsiteX165" fmla="*/ 4061 w 10000"/>
                <a:gd name="connsiteY165" fmla="*/ 781 h 10000"/>
                <a:gd name="connsiteX166" fmla="*/ 4119 w 10000"/>
                <a:gd name="connsiteY166" fmla="*/ 681 h 10000"/>
                <a:gd name="connsiteX167" fmla="*/ 4165 w 10000"/>
                <a:gd name="connsiteY167" fmla="*/ 468 h 10000"/>
                <a:gd name="connsiteX168" fmla="*/ 4084 w 10000"/>
                <a:gd name="connsiteY168" fmla="*/ 502 h 10000"/>
                <a:gd name="connsiteX169" fmla="*/ 3829 w 10000"/>
                <a:gd name="connsiteY169" fmla="*/ 312 h 10000"/>
                <a:gd name="connsiteX170" fmla="*/ 3631 w 10000"/>
                <a:gd name="connsiteY170" fmla="*/ 357 h 10000"/>
                <a:gd name="connsiteX171" fmla="*/ 2999 w 10000"/>
                <a:gd name="connsiteY171" fmla="*/ 0 h 10000"/>
                <a:gd name="connsiteX172" fmla="*/ 2773 w 10000"/>
                <a:gd name="connsiteY172" fmla="*/ 385 h 10000"/>
                <a:gd name="connsiteX173" fmla="*/ 2623 w 10000"/>
                <a:gd name="connsiteY173" fmla="*/ 452 h 10000"/>
                <a:gd name="connsiteX174" fmla="*/ 2633 w 10000"/>
                <a:gd name="connsiteY174" fmla="*/ 848 h 10000"/>
                <a:gd name="connsiteX175" fmla="*/ 2413 w 10000"/>
                <a:gd name="connsiteY175" fmla="*/ 803 h 10000"/>
                <a:gd name="connsiteX176" fmla="*/ 2124 w 10000"/>
                <a:gd name="connsiteY176" fmla="*/ 726 h 10000"/>
                <a:gd name="connsiteX177" fmla="*/ 2030 w 10000"/>
                <a:gd name="connsiteY177" fmla="*/ 748 h 10000"/>
                <a:gd name="connsiteX178" fmla="*/ 1960 w 10000"/>
                <a:gd name="connsiteY178" fmla="*/ 848 h 10000"/>
                <a:gd name="connsiteX179" fmla="*/ 2076 w 10000"/>
                <a:gd name="connsiteY179" fmla="*/ 1016 h 10000"/>
                <a:gd name="connsiteX180" fmla="*/ 2007 w 10000"/>
                <a:gd name="connsiteY180" fmla="*/ 1127 h 10000"/>
                <a:gd name="connsiteX181" fmla="*/ 2100 w 10000"/>
                <a:gd name="connsiteY181" fmla="*/ 1194 h 10000"/>
                <a:gd name="connsiteX182" fmla="*/ 2030 w 10000"/>
                <a:gd name="connsiteY182" fmla="*/ 1283 h 10000"/>
                <a:gd name="connsiteX183" fmla="*/ 2053 w 10000"/>
                <a:gd name="connsiteY183" fmla="*/ 1384 h 10000"/>
                <a:gd name="connsiteX184" fmla="*/ 2124 w 10000"/>
                <a:gd name="connsiteY184" fmla="*/ 1473 h 10000"/>
                <a:gd name="connsiteX185" fmla="*/ 2251 w 10000"/>
                <a:gd name="connsiteY185" fmla="*/ 1496 h 10000"/>
                <a:gd name="connsiteX186" fmla="*/ 2251 w 10000"/>
                <a:gd name="connsiteY186" fmla="*/ 1596 h 10000"/>
                <a:gd name="connsiteX187" fmla="*/ 2448 w 10000"/>
                <a:gd name="connsiteY187" fmla="*/ 1662 h 10000"/>
                <a:gd name="connsiteX188" fmla="*/ 2448 w 10000"/>
                <a:gd name="connsiteY188" fmla="*/ 1774 h 10000"/>
                <a:gd name="connsiteX189" fmla="*/ 2344 w 10000"/>
                <a:gd name="connsiteY189" fmla="*/ 1774 h 10000"/>
                <a:gd name="connsiteX190" fmla="*/ 2251 w 10000"/>
                <a:gd name="connsiteY190" fmla="*/ 1820 h 10000"/>
                <a:gd name="connsiteX191" fmla="*/ 2205 w 10000"/>
                <a:gd name="connsiteY191" fmla="*/ 1897 h 10000"/>
                <a:gd name="connsiteX192" fmla="*/ 2274 w 10000"/>
                <a:gd name="connsiteY192" fmla="*/ 2087 h 10000"/>
                <a:gd name="connsiteX193" fmla="*/ 2100 w 10000"/>
                <a:gd name="connsiteY193" fmla="*/ 2221 h 10000"/>
                <a:gd name="connsiteX194" fmla="*/ 1960 w 10000"/>
                <a:gd name="connsiteY194" fmla="*/ 2366 h 10000"/>
                <a:gd name="connsiteX195" fmla="*/ 1960 w 10000"/>
                <a:gd name="connsiteY195" fmla="*/ 2455 h 10000"/>
                <a:gd name="connsiteX196" fmla="*/ 1763 w 10000"/>
                <a:gd name="connsiteY196" fmla="*/ 2590 h 10000"/>
                <a:gd name="connsiteX197" fmla="*/ 1613 w 10000"/>
                <a:gd name="connsiteY197" fmla="*/ 2868 h 10000"/>
                <a:gd name="connsiteX198" fmla="*/ 1450 w 10000"/>
                <a:gd name="connsiteY198" fmla="*/ 2969 h 10000"/>
                <a:gd name="connsiteX199" fmla="*/ 1277 w 10000"/>
                <a:gd name="connsiteY199" fmla="*/ 3247 h 10000"/>
                <a:gd name="connsiteX200" fmla="*/ 1067 w 10000"/>
                <a:gd name="connsiteY200" fmla="*/ 3270 h 10000"/>
                <a:gd name="connsiteX201" fmla="*/ 963 w 10000"/>
                <a:gd name="connsiteY201" fmla="*/ 3315 h 10000"/>
                <a:gd name="connsiteX202" fmla="*/ 893 w 10000"/>
                <a:gd name="connsiteY202" fmla="*/ 3247 h 10000"/>
                <a:gd name="connsiteX203" fmla="*/ 766 w 10000"/>
                <a:gd name="connsiteY203" fmla="*/ 3247 h 10000"/>
                <a:gd name="connsiteX204" fmla="*/ 511 w 10000"/>
                <a:gd name="connsiteY204" fmla="*/ 3482 h 10000"/>
                <a:gd name="connsiteX205" fmla="*/ 499 w 10000"/>
                <a:gd name="connsiteY205" fmla="*/ 3594 h 10000"/>
                <a:gd name="connsiteX206" fmla="*/ 511 w 10000"/>
                <a:gd name="connsiteY206" fmla="*/ 3694 h 10000"/>
                <a:gd name="connsiteX207" fmla="*/ 696 w 10000"/>
                <a:gd name="connsiteY207" fmla="*/ 3739 h 10000"/>
                <a:gd name="connsiteX208" fmla="*/ 673 w 10000"/>
                <a:gd name="connsiteY208" fmla="*/ 3962 h 10000"/>
                <a:gd name="connsiteX209" fmla="*/ 766 w 10000"/>
                <a:gd name="connsiteY209" fmla="*/ 4040 h 10000"/>
                <a:gd name="connsiteX210" fmla="*/ 847 w 10000"/>
                <a:gd name="connsiteY210" fmla="*/ 4040 h 10000"/>
                <a:gd name="connsiteX211" fmla="*/ 916 w 10000"/>
                <a:gd name="connsiteY211" fmla="*/ 4230 h 10000"/>
                <a:gd name="connsiteX212" fmla="*/ 986 w 10000"/>
                <a:gd name="connsiteY212" fmla="*/ 4319 h 10000"/>
                <a:gd name="connsiteX213" fmla="*/ 963 w 10000"/>
                <a:gd name="connsiteY213" fmla="*/ 4532 h 10000"/>
                <a:gd name="connsiteX214" fmla="*/ 766 w 10000"/>
                <a:gd name="connsiteY214" fmla="*/ 4498 h 10000"/>
                <a:gd name="connsiteX215" fmla="*/ 673 w 10000"/>
                <a:gd name="connsiteY215" fmla="*/ 4554 h 10000"/>
                <a:gd name="connsiteX216" fmla="*/ 267 w 10000"/>
                <a:gd name="connsiteY216" fmla="*/ 4532 h 10000"/>
                <a:gd name="connsiteX217" fmla="*/ 220 w 10000"/>
                <a:gd name="connsiteY217" fmla="*/ 4621 h 10000"/>
                <a:gd name="connsiteX218" fmla="*/ 46 w 10000"/>
                <a:gd name="connsiteY218" fmla="*/ 4665 h 10000"/>
                <a:gd name="connsiteX219" fmla="*/ 0 w 10000"/>
                <a:gd name="connsiteY219" fmla="*/ 4732 h 10000"/>
                <a:gd name="connsiteX0" fmla="*/ 0 w 10000"/>
                <a:gd name="connsiteY0" fmla="*/ 4732 h 10000"/>
                <a:gd name="connsiteX1" fmla="*/ 93 w 10000"/>
                <a:gd name="connsiteY1" fmla="*/ 4788 h 10000"/>
                <a:gd name="connsiteX2" fmla="*/ 209 w 10000"/>
                <a:gd name="connsiteY2" fmla="*/ 4945 h 10000"/>
                <a:gd name="connsiteX3" fmla="*/ 382 w 10000"/>
                <a:gd name="connsiteY3" fmla="*/ 5067 h 10000"/>
                <a:gd name="connsiteX4" fmla="*/ 557 w 10000"/>
                <a:gd name="connsiteY4" fmla="*/ 5067 h 10000"/>
                <a:gd name="connsiteX5" fmla="*/ 766 w 10000"/>
                <a:gd name="connsiteY5" fmla="*/ 5012 h 10000"/>
                <a:gd name="connsiteX6" fmla="*/ 719 w 10000"/>
                <a:gd name="connsiteY6" fmla="*/ 5178 h 10000"/>
                <a:gd name="connsiteX7" fmla="*/ 534 w 10000"/>
                <a:gd name="connsiteY7" fmla="*/ 5223 h 10000"/>
                <a:gd name="connsiteX8" fmla="*/ 336 w 10000"/>
                <a:gd name="connsiteY8" fmla="*/ 5223 h 10000"/>
                <a:gd name="connsiteX9" fmla="*/ 430 w 10000"/>
                <a:gd name="connsiteY9" fmla="*/ 5413 h 10000"/>
                <a:gd name="connsiteX10" fmla="*/ 534 w 10000"/>
                <a:gd name="connsiteY10" fmla="*/ 5525 h 10000"/>
                <a:gd name="connsiteX11" fmla="*/ 673 w 10000"/>
                <a:gd name="connsiteY11" fmla="*/ 5670 h 10000"/>
                <a:gd name="connsiteX12" fmla="*/ 847 w 10000"/>
                <a:gd name="connsiteY12" fmla="*/ 5759 h 10000"/>
                <a:gd name="connsiteX13" fmla="*/ 1055 w 10000"/>
                <a:gd name="connsiteY13" fmla="*/ 5759 h 10000"/>
                <a:gd name="connsiteX14" fmla="*/ 1206 w 10000"/>
                <a:gd name="connsiteY14" fmla="*/ 5693 h 10000"/>
                <a:gd name="connsiteX15" fmla="*/ 1358 w 10000"/>
                <a:gd name="connsiteY15" fmla="*/ 5569 h 10000"/>
                <a:gd name="connsiteX16" fmla="*/ 1450 w 10000"/>
                <a:gd name="connsiteY16" fmla="*/ 5223 h 10000"/>
                <a:gd name="connsiteX17" fmla="*/ 1520 w 10000"/>
                <a:gd name="connsiteY17" fmla="*/ 5268 h 10000"/>
                <a:gd name="connsiteX18" fmla="*/ 1497 w 10000"/>
                <a:gd name="connsiteY18" fmla="*/ 5435 h 10000"/>
                <a:gd name="connsiteX19" fmla="*/ 1520 w 10000"/>
                <a:gd name="connsiteY19" fmla="*/ 5569 h 10000"/>
                <a:gd name="connsiteX20" fmla="*/ 1613 w 10000"/>
                <a:gd name="connsiteY20" fmla="*/ 5715 h 10000"/>
                <a:gd name="connsiteX21" fmla="*/ 1566 w 10000"/>
                <a:gd name="connsiteY21" fmla="*/ 6105 h 10000"/>
                <a:gd name="connsiteX22" fmla="*/ 1671 w 10000"/>
                <a:gd name="connsiteY22" fmla="*/ 6339 h 10000"/>
                <a:gd name="connsiteX23" fmla="*/ 1613 w 10000"/>
                <a:gd name="connsiteY23" fmla="*/ 6440 h 10000"/>
                <a:gd name="connsiteX24" fmla="*/ 1717 w 10000"/>
                <a:gd name="connsiteY24" fmla="*/ 6853 h 10000"/>
                <a:gd name="connsiteX25" fmla="*/ 1786 w 10000"/>
                <a:gd name="connsiteY25" fmla="*/ 7210 h 10000"/>
                <a:gd name="connsiteX26" fmla="*/ 1937 w 10000"/>
                <a:gd name="connsiteY26" fmla="*/ 7533 h 10000"/>
                <a:gd name="connsiteX27" fmla="*/ 2170 w 10000"/>
                <a:gd name="connsiteY27" fmla="*/ 7880 h 10000"/>
                <a:gd name="connsiteX28" fmla="*/ 2367 w 10000"/>
                <a:gd name="connsiteY28" fmla="*/ 8561 h 10000"/>
                <a:gd name="connsiteX29" fmla="*/ 2657 w 10000"/>
                <a:gd name="connsiteY29" fmla="*/ 8974 h 10000"/>
                <a:gd name="connsiteX30" fmla="*/ 2877 w 10000"/>
                <a:gd name="connsiteY30" fmla="*/ 9699 h 10000"/>
                <a:gd name="connsiteX31" fmla="*/ 3098 w 10000"/>
                <a:gd name="connsiteY31" fmla="*/ 9933 h 10000"/>
                <a:gd name="connsiteX32" fmla="*/ 3260 w 10000"/>
                <a:gd name="connsiteY32" fmla="*/ 10000 h 10000"/>
                <a:gd name="connsiteX33" fmla="*/ 3388 w 10000"/>
                <a:gd name="connsiteY33" fmla="*/ 9911 h 10000"/>
                <a:gd name="connsiteX34" fmla="*/ 3434 w 10000"/>
                <a:gd name="connsiteY34" fmla="*/ 9722 h 10000"/>
                <a:gd name="connsiteX35" fmla="*/ 3561 w 10000"/>
                <a:gd name="connsiteY35" fmla="*/ 9632 h 10000"/>
                <a:gd name="connsiteX36" fmla="*/ 3724 w 10000"/>
                <a:gd name="connsiteY36" fmla="*/ 9610 h 10000"/>
                <a:gd name="connsiteX37" fmla="*/ 3724 w 10000"/>
                <a:gd name="connsiteY37" fmla="*/ 9442 h 10000"/>
                <a:gd name="connsiteX38" fmla="*/ 3829 w 10000"/>
                <a:gd name="connsiteY38" fmla="*/ 9275 h 10000"/>
                <a:gd name="connsiteX39" fmla="*/ 4014 w 10000"/>
                <a:gd name="connsiteY39" fmla="*/ 9275 h 10000"/>
                <a:gd name="connsiteX40" fmla="*/ 3968 w 10000"/>
                <a:gd name="connsiteY40" fmla="*/ 8784 h 10000"/>
                <a:gd name="connsiteX41" fmla="*/ 4142 w 10000"/>
                <a:gd name="connsiteY41" fmla="*/ 8482 h 10000"/>
                <a:gd name="connsiteX42" fmla="*/ 4188 w 10000"/>
                <a:gd name="connsiteY42" fmla="*/ 8281 h 10000"/>
                <a:gd name="connsiteX43" fmla="*/ 4107 w 10000"/>
                <a:gd name="connsiteY43" fmla="*/ 7690 h 10000"/>
                <a:gd name="connsiteX44" fmla="*/ 4119 w 10000"/>
                <a:gd name="connsiteY44" fmla="*/ 7556 h 10000"/>
                <a:gd name="connsiteX45" fmla="*/ 4211 w 10000"/>
                <a:gd name="connsiteY45" fmla="*/ 7411 h 10000"/>
                <a:gd name="connsiteX46" fmla="*/ 4408 w 10000"/>
                <a:gd name="connsiteY46" fmla="*/ 7444 h 10000"/>
                <a:gd name="connsiteX47" fmla="*/ 4455 w 10000"/>
                <a:gd name="connsiteY47" fmla="*/ 7300 h 10000"/>
                <a:gd name="connsiteX48" fmla="*/ 4745 w 10000"/>
                <a:gd name="connsiteY48" fmla="*/ 7255 h 10000"/>
                <a:gd name="connsiteX49" fmla="*/ 4838 w 10000"/>
                <a:gd name="connsiteY49" fmla="*/ 7177 h 10000"/>
                <a:gd name="connsiteX50" fmla="*/ 4861 w 10000"/>
                <a:gd name="connsiteY50" fmla="*/ 7020 h 10000"/>
                <a:gd name="connsiteX51" fmla="*/ 5104 w 10000"/>
                <a:gd name="connsiteY51" fmla="*/ 6897 h 10000"/>
                <a:gd name="connsiteX52" fmla="*/ 5301 w 10000"/>
                <a:gd name="connsiteY52" fmla="*/ 6652 h 10000"/>
                <a:gd name="connsiteX53" fmla="*/ 5465 w 10000"/>
                <a:gd name="connsiteY53" fmla="*/ 6597 h 10000"/>
                <a:gd name="connsiteX54" fmla="*/ 5592 w 10000"/>
                <a:gd name="connsiteY54" fmla="*/ 6485 h 10000"/>
                <a:gd name="connsiteX55" fmla="*/ 5789 w 10000"/>
                <a:gd name="connsiteY55" fmla="*/ 6228 h 10000"/>
                <a:gd name="connsiteX56" fmla="*/ 5951 w 10000"/>
                <a:gd name="connsiteY56" fmla="*/ 6116 h 10000"/>
                <a:gd name="connsiteX57" fmla="*/ 6265 w 10000"/>
                <a:gd name="connsiteY57" fmla="*/ 6038 h 10000"/>
                <a:gd name="connsiteX58" fmla="*/ 6462 w 10000"/>
                <a:gd name="connsiteY58" fmla="*/ 5759 h 10000"/>
                <a:gd name="connsiteX59" fmla="*/ 6416 w 10000"/>
                <a:gd name="connsiteY59" fmla="*/ 5626 h 10000"/>
                <a:gd name="connsiteX60" fmla="*/ 6485 w 10000"/>
                <a:gd name="connsiteY60" fmla="*/ 5525 h 10000"/>
                <a:gd name="connsiteX61" fmla="*/ 6798 w 10000"/>
                <a:gd name="connsiteY61" fmla="*/ 5413 h 10000"/>
                <a:gd name="connsiteX62" fmla="*/ 6868 w 10000"/>
                <a:gd name="connsiteY62" fmla="*/ 5290 h 10000"/>
                <a:gd name="connsiteX63" fmla="*/ 6903 w 10000"/>
                <a:gd name="connsiteY63" fmla="*/ 5480 h 10000"/>
                <a:gd name="connsiteX64" fmla="*/ 7112 w 10000"/>
                <a:gd name="connsiteY64" fmla="*/ 5435 h 10000"/>
                <a:gd name="connsiteX65" fmla="*/ 6949 w 10000"/>
                <a:gd name="connsiteY65" fmla="*/ 4755 h 10000"/>
                <a:gd name="connsiteX66" fmla="*/ 6949 w 10000"/>
                <a:gd name="connsiteY66" fmla="*/ 4509 h 10000"/>
                <a:gd name="connsiteX67" fmla="*/ 6879 w 10000"/>
                <a:gd name="connsiteY67" fmla="*/ 4431 h 10000"/>
                <a:gd name="connsiteX68" fmla="*/ 6752 w 10000"/>
                <a:gd name="connsiteY68" fmla="*/ 4364 h 10000"/>
                <a:gd name="connsiteX69" fmla="*/ 6775 w 10000"/>
                <a:gd name="connsiteY69" fmla="*/ 4252 h 10000"/>
                <a:gd name="connsiteX70" fmla="*/ 6949 w 10000"/>
                <a:gd name="connsiteY70" fmla="*/ 4085 h 10000"/>
                <a:gd name="connsiteX71" fmla="*/ 6845 w 10000"/>
                <a:gd name="connsiteY71" fmla="*/ 4063 h 10000"/>
                <a:gd name="connsiteX72" fmla="*/ 6845 w 10000"/>
                <a:gd name="connsiteY72" fmla="*/ 3918 h 10000"/>
                <a:gd name="connsiteX73" fmla="*/ 6972 w 10000"/>
                <a:gd name="connsiteY73" fmla="*/ 3784 h 10000"/>
                <a:gd name="connsiteX74" fmla="*/ 7042 w 10000"/>
                <a:gd name="connsiteY74" fmla="*/ 3895 h 10000"/>
                <a:gd name="connsiteX75" fmla="*/ 7112 w 10000"/>
                <a:gd name="connsiteY75" fmla="*/ 3784 h 10000"/>
                <a:gd name="connsiteX76" fmla="*/ 7193 w 10000"/>
                <a:gd name="connsiteY76" fmla="*/ 3918 h 10000"/>
                <a:gd name="connsiteX77" fmla="*/ 7309 w 10000"/>
                <a:gd name="connsiteY77" fmla="*/ 3873 h 10000"/>
                <a:gd name="connsiteX78" fmla="*/ 7379 w 10000"/>
                <a:gd name="connsiteY78" fmla="*/ 4085 h 10000"/>
                <a:gd name="connsiteX79" fmla="*/ 7460 w 10000"/>
                <a:gd name="connsiteY79" fmla="*/ 4175 h 10000"/>
                <a:gd name="connsiteX80" fmla="*/ 7994 w 10000"/>
                <a:gd name="connsiteY80" fmla="*/ 4175 h 10000"/>
                <a:gd name="connsiteX81" fmla="*/ 8156 w 10000"/>
                <a:gd name="connsiteY81" fmla="*/ 4219 h 10000"/>
                <a:gd name="connsiteX82" fmla="*/ 8249 w 10000"/>
                <a:gd name="connsiteY82" fmla="*/ 4274 h 10000"/>
                <a:gd name="connsiteX83" fmla="*/ 8086 w 10000"/>
                <a:gd name="connsiteY83" fmla="*/ 4475 h 10000"/>
                <a:gd name="connsiteX84" fmla="*/ 7842 w 10000"/>
                <a:gd name="connsiteY84" fmla="*/ 4598 h 10000"/>
                <a:gd name="connsiteX85" fmla="*/ 7842 w 10000"/>
                <a:gd name="connsiteY85" fmla="*/ 4755 h 10000"/>
                <a:gd name="connsiteX86" fmla="*/ 7959 w 10000"/>
                <a:gd name="connsiteY86" fmla="*/ 4855 h 10000"/>
                <a:gd name="connsiteX87" fmla="*/ 8063 w 10000"/>
                <a:gd name="connsiteY87" fmla="*/ 4900 h 10000"/>
                <a:gd name="connsiteX88" fmla="*/ 8156 w 10000"/>
                <a:gd name="connsiteY88" fmla="*/ 4710 h 10000"/>
                <a:gd name="connsiteX89" fmla="*/ 8249 w 10000"/>
                <a:gd name="connsiteY89" fmla="*/ 4788 h 10000"/>
                <a:gd name="connsiteX90" fmla="*/ 8307 w 10000"/>
                <a:gd name="connsiteY90" fmla="*/ 4989 h 10000"/>
                <a:gd name="connsiteX91" fmla="*/ 8353 w 10000"/>
                <a:gd name="connsiteY91" fmla="*/ 5346 h 10000"/>
                <a:gd name="connsiteX92" fmla="*/ 8492 w 10000"/>
                <a:gd name="connsiteY92" fmla="*/ 5324 h 10000"/>
                <a:gd name="connsiteX93" fmla="*/ 8538 w 10000"/>
                <a:gd name="connsiteY93" fmla="*/ 5245 h 10000"/>
                <a:gd name="connsiteX94" fmla="*/ 8515 w 10000"/>
                <a:gd name="connsiteY94" fmla="*/ 5089 h 10000"/>
                <a:gd name="connsiteX95" fmla="*/ 8596 w 10000"/>
                <a:gd name="connsiteY95" fmla="*/ 4989 h 10000"/>
                <a:gd name="connsiteX96" fmla="*/ 8620 w 10000"/>
                <a:gd name="connsiteY96" fmla="*/ 4710 h 10000"/>
                <a:gd name="connsiteX97" fmla="*/ 8760 w 10000"/>
                <a:gd name="connsiteY97" fmla="*/ 4665 h 10000"/>
                <a:gd name="connsiteX98" fmla="*/ 8910 w 10000"/>
                <a:gd name="connsiteY98" fmla="*/ 4643 h 10000"/>
                <a:gd name="connsiteX99" fmla="*/ 9107 w 10000"/>
                <a:gd name="connsiteY99" fmla="*/ 4152 h 10000"/>
                <a:gd name="connsiteX100" fmla="*/ 9246 w 10000"/>
                <a:gd name="connsiteY100" fmla="*/ 4017 h 10000"/>
                <a:gd name="connsiteX101" fmla="*/ 9246 w 10000"/>
                <a:gd name="connsiteY101" fmla="*/ 3851 h 10000"/>
                <a:gd name="connsiteX102" fmla="*/ 9269 w 10000"/>
                <a:gd name="connsiteY102" fmla="*/ 3761 h 10000"/>
                <a:gd name="connsiteX103" fmla="*/ 9466 w 10000"/>
                <a:gd name="connsiteY103" fmla="*/ 3661 h 10000"/>
                <a:gd name="connsiteX104" fmla="*/ 9582 w 10000"/>
                <a:gd name="connsiteY104" fmla="*/ 3527 h 10000"/>
                <a:gd name="connsiteX105" fmla="*/ 9757 w 10000"/>
                <a:gd name="connsiteY105" fmla="*/ 3482 h 10000"/>
                <a:gd name="connsiteX106" fmla="*/ 9873 w 10000"/>
                <a:gd name="connsiteY106" fmla="*/ 3504 h 10000"/>
                <a:gd name="connsiteX107" fmla="*/ 9873 w 10000"/>
                <a:gd name="connsiteY107" fmla="*/ 3404 h 10000"/>
                <a:gd name="connsiteX108" fmla="*/ 9954 w 10000"/>
                <a:gd name="connsiteY108" fmla="*/ 3292 h 10000"/>
                <a:gd name="connsiteX109" fmla="*/ 10000 w 10000"/>
                <a:gd name="connsiteY109" fmla="*/ 3158 h 10000"/>
                <a:gd name="connsiteX110" fmla="*/ 9919 w 10000"/>
                <a:gd name="connsiteY110" fmla="*/ 3081 h 10000"/>
                <a:gd name="connsiteX111" fmla="*/ 9757 w 10000"/>
                <a:gd name="connsiteY111" fmla="*/ 3058 h 10000"/>
                <a:gd name="connsiteX112" fmla="*/ 9606 w 10000"/>
                <a:gd name="connsiteY112" fmla="*/ 2868 h 10000"/>
                <a:gd name="connsiteX113" fmla="*/ 9559 w 10000"/>
                <a:gd name="connsiteY113" fmla="*/ 2734 h 10000"/>
                <a:gd name="connsiteX114" fmla="*/ 9443 w 10000"/>
                <a:gd name="connsiteY114" fmla="*/ 2712 h 10000"/>
                <a:gd name="connsiteX115" fmla="*/ 9269 w 10000"/>
                <a:gd name="connsiteY115" fmla="*/ 2779 h 10000"/>
                <a:gd name="connsiteX116" fmla="*/ 9003 w 10000"/>
                <a:gd name="connsiteY116" fmla="*/ 2779 h 10000"/>
                <a:gd name="connsiteX117" fmla="*/ 8515 w 10000"/>
                <a:gd name="connsiteY117" fmla="*/ 3147 h 10000"/>
                <a:gd name="connsiteX118" fmla="*/ 8353 w 10000"/>
                <a:gd name="connsiteY118" fmla="*/ 3247 h 10000"/>
                <a:gd name="connsiteX119" fmla="*/ 8086 w 10000"/>
                <a:gd name="connsiteY119" fmla="*/ 3292 h 10000"/>
                <a:gd name="connsiteX120" fmla="*/ 8063 w 10000"/>
                <a:gd name="connsiteY120" fmla="*/ 3382 h 10000"/>
                <a:gd name="connsiteX121" fmla="*/ 8156 w 10000"/>
                <a:gd name="connsiteY121" fmla="*/ 3427 h 10000"/>
                <a:gd name="connsiteX122" fmla="*/ 8202 w 10000"/>
                <a:gd name="connsiteY122" fmla="*/ 3504 h 10000"/>
                <a:gd name="connsiteX123" fmla="*/ 8156 w 10000"/>
                <a:gd name="connsiteY123" fmla="*/ 3594 h 10000"/>
                <a:gd name="connsiteX124" fmla="*/ 8063 w 10000"/>
                <a:gd name="connsiteY124" fmla="*/ 3616 h 10000"/>
                <a:gd name="connsiteX125" fmla="*/ 7819 w 10000"/>
                <a:gd name="connsiteY125" fmla="*/ 3661 h 10000"/>
                <a:gd name="connsiteX126" fmla="*/ 7622 w 10000"/>
                <a:gd name="connsiteY126" fmla="*/ 3638 h 10000"/>
                <a:gd name="connsiteX127" fmla="*/ 7402 w 10000"/>
                <a:gd name="connsiteY127" fmla="*/ 3683 h 10000"/>
                <a:gd name="connsiteX128" fmla="*/ 7193 w 10000"/>
                <a:gd name="connsiteY128" fmla="*/ 3683 h 10000"/>
                <a:gd name="connsiteX129" fmla="*/ 7112 w 10000"/>
                <a:gd name="connsiteY129" fmla="*/ 3638 h 10000"/>
                <a:gd name="connsiteX130" fmla="*/ 7065 w 10000"/>
                <a:gd name="connsiteY130" fmla="*/ 3549 h 10000"/>
                <a:gd name="connsiteX131" fmla="*/ 6798 w 10000"/>
                <a:gd name="connsiteY131" fmla="*/ 3527 h 10000"/>
                <a:gd name="connsiteX132" fmla="*/ 6845 w 10000"/>
                <a:gd name="connsiteY132" fmla="*/ 3683 h 10000"/>
                <a:gd name="connsiteX133" fmla="*/ 6798 w 10000"/>
                <a:gd name="connsiteY133" fmla="*/ 3784 h 10000"/>
                <a:gd name="connsiteX134" fmla="*/ 6462 w 10000"/>
                <a:gd name="connsiteY134" fmla="*/ 3784 h 10000"/>
                <a:gd name="connsiteX135" fmla="*/ 6056 w 10000"/>
                <a:gd name="connsiteY135" fmla="*/ 3717 h 10000"/>
                <a:gd name="connsiteX136" fmla="*/ 5975 w 10000"/>
                <a:gd name="connsiteY136" fmla="*/ 3683 h 10000"/>
                <a:gd name="connsiteX137" fmla="*/ 5778 w 10000"/>
                <a:gd name="connsiteY137" fmla="*/ 3661 h 10000"/>
                <a:gd name="connsiteX138" fmla="*/ 5488 w 10000"/>
                <a:gd name="connsiteY138" fmla="*/ 3460 h 10000"/>
                <a:gd name="connsiteX139" fmla="*/ 5035 w 10000"/>
                <a:gd name="connsiteY139" fmla="*/ 3437 h 10000"/>
                <a:gd name="connsiteX140" fmla="*/ 4942 w 10000"/>
                <a:gd name="connsiteY140" fmla="*/ 3382 h 10000"/>
                <a:gd name="connsiteX141" fmla="*/ 4664 w 10000"/>
                <a:gd name="connsiteY141" fmla="*/ 3270 h 10000"/>
                <a:gd name="connsiteX142" fmla="*/ 4304 w 10000"/>
                <a:gd name="connsiteY142" fmla="*/ 3036 h 10000"/>
                <a:gd name="connsiteX143" fmla="*/ 4107 w 10000"/>
                <a:gd name="connsiteY143" fmla="*/ 2947 h 10000"/>
                <a:gd name="connsiteX144" fmla="*/ 4258 w 10000"/>
                <a:gd name="connsiteY144" fmla="*/ 2567 h 10000"/>
                <a:gd name="connsiteX145" fmla="*/ 4431 w 10000"/>
                <a:gd name="connsiteY145" fmla="*/ 2433 h 10000"/>
                <a:gd name="connsiteX146" fmla="*/ 4431 w 10000"/>
                <a:gd name="connsiteY146" fmla="*/ 2410 h 10000"/>
                <a:gd name="connsiteX147" fmla="*/ 4304 w 10000"/>
                <a:gd name="connsiteY147" fmla="*/ 2388 h 10000"/>
                <a:gd name="connsiteX148" fmla="*/ 4119 w 10000"/>
                <a:gd name="connsiteY148" fmla="*/ 2288 h 10000"/>
                <a:gd name="connsiteX149" fmla="*/ 4061 w 10000"/>
                <a:gd name="connsiteY149" fmla="*/ 2199 h 10000"/>
                <a:gd name="connsiteX150" fmla="*/ 3852 w 10000"/>
                <a:gd name="connsiteY150" fmla="*/ 2132 h 10000"/>
                <a:gd name="connsiteX151" fmla="*/ 3747 w 10000"/>
                <a:gd name="connsiteY151" fmla="*/ 2154 h 10000"/>
                <a:gd name="connsiteX152" fmla="*/ 3631 w 10000"/>
                <a:gd name="connsiteY152" fmla="*/ 2009 h 10000"/>
                <a:gd name="connsiteX153" fmla="*/ 3631 w 10000"/>
                <a:gd name="connsiteY153" fmla="*/ 1774 h 10000"/>
                <a:gd name="connsiteX154" fmla="*/ 3550 w 10000"/>
                <a:gd name="connsiteY154" fmla="*/ 1685 h 10000"/>
                <a:gd name="connsiteX155" fmla="*/ 3561 w 10000"/>
                <a:gd name="connsiteY155" fmla="*/ 1573 h 10000"/>
                <a:gd name="connsiteX156" fmla="*/ 3677 w 10000"/>
                <a:gd name="connsiteY156" fmla="*/ 1618 h 10000"/>
                <a:gd name="connsiteX157" fmla="*/ 3875 w 10000"/>
                <a:gd name="connsiteY157" fmla="*/ 1573 h 10000"/>
                <a:gd name="connsiteX158" fmla="*/ 3898 w 10000"/>
                <a:gd name="connsiteY158" fmla="*/ 1473 h 10000"/>
                <a:gd name="connsiteX159" fmla="*/ 3852 w 10000"/>
                <a:gd name="connsiteY159" fmla="*/ 1362 h 10000"/>
                <a:gd name="connsiteX160" fmla="*/ 3771 w 10000"/>
                <a:gd name="connsiteY160" fmla="*/ 1339 h 10000"/>
                <a:gd name="connsiteX161" fmla="*/ 3700 w 10000"/>
                <a:gd name="connsiteY161" fmla="*/ 1261 h 10000"/>
                <a:gd name="connsiteX162" fmla="*/ 3747 w 10000"/>
                <a:gd name="connsiteY162" fmla="*/ 1149 h 10000"/>
                <a:gd name="connsiteX163" fmla="*/ 3794 w 10000"/>
                <a:gd name="connsiteY163" fmla="*/ 1038 h 10000"/>
                <a:gd name="connsiteX164" fmla="*/ 3875 w 10000"/>
                <a:gd name="connsiteY164" fmla="*/ 1038 h 10000"/>
                <a:gd name="connsiteX165" fmla="*/ 4061 w 10000"/>
                <a:gd name="connsiteY165" fmla="*/ 781 h 10000"/>
                <a:gd name="connsiteX166" fmla="*/ 4119 w 10000"/>
                <a:gd name="connsiteY166" fmla="*/ 681 h 10000"/>
                <a:gd name="connsiteX167" fmla="*/ 4165 w 10000"/>
                <a:gd name="connsiteY167" fmla="*/ 468 h 10000"/>
                <a:gd name="connsiteX168" fmla="*/ 4084 w 10000"/>
                <a:gd name="connsiteY168" fmla="*/ 502 h 10000"/>
                <a:gd name="connsiteX169" fmla="*/ 3829 w 10000"/>
                <a:gd name="connsiteY169" fmla="*/ 312 h 10000"/>
                <a:gd name="connsiteX170" fmla="*/ 3631 w 10000"/>
                <a:gd name="connsiteY170" fmla="*/ 357 h 10000"/>
                <a:gd name="connsiteX171" fmla="*/ 2999 w 10000"/>
                <a:gd name="connsiteY171" fmla="*/ 0 h 10000"/>
                <a:gd name="connsiteX172" fmla="*/ 2773 w 10000"/>
                <a:gd name="connsiteY172" fmla="*/ 385 h 10000"/>
                <a:gd name="connsiteX173" fmla="*/ 2623 w 10000"/>
                <a:gd name="connsiteY173" fmla="*/ 452 h 10000"/>
                <a:gd name="connsiteX174" fmla="*/ 2320 w 10000"/>
                <a:gd name="connsiteY174" fmla="*/ 614 h 10000"/>
                <a:gd name="connsiteX175" fmla="*/ 2413 w 10000"/>
                <a:gd name="connsiteY175" fmla="*/ 803 h 10000"/>
                <a:gd name="connsiteX176" fmla="*/ 2124 w 10000"/>
                <a:gd name="connsiteY176" fmla="*/ 726 h 10000"/>
                <a:gd name="connsiteX177" fmla="*/ 2030 w 10000"/>
                <a:gd name="connsiteY177" fmla="*/ 748 h 10000"/>
                <a:gd name="connsiteX178" fmla="*/ 1960 w 10000"/>
                <a:gd name="connsiteY178" fmla="*/ 848 h 10000"/>
                <a:gd name="connsiteX179" fmla="*/ 2076 w 10000"/>
                <a:gd name="connsiteY179" fmla="*/ 1016 h 10000"/>
                <a:gd name="connsiteX180" fmla="*/ 2007 w 10000"/>
                <a:gd name="connsiteY180" fmla="*/ 1127 h 10000"/>
                <a:gd name="connsiteX181" fmla="*/ 2100 w 10000"/>
                <a:gd name="connsiteY181" fmla="*/ 1194 h 10000"/>
                <a:gd name="connsiteX182" fmla="*/ 2030 w 10000"/>
                <a:gd name="connsiteY182" fmla="*/ 1283 h 10000"/>
                <a:gd name="connsiteX183" fmla="*/ 2053 w 10000"/>
                <a:gd name="connsiteY183" fmla="*/ 1384 h 10000"/>
                <a:gd name="connsiteX184" fmla="*/ 2124 w 10000"/>
                <a:gd name="connsiteY184" fmla="*/ 1473 h 10000"/>
                <a:gd name="connsiteX185" fmla="*/ 2251 w 10000"/>
                <a:gd name="connsiteY185" fmla="*/ 1496 h 10000"/>
                <a:gd name="connsiteX186" fmla="*/ 2251 w 10000"/>
                <a:gd name="connsiteY186" fmla="*/ 1596 h 10000"/>
                <a:gd name="connsiteX187" fmla="*/ 2448 w 10000"/>
                <a:gd name="connsiteY187" fmla="*/ 1662 h 10000"/>
                <a:gd name="connsiteX188" fmla="*/ 2448 w 10000"/>
                <a:gd name="connsiteY188" fmla="*/ 1774 h 10000"/>
                <a:gd name="connsiteX189" fmla="*/ 2344 w 10000"/>
                <a:gd name="connsiteY189" fmla="*/ 1774 h 10000"/>
                <a:gd name="connsiteX190" fmla="*/ 2251 w 10000"/>
                <a:gd name="connsiteY190" fmla="*/ 1820 h 10000"/>
                <a:gd name="connsiteX191" fmla="*/ 2205 w 10000"/>
                <a:gd name="connsiteY191" fmla="*/ 1897 h 10000"/>
                <a:gd name="connsiteX192" fmla="*/ 2274 w 10000"/>
                <a:gd name="connsiteY192" fmla="*/ 2087 h 10000"/>
                <a:gd name="connsiteX193" fmla="*/ 2100 w 10000"/>
                <a:gd name="connsiteY193" fmla="*/ 2221 h 10000"/>
                <a:gd name="connsiteX194" fmla="*/ 1960 w 10000"/>
                <a:gd name="connsiteY194" fmla="*/ 2366 h 10000"/>
                <a:gd name="connsiteX195" fmla="*/ 1960 w 10000"/>
                <a:gd name="connsiteY195" fmla="*/ 2455 h 10000"/>
                <a:gd name="connsiteX196" fmla="*/ 1763 w 10000"/>
                <a:gd name="connsiteY196" fmla="*/ 2590 h 10000"/>
                <a:gd name="connsiteX197" fmla="*/ 1613 w 10000"/>
                <a:gd name="connsiteY197" fmla="*/ 2868 h 10000"/>
                <a:gd name="connsiteX198" fmla="*/ 1450 w 10000"/>
                <a:gd name="connsiteY198" fmla="*/ 2969 h 10000"/>
                <a:gd name="connsiteX199" fmla="*/ 1277 w 10000"/>
                <a:gd name="connsiteY199" fmla="*/ 3247 h 10000"/>
                <a:gd name="connsiteX200" fmla="*/ 1067 w 10000"/>
                <a:gd name="connsiteY200" fmla="*/ 3270 h 10000"/>
                <a:gd name="connsiteX201" fmla="*/ 963 w 10000"/>
                <a:gd name="connsiteY201" fmla="*/ 3315 h 10000"/>
                <a:gd name="connsiteX202" fmla="*/ 893 w 10000"/>
                <a:gd name="connsiteY202" fmla="*/ 3247 h 10000"/>
                <a:gd name="connsiteX203" fmla="*/ 766 w 10000"/>
                <a:gd name="connsiteY203" fmla="*/ 3247 h 10000"/>
                <a:gd name="connsiteX204" fmla="*/ 511 w 10000"/>
                <a:gd name="connsiteY204" fmla="*/ 3482 h 10000"/>
                <a:gd name="connsiteX205" fmla="*/ 499 w 10000"/>
                <a:gd name="connsiteY205" fmla="*/ 3594 h 10000"/>
                <a:gd name="connsiteX206" fmla="*/ 511 w 10000"/>
                <a:gd name="connsiteY206" fmla="*/ 3694 h 10000"/>
                <a:gd name="connsiteX207" fmla="*/ 696 w 10000"/>
                <a:gd name="connsiteY207" fmla="*/ 3739 h 10000"/>
                <a:gd name="connsiteX208" fmla="*/ 673 w 10000"/>
                <a:gd name="connsiteY208" fmla="*/ 3962 h 10000"/>
                <a:gd name="connsiteX209" fmla="*/ 766 w 10000"/>
                <a:gd name="connsiteY209" fmla="*/ 4040 h 10000"/>
                <a:gd name="connsiteX210" fmla="*/ 847 w 10000"/>
                <a:gd name="connsiteY210" fmla="*/ 4040 h 10000"/>
                <a:gd name="connsiteX211" fmla="*/ 916 w 10000"/>
                <a:gd name="connsiteY211" fmla="*/ 4230 h 10000"/>
                <a:gd name="connsiteX212" fmla="*/ 986 w 10000"/>
                <a:gd name="connsiteY212" fmla="*/ 4319 h 10000"/>
                <a:gd name="connsiteX213" fmla="*/ 963 w 10000"/>
                <a:gd name="connsiteY213" fmla="*/ 4532 h 10000"/>
                <a:gd name="connsiteX214" fmla="*/ 766 w 10000"/>
                <a:gd name="connsiteY214" fmla="*/ 4498 h 10000"/>
                <a:gd name="connsiteX215" fmla="*/ 673 w 10000"/>
                <a:gd name="connsiteY215" fmla="*/ 4554 h 10000"/>
                <a:gd name="connsiteX216" fmla="*/ 267 w 10000"/>
                <a:gd name="connsiteY216" fmla="*/ 4532 h 10000"/>
                <a:gd name="connsiteX217" fmla="*/ 220 w 10000"/>
                <a:gd name="connsiteY217" fmla="*/ 4621 h 10000"/>
                <a:gd name="connsiteX218" fmla="*/ 46 w 10000"/>
                <a:gd name="connsiteY218" fmla="*/ 4665 h 10000"/>
                <a:gd name="connsiteX219" fmla="*/ 0 w 10000"/>
                <a:gd name="connsiteY219" fmla="*/ 4732 h 10000"/>
                <a:gd name="connsiteX0" fmla="*/ 0 w 10000"/>
                <a:gd name="connsiteY0" fmla="*/ 4581 h 9849"/>
                <a:gd name="connsiteX1" fmla="*/ 93 w 10000"/>
                <a:gd name="connsiteY1" fmla="*/ 4637 h 9849"/>
                <a:gd name="connsiteX2" fmla="*/ 209 w 10000"/>
                <a:gd name="connsiteY2" fmla="*/ 4794 h 9849"/>
                <a:gd name="connsiteX3" fmla="*/ 382 w 10000"/>
                <a:gd name="connsiteY3" fmla="*/ 4916 h 9849"/>
                <a:gd name="connsiteX4" fmla="*/ 557 w 10000"/>
                <a:gd name="connsiteY4" fmla="*/ 4916 h 9849"/>
                <a:gd name="connsiteX5" fmla="*/ 766 w 10000"/>
                <a:gd name="connsiteY5" fmla="*/ 4861 h 9849"/>
                <a:gd name="connsiteX6" fmla="*/ 719 w 10000"/>
                <a:gd name="connsiteY6" fmla="*/ 5027 h 9849"/>
                <a:gd name="connsiteX7" fmla="*/ 534 w 10000"/>
                <a:gd name="connsiteY7" fmla="*/ 5072 h 9849"/>
                <a:gd name="connsiteX8" fmla="*/ 336 w 10000"/>
                <a:gd name="connsiteY8" fmla="*/ 5072 h 9849"/>
                <a:gd name="connsiteX9" fmla="*/ 430 w 10000"/>
                <a:gd name="connsiteY9" fmla="*/ 5262 h 9849"/>
                <a:gd name="connsiteX10" fmla="*/ 534 w 10000"/>
                <a:gd name="connsiteY10" fmla="*/ 5374 h 9849"/>
                <a:gd name="connsiteX11" fmla="*/ 673 w 10000"/>
                <a:gd name="connsiteY11" fmla="*/ 5519 h 9849"/>
                <a:gd name="connsiteX12" fmla="*/ 847 w 10000"/>
                <a:gd name="connsiteY12" fmla="*/ 5608 h 9849"/>
                <a:gd name="connsiteX13" fmla="*/ 1055 w 10000"/>
                <a:gd name="connsiteY13" fmla="*/ 5608 h 9849"/>
                <a:gd name="connsiteX14" fmla="*/ 1206 w 10000"/>
                <a:gd name="connsiteY14" fmla="*/ 5542 h 9849"/>
                <a:gd name="connsiteX15" fmla="*/ 1358 w 10000"/>
                <a:gd name="connsiteY15" fmla="*/ 5418 h 9849"/>
                <a:gd name="connsiteX16" fmla="*/ 1450 w 10000"/>
                <a:gd name="connsiteY16" fmla="*/ 5072 h 9849"/>
                <a:gd name="connsiteX17" fmla="*/ 1520 w 10000"/>
                <a:gd name="connsiteY17" fmla="*/ 5117 h 9849"/>
                <a:gd name="connsiteX18" fmla="*/ 1497 w 10000"/>
                <a:gd name="connsiteY18" fmla="*/ 5284 h 9849"/>
                <a:gd name="connsiteX19" fmla="*/ 1520 w 10000"/>
                <a:gd name="connsiteY19" fmla="*/ 5418 h 9849"/>
                <a:gd name="connsiteX20" fmla="*/ 1613 w 10000"/>
                <a:gd name="connsiteY20" fmla="*/ 5564 h 9849"/>
                <a:gd name="connsiteX21" fmla="*/ 1566 w 10000"/>
                <a:gd name="connsiteY21" fmla="*/ 5954 h 9849"/>
                <a:gd name="connsiteX22" fmla="*/ 1671 w 10000"/>
                <a:gd name="connsiteY22" fmla="*/ 6188 h 9849"/>
                <a:gd name="connsiteX23" fmla="*/ 1613 w 10000"/>
                <a:gd name="connsiteY23" fmla="*/ 6289 h 9849"/>
                <a:gd name="connsiteX24" fmla="*/ 1717 w 10000"/>
                <a:gd name="connsiteY24" fmla="*/ 6702 h 9849"/>
                <a:gd name="connsiteX25" fmla="*/ 1786 w 10000"/>
                <a:gd name="connsiteY25" fmla="*/ 7059 h 9849"/>
                <a:gd name="connsiteX26" fmla="*/ 1937 w 10000"/>
                <a:gd name="connsiteY26" fmla="*/ 7382 h 9849"/>
                <a:gd name="connsiteX27" fmla="*/ 2170 w 10000"/>
                <a:gd name="connsiteY27" fmla="*/ 7729 h 9849"/>
                <a:gd name="connsiteX28" fmla="*/ 2367 w 10000"/>
                <a:gd name="connsiteY28" fmla="*/ 8410 h 9849"/>
                <a:gd name="connsiteX29" fmla="*/ 2657 w 10000"/>
                <a:gd name="connsiteY29" fmla="*/ 8823 h 9849"/>
                <a:gd name="connsiteX30" fmla="*/ 2877 w 10000"/>
                <a:gd name="connsiteY30" fmla="*/ 9548 h 9849"/>
                <a:gd name="connsiteX31" fmla="*/ 3098 w 10000"/>
                <a:gd name="connsiteY31" fmla="*/ 9782 h 9849"/>
                <a:gd name="connsiteX32" fmla="*/ 3260 w 10000"/>
                <a:gd name="connsiteY32" fmla="*/ 9849 h 9849"/>
                <a:gd name="connsiteX33" fmla="*/ 3388 w 10000"/>
                <a:gd name="connsiteY33" fmla="*/ 9760 h 9849"/>
                <a:gd name="connsiteX34" fmla="*/ 3434 w 10000"/>
                <a:gd name="connsiteY34" fmla="*/ 9571 h 9849"/>
                <a:gd name="connsiteX35" fmla="*/ 3561 w 10000"/>
                <a:gd name="connsiteY35" fmla="*/ 9481 h 9849"/>
                <a:gd name="connsiteX36" fmla="*/ 3724 w 10000"/>
                <a:gd name="connsiteY36" fmla="*/ 9459 h 9849"/>
                <a:gd name="connsiteX37" fmla="*/ 3724 w 10000"/>
                <a:gd name="connsiteY37" fmla="*/ 9291 h 9849"/>
                <a:gd name="connsiteX38" fmla="*/ 3829 w 10000"/>
                <a:gd name="connsiteY38" fmla="*/ 9124 h 9849"/>
                <a:gd name="connsiteX39" fmla="*/ 4014 w 10000"/>
                <a:gd name="connsiteY39" fmla="*/ 9124 h 9849"/>
                <a:gd name="connsiteX40" fmla="*/ 3968 w 10000"/>
                <a:gd name="connsiteY40" fmla="*/ 8633 h 9849"/>
                <a:gd name="connsiteX41" fmla="*/ 4142 w 10000"/>
                <a:gd name="connsiteY41" fmla="*/ 8331 h 9849"/>
                <a:gd name="connsiteX42" fmla="*/ 4188 w 10000"/>
                <a:gd name="connsiteY42" fmla="*/ 8130 h 9849"/>
                <a:gd name="connsiteX43" fmla="*/ 4107 w 10000"/>
                <a:gd name="connsiteY43" fmla="*/ 7539 h 9849"/>
                <a:gd name="connsiteX44" fmla="*/ 4119 w 10000"/>
                <a:gd name="connsiteY44" fmla="*/ 7405 h 9849"/>
                <a:gd name="connsiteX45" fmla="*/ 4211 w 10000"/>
                <a:gd name="connsiteY45" fmla="*/ 7260 h 9849"/>
                <a:gd name="connsiteX46" fmla="*/ 4408 w 10000"/>
                <a:gd name="connsiteY46" fmla="*/ 7293 h 9849"/>
                <a:gd name="connsiteX47" fmla="*/ 4455 w 10000"/>
                <a:gd name="connsiteY47" fmla="*/ 7149 h 9849"/>
                <a:gd name="connsiteX48" fmla="*/ 4745 w 10000"/>
                <a:gd name="connsiteY48" fmla="*/ 7104 h 9849"/>
                <a:gd name="connsiteX49" fmla="*/ 4838 w 10000"/>
                <a:gd name="connsiteY49" fmla="*/ 7026 h 9849"/>
                <a:gd name="connsiteX50" fmla="*/ 4861 w 10000"/>
                <a:gd name="connsiteY50" fmla="*/ 6869 h 9849"/>
                <a:gd name="connsiteX51" fmla="*/ 5104 w 10000"/>
                <a:gd name="connsiteY51" fmla="*/ 6746 h 9849"/>
                <a:gd name="connsiteX52" fmla="*/ 5301 w 10000"/>
                <a:gd name="connsiteY52" fmla="*/ 6501 h 9849"/>
                <a:gd name="connsiteX53" fmla="*/ 5465 w 10000"/>
                <a:gd name="connsiteY53" fmla="*/ 6446 h 9849"/>
                <a:gd name="connsiteX54" fmla="*/ 5592 w 10000"/>
                <a:gd name="connsiteY54" fmla="*/ 6334 h 9849"/>
                <a:gd name="connsiteX55" fmla="*/ 5789 w 10000"/>
                <a:gd name="connsiteY55" fmla="*/ 6077 h 9849"/>
                <a:gd name="connsiteX56" fmla="*/ 5951 w 10000"/>
                <a:gd name="connsiteY56" fmla="*/ 5965 h 9849"/>
                <a:gd name="connsiteX57" fmla="*/ 6265 w 10000"/>
                <a:gd name="connsiteY57" fmla="*/ 5887 h 9849"/>
                <a:gd name="connsiteX58" fmla="*/ 6462 w 10000"/>
                <a:gd name="connsiteY58" fmla="*/ 5608 h 9849"/>
                <a:gd name="connsiteX59" fmla="*/ 6416 w 10000"/>
                <a:gd name="connsiteY59" fmla="*/ 5475 h 9849"/>
                <a:gd name="connsiteX60" fmla="*/ 6485 w 10000"/>
                <a:gd name="connsiteY60" fmla="*/ 5374 h 9849"/>
                <a:gd name="connsiteX61" fmla="*/ 6798 w 10000"/>
                <a:gd name="connsiteY61" fmla="*/ 5262 h 9849"/>
                <a:gd name="connsiteX62" fmla="*/ 6868 w 10000"/>
                <a:gd name="connsiteY62" fmla="*/ 5139 h 9849"/>
                <a:gd name="connsiteX63" fmla="*/ 6903 w 10000"/>
                <a:gd name="connsiteY63" fmla="*/ 5329 h 9849"/>
                <a:gd name="connsiteX64" fmla="*/ 7112 w 10000"/>
                <a:gd name="connsiteY64" fmla="*/ 5284 h 9849"/>
                <a:gd name="connsiteX65" fmla="*/ 6949 w 10000"/>
                <a:gd name="connsiteY65" fmla="*/ 4604 h 9849"/>
                <a:gd name="connsiteX66" fmla="*/ 6949 w 10000"/>
                <a:gd name="connsiteY66" fmla="*/ 4358 h 9849"/>
                <a:gd name="connsiteX67" fmla="*/ 6879 w 10000"/>
                <a:gd name="connsiteY67" fmla="*/ 4280 h 9849"/>
                <a:gd name="connsiteX68" fmla="*/ 6752 w 10000"/>
                <a:gd name="connsiteY68" fmla="*/ 4213 h 9849"/>
                <a:gd name="connsiteX69" fmla="*/ 6775 w 10000"/>
                <a:gd name="connsiteY69" fmla="*/ 4101 h 9849"/>
                <a:gd name="connsiteX70" fmla="*/ 6949 w 10000"/>
                <a:gd name="connsiteY70" fmla="*/ 3934 h 9849"/>
                <a:gd name="connsiteX71" fmla="*/ 6845 w 10000"/>
                <a:gd name="connsiteY71" fmla="*/ 3912 h 9849"/>
                <a:gd name="connsiteX72" fmla="*/ 6845 w 10000"/>
                <a:gd name="connsiteY72" fmla="*/ 3767 h 9849"/>
                <a:gd name="connsiteX73" fmla="*/ 6972 w 10000"/>
                <a:gd name="connsiteY73" fmla="*/ 3633 h 9849"/>
                <a:gd name="connsiteX74" fmla="*/ 7042 w 10000"/>
                <a:gd name="connsiteY74" fmla="*/ 3744 h 9849"/>
                <a:gd name="connsiteX75" fmla="*/ 7112 w 10000"/>
                <a:gd name="connsiteY75" fmla="*/ 3633 h 9849"/>
                <a:gd name="connsiteX76" fmla="*/ 7193 w 10000"/>
                <a:gd name="connsiteY76" fmla="*/ 3767 h 9849"/>
                <a:gd name="connsiteX77" fmla="*/ 7309 w 10000"/>
                <a:gd name="connsiteY77" fmla="*/ 3722 h 9849"/>
                <a:gd name="connsiteX78" fmla="*/ 7379 w 10000"/>
                <a:gd name="connsiteY78" fmla="*/ 3934 h 9849"/>
                <a:gd name="connsiteX79" fmla="*/ 7460 w 10000"/>
                <a:gd name="connsiteY79" fmla="*/ 4024 h 9849"/>
                <a:gd name="connsiteX80" fmla="*/ 7994 w 10000"/>
                <a:gd name="connsiteY80" fmla="*/ 4024 h 9849"/>
                <a:gd name="connsiteX81" fmla="*/ 8156 w 10000"/>
                <a:gd name="connsiteY81" fmla="*/ 4068 h 9849"/>
                <a:gd name="connsiteX82" fmla="*/ 8249 w 10000"/>
                <a:gd name="connsiteY82" fmla="*/ 4123 h 9849"/>
                <a:gd name="connsiteX83" fmla="*/ 8086 w 10000"/>
                <a:gd name="connsiteY83" fmla="*/ 4324 h 9849"/>
                <a:gd name="connsiteX84" fmla="*/ 7842 w 10000"/>
                <a:gd name="connsiteY84" fmla="*/ 4447 h 9849"/>
                <a:gd name="connsiteX85" fmla="*/ 7842 w 10000"/>
                <a:gd name="connsiteY85" fmla="*/ 4604 h 9849"/>
                <a:gd name="connsiteX86" fmla="*/ 7959 w 10000"/>
                <a:gd name="connsiteY86" fmla="*/ 4704 h 9849"/>
                <a:gd name="connsiteX87" fmla="*/ 8063 w 10000"/>
                <a:gd name="connsiteY87" fmla="*/ 4749 h 9849"/>
                <a:gd name="connsiteX88" fmla="*/ 8156 w 10000"/>
                <a:gd name="connsiteY88" fmla="*/ 4559 h 9849"/>
                <a:gd name="connsiteX89" fmla="*/ 8249 w 10000"/>
                <a:gd name="connsiteY89" fmla="*/ 4637 h 9849"/>
                <a:gd name="connsiteX90" fmla="*/ 8307 w 10000"/>
                <a:gd name="connsiteY90" fmla="*/ 4838 h 9849"/>
                <a:gd name="connsiteX91" fmla="*/ 8353 w 10000"/>
                <a:gd name="connsiteY91" fmla="*/ 5195 h 9849"/>
                <a:gd name="connsiteX92" fmla="*/ 8492 w 10000"/>
                <a:gd name="connsiteY92" fmla="*/ 5173 h 9849"/>
                <a:gd name="connsiteX93" fmla="*/ 8538 w 10000"/>
                <a:gd name="connsiteY93" fmla="*/ 5094 h 9849"/>
                <a:gd name="connsiteX94" fmla="*/ 8515 w 10000"/>
                <a:gd name="connsiteY94" fmla="*/ 4938 h 9849"/>
                <a:gd name="connsiteX95" fmla="*/ 8596 w 10000"/>
                <a:gd name="connsiteY95" fmla="*/ 4838 h 9849"/>
                <a:gd name="connsiteX96" fmla="*/ 8620 w 10000"/>
                <a:gd name="connsiteY96" fmla="*/ 4559 h 9849"/>
                <a:gd name="connsiteX97" fmla="*/ 8760 w 10000"/>
                <a:gd name="connsiteY97" fmla="*/ 4514 h 9849"/>
                <a:gd name="connsiteX98" fmla="*/ 8910 w 10000"/>
                <a:gd name="connsiteY98" fmla="*/ 4492 h 9849"/>
                <a:gd name="connsiteX99" fmla="*/ 9107 w 10000"/>
                <a:gd name="connsiteY99" fmla="*/ 4001 h 9849"/>
                <a:gd name="connsiteX100" fmla="*/ 9246 w 10000"/>
                <a:gd name="connsiteY100" fmla="*/ 3866 h 9849"/>
                <a:gd name="connsiteX101" fmla="*/ 9246 w 10000"/>
                <a:gd name="connsiteY101" fmla="*/ 3700 h 9849"/>
                <a:gd name="connsiteX102" fmla="*/ 9269 w 10000"/>
                <a:gd name="connsiteY102" fmla="*/ 3610 h 9849"/>
                <a:gd name="connsiteX103" fmla="*/ 9466 w 10000"/>
                <a:gd name="connsiteY103" fmla="*/ 3510 h 9849"/>
                <a:gd name="connsiteX104" fmla="*/ 9582 w 10000"/>
                <a:gd name="connsiteY104" fmla="*/ 3376 h 9849"/>
                <a:gd name="connsiteX105" fmla="*/ 9757 w 10000"/>
                <a:gd name="connsiteY105" fmla="*/ 3331 h 9849"/>
                <a:gd name="connsiteX106" fmla="*/ 9873 w 10000"/>
                <a:gd name="connsiteY106" fmla="*/ 3353 h 9849"/>
                <a:gd name="connsiteX107" fmla="*/ 9873 w 10000"/>
                <a:gd name="connsiteY107" fmla="*/ 3253 h 9849"/>
                <a:gd name="connsiteX108" fmla="*/ 9954 w 10000"/>
                <a:gd name="connsiteY108" fmla="*/ 3141 h 9849"/>
                <a:gd name="connsiteX109" fmla="*/ 10000 w 10000"/>
                <a:gd name="connsiteY109" fmla="*/ 3007 h 9849"/>
                <a:gd name="connsiteX110" fmla="*/ 9919 w 10000"/>
                <a:gd name="connsiteY110" fmla="*/ 2930 h 9849"/>
                <a:gd name="connsiteX111" fmla="*/ 9757 w 10000"/>
                <a:gd name="connsiteY111" fmla="*/ 2907 h 9849"/>
                <a:gd name="connsiteX112" fmla="*/ 9606 w 10000"/>
                <a:gd name="connsiteY112" fmla="*/ 2717 h 9849"/>
                <a:gd name="connsiteX113" fmla="*/ 9559 w 10000"/>
                <a:gd name="connsiteY113" fmla="*/ 2583 h 9849"/>
                <a:gd name="connsiteX114" fmla="*/ 9443 w 10000"/>
                <a:gd name="connsiteY114" fmla="*/ 2561 h 9849"/>
                <a:gd name="connsiteX115" fmla="*/ 9269 w 10000"/>
                <a:gd name="connsiteY115" fmla="*/ 2628 h 9849"/>
                <a:gd name="connsiteX116" fmla="*/ 9003 w 10000"/>
                <a:gd name="connsiteY116" fmla="*/ 2628 h 9849"/>
                <a:gd name="connsiteX117" fmla="*/ 8515 w 10000"/>
                <a:gd name="connsiteY117" fmla="*/ 2996 h 9849"/>
                <a:gd name="connsiteX118" fmla="*/ 8353 w 10000"/>
                <a:gd name="connsiteY118" fmla="*/ 3096 h 9849"/>
                <a:gd name="connsiteX119" fmla="*/ 8086 w 10000"/>
                <a:gd name="connsiteY119" fmla="*/ 3141 h 9849"/>
                <a:gd name="connsiteX120" fmla="*/ 8063 w 10000"/>
                <a:gd name="connsiteY120" fmla="*/ 3231 h 9849"/>
                <a:gd name="connsiteX121" fmla="*/ 8156 w 10000"/>
                <a:gd name="connsiteY121" fmla="*/ 3276 h 9849"/>
                <a:gd name="connsiteX122" fmla="*/ 8202 w 10000"/>
                <a:gd name="connsiteY122" fmla="*/ 3353 h 9849"/>
                <a:gd name="connsiteX123" fmla="*/ 8156 w 10000"/>
                <a:gd name="connsiteY123" fmla="*/ 3443 h 9849"/>
                <a:gd name="connsiteX124" fmla="*/ 8063 w 10000"/>
                <a:gd name="connsiteY124" fmla="*/ 3465 h 9849"/>
                <a:gd name="connsiteX125" fmla="*/ 7819 w 10000"/>
                <a:gd name="connsiteY125" fmla="*/ 3510 h 9849"/>
                <a:gd name="connsiteX126" fmla="*/ 7622 w 10000"/>
                <a:gd name="connsiteY126" fmla="*/ 3487 h 9849"/>
                <a:gd name="connsiteX127" fmla="*/ 7402 w 10000"/>
                <a:gd name="connsiteY127" fmla="*/ 3532 h 9849"/>
                <a:gd name="connsiteX128" fmla="*/ 7193 w 10000"/>
                <a:gd name="connsiteY128" fmla="*/ 3532 h 9849"/>
                <a:gd name="connsiteX129" fmla="*/ 7112 w 10000"/>
                <a:gd name="connsiteY129" fmla="*/ 3487 h 9849"/>
                <a:gd name="connsiteX130" fmla="*/ 7065 w 10000"/>
                <a:gd name="connsiteY130" fmla="*/ 3398 h 9849"/>
                <a:gd name="connsiteX131" fmla="*/ 6798 w 10000"/>
                <a:gd name="connsiteY131" fmla="*/ 3376 h 9849"/>
                <a:gd name="connsiteX132" fmla="*/ 6845 w 10000"/>
                <a:gd name="connsiteY132" fmla="*/ 3532 h 9849"/>
                <a:gd name="connsiteX133" fmla="*/ 6798 w 10000"/>
                <a:gd name="connsiteY133" fmla="*/ 3633 h 9849"/>
                <a:gd name="connsiteX134" fmla="*/ 6462 w 10000"/>
                <a:gd name="connsiteY134" fmla="*/ 3633 h 9849"/>
                <a:gd name="connsiteX135" fmla="*/ 6056 w 10000"/>
                <a:gd name="connsiteY135" fmla="*/ 3566 h 9849"/>
                <a:gd name="connsiteX136" fmla="*/ 5975 w 10000"/>
                <a:gd name="connsiteY136" fmla="*/ 3532 h 9849"/>
                <a:gd name="connsiteX137" fmla="*/ 5778 w 10000"/>
                <a:gd name="connsiteY137" fmla="*/ 3510 h 9849"/>
                <a:gd name="connsiteX138" fmla="*/ 5488 w 10000"/>
                <a:gd name="connsiteY138" fmla="*/ 3309 h 9849"/>
                <a:gd name="connsiteX139" fmla="*/ 5035 w 10000"/>
                <a:gd name="connsiteY139" fmla="*/ 3286 h 9849"/>
                <a:gd name="connsiteX140" fmla="*/ 4942 w 10000"/>
                <a:gd name="connsiteY140" fmla="*/ 3231 h 9849"/>
                <a:gd name="connsiteX141" fmla="*/ 4664 w 10000"/>
                <a:gd name="connsiteY141" fmla="*/ 3119 h 9849"/>
                <a:gd name="connsiteX142" fmla="*/ 4304 w 10000"/>
                <a:gd name="connsiteY142" fmla="*/ 2885 h 9849"/>
                <a:gd name="connsiteX143" fmla="*/ 4107 w 10000"/>
                <a:gd name="connsiteY143" fmla="*/ 2796 h 9849"/>
                <a:gd name="connsiteX144" fmla="*/ 4258 w 10000"/>
                <a:gd name="connsiteY144" fmla="*/ 2416 h 9849"/>
                <a:gd name="connsiteX145" fmla="*/ 4431 w 10000"/>
                <a:gd name="connsiteY145" fmla="*/ 2282 h 9849"/>
                <a:gd name="connsiteX146" fmla="*/ 4431 w 10000"/>
                <a:gd name="connsiteY146" fmla="*/ 2259 h 9849"/>
                <a:gd name="connsiteX147" fmla="*/ 4304 w 10000"/>
                <a:gd name="connsiteY147" fmla="*/ 2237 h 9849"/>
                <a:gd name="connsiteX148" fmla="*/ 4119 w 10000"/>
                <a:gd name="connsiteY148" fmla="*/ 2137 h 9849"/>
                <a:gd name="connsiteX149" fmla="*/ 4061 w 10000"/>
                <a:gd name="connsiteY149" fmla="*/ 2048 h 9849"/>
                <a:gd name="connsiteX150" fmla="*/ 3852 w 10000"/>
                <a:gd name="connsiteY150" fmla="*/ 1981 h 9849"/>
                <a:gd name="connsiteX151" fmla="*/ 3747 w 10000"/>
                <a:gd name="connsiteY151" fmla="*/ 2003 h 9849"/>
                <a:gd name="connsiteX152" fmla="*/ 3631 w 10000"/>
                <a:gd name="connsiteY152" fmla="*/ 1858 h 9849"/>
                <a:gd name="connsiteX153" fmla="*/ 3631 w 10000"/>
                <a:gd name="connsiteY153" fmla="*/ 1623 h 9849"/>
                <a:gd name="connsiteX154" fmla="*/ 3550 w 10000"/>
                <a:gd name="connsiteY154" fmla="*/ 1534 h 9849"/>
                <a:gd name="connsiteX155" fmla="*/ 3561 w 10000"/>
                <a:gd name="connsiteY155" fmla="*/ 1422 h 9849"/>
                <a:gd name="connsiteX156" fmla="*/ 3677 w 10000"/>
                <a:gd name="connsiteY156" fmla="*/ 1467 h 9849"/>
                <a:gd name="connsiteX157" fmla="*/ 3875 w 10000"/>
                <a:gd name="connsiteY157" fmla="*/ 1422 h 9849"/>
                <a:gd name="connsiteX158" fmla="*/ 3898 w 10000"/>
                <a:gd name="connsiteY158" fmla="*/ 1322 h 9849"/>
                <a:gd name="connsiteX159" fmla="*/ 3852 w 10000"/>
                <a:gd name="connsiteY159" fmla="*/ 1211 h 9849"/>
                <a:gd name="connsiteX160" fmla="*/ 3771 w 10000"/>
                <a:gd name="connsiteY160" fmla="*/ 1188 h 9849"/>
                <a:gd name="connsiteX161" fmla="*/ 3700 w 10000"/>
                <a:gd name="connsiteY161" fmla="*/ 1110 h 9849"/>
                <a:gd name="connsiteX162" fmla="*/ 3747 w 10000"/>
                <a:gd name="connsiteY162" fmla="*/ 998 h 9849"/>
                <a:gd name="connsiteX163" fmla="*/ 3794 w 10000"/>
                <a:gd name="connsiteY163" fmla="*/ 887 h 9849"/>
                <a:gd name="connsiteX164" fmla="*/ 3875 w 10000"/>
                <a:gd name="connsiteY164" fmla="*/ 887 h 9849"/>
                <a:gd name="connsiteX165" fmla="*/ 4061 w 10000"/>
                <a:gd name="connsiteY165" fmla="*/ 630 h 9849"/>
                <a:gd name="connsiteX166" fmla="*/ 4119 w 10000"/>
                <a:gd name="connsiteY166" fmla="*/ 530 h 9849"/>
                <a:gd name="connsiteX167" fmla="*/ 4165 w 10000"/>
                <a:gd name="connsiteY167" fmla="*/ 317 h 9849"/>
                <a:gd name="connsiteX168" fmla="*/ 4084 w 10000"/>
                <a:gd name="connsiteY168" fmla="*/ 351 h 9849"/>
                <a:gd name="connsiteX169" fmla="*/ 3829 w 10000"/>
                <a:gd name="connsiteY169" fmla="*/ 161 h 9849"/>
                <a:gd name="connsiteX170" fmla="*/ 3631 w 10000"/>
                <a:gd name="connsiteY170" fmla="*/ 206 h 9849"/>
                <a:gd name="connsiteX171" fmla="*/ 2982 w 10000"/>
                <a:gd name="connsiteY171" fmla="*/ 0 h 9849"/>
                <a:gd name="connsiteX172" fmla="*/ 2773 w 10000"/>
                <a:gd name="connsiteY172" fmla="*/ 234 h 9849"/>
                <a:gd name="connsiteX173" fmla="*/ 2623 w 10000"/>
                <a:gd name="connsiteY173" fmla="*/ 301 h 9849"/>
                <a:gd name="connsiteX174" fmla="*/ 2320 w 10000"/>
                <a:gd name="connsiteY174" fmla="*/ 463 h 9849"/>
                <a:gd name="connsiteX175" fmla="*/ 2413 w 10000"/>
                <a:gd name="connsiteY175" fmla="*/ 652 h 9849"/>
                <a:gd name="connsiteX176" fmla="*/ 2124 w 10000"/>
                <a:gd name="connsiteY176" fmla="*/ 575 h 9849"/>
                <a:gd name="connsiteX177" fmla="*/ 2030 w 10000"/>
                <a:gd name="connsiteY177" fmla="*/ 597 h 9849"/>
                <a:gd name="connsiteX178" fmla="*/ 1960 w 10000"/>
                <a:gd name="connsiteY178" fmla="*/ 697 h 9849"/>
                <a:gd name="connsiteX179" fmla="*/ 2076 w 10000"/>
                <a:gd name="connsiteY179" fmla="*/ 865 h 9849"/>
                <a:gd name="connsiteX180" fmla="*/ 2007 w 10000"/>
                <a:gd name="connsiteY180" fmla="*/ 976 h 9849"/>
                <a:gd name="connsiteX181" fmla="*/ 2100 w 10000"/>
                <a:gd name="connsiteY181" fmla="*/ 1043 h 9849"/>
                <a:gd name="connsiteX182" fmla="*/ 2030 w 10000"/>
                <a:gd name="connsiteY182" fmla="*/ 1132 h 9849"/>
                <a:gd name="connsiteX183" fmla="*/ 2053 w 10000"/>
                <a:gd name="connsiteY183" fmla="*/ 1233 h 9849"/>
                <a:gd name="connsiteX184" fmla="*/ 2124 w 10000"/>
                <a:gd name="connsiteY184" fmla="*/ 1322 h 9849"/>
                <a:gd name="connsiteX185" fmla="*/ 2251 w 10000"/>
                <a:gd name="connsiteY185" fmla="*/ 1345 h 9849"/>
                <a:gd name="connsiteX186" fmla="*/ 2251 w 10000"/>
                <a:gd name="connsiteY186" fmla="*/ 1445 h 9849"/>
                <a:gd name="connsiteX187" fmla="*/ 2448 w 10000"/>
                <a:gd name="connsiteY187" fmla="*/ 1511 h 9849"/>
                <a:gd name="connsiteX188" fmla="*/ 2448 w 10000"/>
                <a:gd name="connsiteY188" fmla="*/ 1623 h 9849"/>
                <a:gd name="connsiteX189" fmla="*/ 2344 w 10000"/>
                <a:gd name="connsiteY189" fmla="*/ 1623 h 9849"/>
                <a:gd name="connsiteX190" fmla="*/ 2251 w 10000"/>
                <a:gd name="connsiteY190" fmla="*/ 1669 h 9849"/>
                <a:gd name="connsiteX191" fmla="*/ 2205 w 10000"/>
                <a:gd name="connsiteY191" fmla="*/ 1746 h 9849"/>
                <a:gd name="connsiteX192" fmla="*/ 2274 w 10000"/>
                <a:gd name="connsiteY192" fmla="*/ 1936 h 9849"/>
                <a:gd name="connsiteX193" fmla="*/ 2100 w 10000"/>
                <a:gd name="connsiteY193" fmla="*/ 2070 h 9849"/>
                <a:gd name="connsiteX194" fmla="*/ 1960 w 10000"/>
                <a:gd name="connsiteY194" fmla="*/ 2215 h 9849"/>
                <a:gd name="connsiteX195" fmla="*/ 1960 w 10000"/>
                <a:gd name="connsiteY195" fmla="*/ 2304 h 9849"/>
                <a:gd name="connsiteX196" fmla="*/ 1763 w 10000"/>
                <a:gd name="connsiteY196" fmla="*/ 2439 h 9849"/>
                <a:gd name="connsiteX197" fmla="*/ 1613 w 10000"/>
                <a:gd name="connsiteY197" fmla="*/ 2717 h 9849"/>
                <a:gd name="connsiteX198" fmla="*/ 1450 w 10000"/>
                <a:gd name="connsiteY198" fmla="*/ 2818 h 9849"/>
                <a:gd name="connsiteX199" fmla="*/ 1277 w 10000"/>
                <a:gd name="connsiteY199" fmla="*/ 3096 h 9849"/>
                <a:gd name="connsiteX200" fmla="*/ 1067 w 10000"/>
                <a:gd name="connsiteY200" fmla="*/ 3119 h 9849"/>
                <a:gd name="connsiteX201" fmla="*/ 963 w 10000"/>
                <a:gd name="connsiteY201" fmla="*/ 3164 h 9849"/>
                <a:gd name="connsiteX202" fmla="*/ 893 w 10000"/>
                <a:gd name="connsiteY202" fmla="*/ 3096 h 9849"/>
                <a:gd name="connsiteX203" fmla="*/ 766 w 10000"/>
                <a:gd name="connsiteY203" fmla="*/ 3096 h 9849"/>
                <a:gd name="connsiteX204" fmla="*/ 511 w 10000"/>
                <a:gd name="connsiteY204" fmla="*/ 3331 h 9849"/>
                <a:gd name="connsiteX205" fmla="*/ 499 w 10000"/>
                <a:gd name="connsiteY205" fmla="*/ 3443 h 9849"/>
                <a:gd name="connsiteX206" fmla="*/ 511 w 10000"/>
                <a:gd name="connsiteY206" fmla="*/ 3543 h 9849"/>
                <a:gd name="connsiteX207" fmla="*/ 696 w 10000"/>
                <a:gd name="connsiteY207" fmla="*/ 3588 h 9849"/>
                <a:gd name="connsiteX208" fmla="*/ 673 w 10000"/>
                <a:gd name="connsiteY208" fmla="*/ 3811 h 9849"/>
                <a:gd name="connsiteX209" fmla="*/ 766 w 10000"/>
                <a:gd name="connsiteY209" fmla="*/ 3889 h 9849"/>
                <a:gd name="connsiteX210" fmla="*/ 847 w 10000"/>
                <a:gd name="connsiteY210" fmla="*/ 3889 h 9849"/>
                <a:gd name="connsiteX211" fmla="*/ 916 w 10000"/>
                <a:gd name="connsiteY211" fmla="*/ 4079 h 9849"/>
                <a:gd name="connsiteX212" fmla="*/ 986 w 10000"/>
                <a:gd name="connsiteY212" fmla="*/ 4168 h 9849"/>
                <a:gd name="connsiteX213" fmla="*/ 963 w 10000"/>
                <a:gd name="connsiteY213" fmla="*/ 4381 h 9849"/>
                <a:gd name="connsiteX214" fmla="*/ 766 w 10000"/>
                <a:gd name="connsiteY214" fmla="*/ 4347 h 9849"/>
                <a:gd name="connsiteX215" fmla="*/ 673 w 10000"/>
                <a:gd name="connsiteY215" fmla="*/ 4403 h 9849"/>
                <a:gd name="connsiteX216" fmla="*/ 267 w 10000"/>
                <a:gd name="connsiteY216" fmla="*/ 4381 h 9849"/>
                <a:gd name="connsiteX217" fmla="*/ 220 w 10000"/>
                <a:gd name="connsiteY217" fmla="*/ 4470 h 9849"/>
                <a:gd name="connsiteX218" fmla="*/ 46 w 10000"/>
                <a:gd name="connsiteY218" fmla="*/ 4514 h 9849"/>
                <a:gd name="connsiteX219" fmla="*/ 0 w 10000"/>
                <a:gd name="connsiteY219" fmla="*/ 4581 h 9849"/>
                <a:gd name="connsiteX0" fmla="*/ 0 w 10000"/>
                <a:gd name="connsiteY0" fmla="*/ 4488 h 9837"/>
                <a:gd name="connsiteX1" fmla="*/ 93 w 10000"/>
                <a:gd name="connsiteY1" fmla="*/ 4545 h 9837"/>
                <a:gd name="connsiteX2" fmla="*/ 209 w 10000"/>
                <a:gd name="connsiteY2" fmla="*/ 4704 h 9837"/>
                <a:gd name="connsiteX3" fmla="*/ 382 w 10000"/>
                <a:gd name="connsiteY3" fmla="*/ 4828 h 9837"/>
                <a:gd name="connsiteX4" fmla="*/ 557 w 10000"/>
                <a:gd name="connsiteY4" fmla="*/ 4828 h 9837"/>
                <a:gd name="connsiteX5" fmla="*/ 766 w 10000"/>
                <a:gd name="connsiteY5" fmla="*/ 4773 h 9837"/>
                <a:gd name="connsiteX6" fmla="*/ 719 w 10000"/>
                <a:gd name="connsiteY6" fmla="*/ 4941 h 9837"/>
                <a:gd name="connsiteX7" fmla="*/ 534 w 10000"/>
                <a:gd name="connsiteY7" fmla="*/ 4987 h 9837"/>
                <a:gd name="connsiteX8" fmla="*/ 336 w 10000"/>
                <a:gd name="connsiteY8" fmla="*/ 4987 h 9837"/>
                <a:gd name="connsiteX9" fmla="*/ 430 w 10000"/>
                <a:gd name="connsiteY9" fmla="*/ 5180 h 9837"/>
                <a:gd name="connsiteX10" fmla="*/ 534 w 10000"/>
                <a:gd name="connsiteY10" fmla="*/ 5293 h 9837"/>
                <a:gd name="connsiteX11" fmla="*/ 673 w 10000"/>
                <a:gd name="connsiteY11" fmla="*/ 5441 h 9837"/>
                <a:gd name="connsiteX12" fmla="*/ 847 w 10000"/>
                <a:gd name="connsiteY12" fmla="*/ 5531 h 9837"/>
                <a:gd name="connsiteX13" fmla="*/ 1055 w 10000"/>
                <a:gd name="connsiteY13" fmla="*/ 5531 h 9837"/>
                <a:gd name="connsiteX14" fmla="*/ 1206 w 10000"/>
                <a:gd name="connsiteY14" fmla="*/ 5464 h 9837"/>
                <a:gd name="connsiteX15" fmla="*/ 1358 w 10000"/>
                <a:gd name="connsiteY15" fmla="*/ 5338 h 9837"/>
                <a:gd name="connsiteX16" fmla="*/ 1450 w 10000"/>
                <a:gd name="connsiteY16" fmla="*/ 4987 h 9837"/>
                <a:gd name="connsiteX17" fmla="*/ 1520 w 10000"/>
                <a:gd name="connsiteY17" fmla="*/ 5032 h 9837"/>
                <a:gd name="connsiteX18" fmla="*/ 1497 w 10000"/>
                <a:gd name="connsiteY18" fmla="*/ 5202 h 9837"/>
                <a:gd name="connsiteX19" fmla="*/ 1520 w 10000"/>
                <a:gd name="connsiteY19" fmla="*/ 5338 h 9837"/>
                <a:gd name="connsiteX20" fmla="*/ 1613 w 10000"/>
                <a:gd name="connsiteY20" fmla="*/ 5486 h 9837"/>
                <a:gd name="connsiteX21" fmla="*/ 1566 w 10000"/>
                <a:gd name="connsiteY21" fmla="*/ 5882 h 9837"/>
                <a:gd name="connsiteX22" fmla="*/ 1671 w 10000"/>
                <a:gd name="connsiteY22" fmla="*/ 6120 h 9837"/>
                <a:gd name="connsiteX23" fmla="*/ 1613 w 10000"/>
                <a:gd name="connsiteY23" fmla="*/ 6222 h 9837"/>
                <a:gd name="connsiteX24" fmla="*/ 1717 w 10000"/>
                <a:gd name="connsiteY24" fmla="*/ 6642 h 9837"/>
                <a:gd name="connsiteX25" fmla="*/ 1786 w 10000"/>
                <a:gd name="connsiteY25" fmla="*/ 7004 h 9837"/>
                <a:gd name="connsiteX26" fmla="*/ 1937 w 10000"/>
                <a:gd name="connsiteY26" fmla="*/ 7332 h 9837"/>
                <a:gd name="connsiteX27" fmla="*/ 2170 w 10000"/>
                <a:gd name="connsiteY27" fmla="*/ 7684 h 9837"/>
                <a:gd name="connsiteX28" fmla="*/ 2367 w 10000"/>
                <a:gd name="connsiteY28" fmla="*/ 8376 h 9837"/>
                <a:gd name="connsiteX29" fmla="*/ 2657 w 10000"/>
                <a:gd name="connsiteY29" fmla="*/ 8795 h 9837"/>
                <a:gd name="connsiteX30" fmla="*/ 2877 w 10000"/>
                <a:gd name="connsiteY30" fmla="*/ 9531 h 9837"/>
                <a:gd name="connsiteX31" fmla="*/ 3098 w 10000"/>
                <a:gd name="connsiteY31" fmla="*/ 9769 h 9837"/>
                <a:gd name="connsiteX32" fmla="*/ 3260 w 10000"/>
                <a:gd name="connsiteY32" fmla="*/ 9837 h 9837"/>
                <a:gd name="connsiteX33" fmla="*/ 3388 w 10000"/>
                <a:gd name="connsiteY33" fmla="*/ 9747 h 9837"/>
                <a:gd name="connsiteX34" fmla="*/ 3434 w 10000"/>
                <a:gd name="connsiteY34" fmla="*/ 9555 h 9837"/>
                <a:gd name="connsiteX35" fmla="*/ 3561 w 10000"/>
                <a:gd name="connsiteY35" fmla="*/ 9463 h 9837"/>
                <a:gd name="connsiteX36" fmla="*/ 3724 w 10000"/>
                <a:gd name="connsiteY36" fmla="*/ 9441 h 9837"/>
                <a:gd name="connsiteX37" fmla="*/ 3724 w 10000"/>
                <a:gd name="connsiteY37" fmla="*/ 9270 h 9837"/>
                <a:gd name="connsiteX38" fmla="*/ 3829 w 10000"/>
                <a:gd name="connsiteY38" fmla="*/ 9101 h 9837"/>
                <a:gd name="connsiteX39" fmla="*/ 4014 w 10000"/>
                <a:gd name="connsiteY39" fmla="*/ 9101 h 9837"/>
                <a:gd name="connsiteX40" fmla="*/ 3968 w 10000"/>
                <a:gd name="connsiteY40" fmla="*/ 8602 h 9837"/>
                <a:gd name="connsiteX41" fmla="*/ 4142 w 10000"/>
                <a:gd name="connsiteY41" fmla="*/ 8296 h 9837"/>
                <a:gd name="connsiteX42" fmla="*/ 4188 w 10000"/>
                <a:gd name="connsiteY42" fmla="*/ 8092 h 9837"/>
                <a:gd name="connsiteX43" fmla="*/ 4107 w 10000"/>
                <a:gd name="connsiteY43" fmla="*/ 7492 h 9837"/>
                <a:gd name="connsiteX44" fmla="*/ 4119 w 10000"/>
                <a:gd name="connsiteY44" fmla="*/ 7356 h 9837"/>
                <a:gd name="connsiteX45" fmla="*/ 4211 w 10000"/>
                <a:gd name="connsiteY45" fmla="*/ 7208 h 9837"/>
                <a:gd name="connsiteX46" fmla="*/ 4408 w 10000"/>
                <a:gd name="connsiteY46" fmla="*/ 7242 h 9837"/>
                <a:gd name="connsiteX47" fmla="*/ 4455 w 10000"/>
                <a:gd name="connsiteY47" fmla="*/ 7096 h 9837"/>
                <a:gd name="connsiteX48" fmla="*/ 4745 w 10000"/>
                <a:gd name="connsiteY48" fmla="*/ 7050 h 9837"/>
                <a:gd name="connsiteX49" fmla="*/ 4838 w 10000"/>
                <a:gd name="connsiteY49" fmla="*/ 6971 h 9837"/>
                <a:gd name="connsiteX50" fmla="*/ 4861 w 10000"/>
                <a:gd name="connsiteY50" fmla="*/ 6811 h 9837"/>
                <a:gd name="connsiteX51" fmla="*/ 5104 w 10000"/>
                <a:gd name="connsiteY51" fmla="*/ 6686 h 9837"/>
                <a:gd name="connsiteX52" fmla="*/ 5301 w 10000"/>
                <a:gd name="connsiteY52" fmla="*/ 6438 h 9837"/>
                <a:gd name="connsiteX53" fmla="*/ 5465 w 10000"/>
                <a:gd name="connsiteY53" fmla="*/ 6382 h 9837"/>
                <a:gd name="connsiteX54" fmla="*/ 5592 w 10000"/>
                <a:gd name="connsiteY54" fmla="*/ 6268 h 9837"/>
                <a:gd name="connsiteX55" fmla="*/ 5789 w 10000"/>
                <a:gd name="connsiteY55" fmla="*/ 6007 h 9837"/>
                <a:gd name="connsiteX56" fmla="*/ 5951 w 10000"/>
                <a:gd name="connsiteY56" fmla="*/ 5893 h 9837"/>
                <a:gd name="connsiteX57" fmla="*/ 6265 w 10000"/>
                <a:gd name="connsiteY57" fmla="*/ 5814 h 9837"/>
                <a:gd name="connsiteX58" fmla="*/ 6462 w 10000"/>
                <a:gd name="connsiteY58" fmla="*/ 5531 h 9837"/>
                <a:gd name="connsiteX59" fmla="*/ 6416 w 10000"/>
                <a:gd name="connsiteY59" fmla="*/ 5396 h 9837"/>
                <a:gd name="connsiteX60" fmla="*/ 6485 w 10000"/>
                <a:gd name="connsiteY60" fmla="*/ 5293 h 9837"/>
                <a:gd name="connsiteX61" fmla="*/ 6798 w 10000"/>
                <a:gd name="connsiteY61" fmla="*/ 5180 h 9837"/>
                <a:gd name="connsiteX62" fmla="*/ 6868 w 10000"/>
                <a:gd name="connsiteY62" fmla="*/ 5055 h 9837"/>
                <a:gd name="connsiteX63" fmla="*/ 6903 w 10000"/>
                <a:gd name="connsiteY63" fmla="*/ 5248 h 9837"/>
                <a:gd name="connsiteX64" fmla="*/ 7112 w 10000"/>
                <a:gd name="connsiteY64" fmla="*/ 5202 h 9837"/>
                <a:gd name="connsiteX65" fmla="*/ 6949 w 10000"/>
                <a:gd name="connsiteY65" fmla="*/ 4512 h 9837"/>
                <a:gd name="connsiteX66" fmla="*/ 6949 w 10000"/>
                <a:gd name="connsiteY66" fmla="*/ 4262 h 9837"/>
                <a:gd name="connsiteX67" fmla="*/ 6879 w 10000"/>
                <a:gd name="connsiteY67" fmla="*/ 4183 h 9837"/>
                <a:gd name="connsiteX68" fmla="*/ 6752 w 10000"/>
                <a:gd name="connsiteY68" fmla="*/ 4115 h 9837"/>
                <a:gd name="connsiteX69" fmla="*/ 6775 w 10000"/>
                <a:gd name="connsiteY69" fmla="*/ 4001 h 9837"/>
                <a:gd name="connsiteX70" fmla="*/ 6949 w 10000"/>
                <a:gd name="connsiteY70" fmla="*/ 3831 h 9837"/>
                <a:gd name="connsiteX71" fmla="*/ 6845 w 10000"/>
                <a:gd name="connsiteY71" fmla="*/ 3809 h 9837"/>
                <a:gd name="connsiteX72" fmla="*/ 6845 w 10000"/>
                <a:gd name="connsiteY72" fmla="*/ 3662 h 9837"/>
                <a:gd name="connsiteX73" fmla="*/ 6972 w 10000"/>
                <a:gd name="connsiteY73" fmla="*/ 3526 h 9837"/>
                <a:gd name="connsiteX74" fmla="*/ 7042 w 10000"/>
                <a:gd name="connsiteY74" fmla="*/ 3638 h 9837"/>
                <a:gd name="connsiteX75" fmla="*/ 7112 w 10000"/>
                <a:gd name="connsiteY75" fmla="*/ 3526 h 9837"/>
                <a:gd name="connsiteX76" fmla="*/ 7193 w 10000"/>
                <a:gd name="connsiteY76" fmla="*/ 3662 h 9837"/>
                <a:gd name="connsiteX77" fmla="*/ 7309 w 10000"/>
                <a:gd name="connsiteY77" fmla="*/ 3616 h 9837"/>
                <a:gd name="connsiteX78" fmla="*/ 7379 w 10000"/>
                <a:gd name="connsiteY78" fmla="*/ 3831 h 9837"/>
                <a:gd name="connsiteX79" fmla="*/ 7460 w 10000"/>
                <a:gd name="connsiteY79" fmla="*/ 3923 h 9837"/>
                <a:gd name="connsiteX80" fmla="*/ 7994 w 10000"/>
                <a:gd name="connsiteY80" fmla="*/ 3923 h 9837"/>
                <a:gd name="connsiteX81" fmla="*/ 8156 w 10000"/>
                <a:gd name="connsiteY81" fmla="*/ 3967 h 9837"/>
                <a:gd name="connsiteX82" fmla="*/ 8249 w 10000"/>
                <a:gd name="connsiteY82" fmla="*/ 4023 h 9837"/>
                <a:gd name="connsiteX83" fmla="*/ 8086 w 10000"/>
                <a:gd name="connsiteY83" fmla="*/ 4227 h 9837"/>
                <a:gd name="connsiteX84" fmla="*/ 7842 w 10000"/>
                <a:gd name="connsiteY84" fmla="*/ 4352 h 9837"/>
                <a:gd name="connsiteX85" fmla="*/ 7842 w 10000"/>
                <a:gd name="connsiteY85" fmla="*/ 4512 h 9837"/>
                <a:gd name="connsiteX86" fmla="*/ 7959 w 10000"/>
                <a:gd name="connsiteY86" fmla="*/ 4613 h 9837"/>
                <a:gd name="connsiteX87" fmla="*/ 8063 w 10000"/>
                <a:gd name="connsiteY87" fmla="*/ 4659 h 9837"/>
                <a:gd name="connsiteX88" fmla="*/ 8156 w 10000"/>
                <a:gd name="connsiteY88" fmla="*/ 4466 h 9837"/>
                <a:gd name="connsiteX89" fmla="*/ 8249 w 10000"/>
                <a:gd name="connsiteY89" fmla="*/ 4545 h 9837"/>
                <a:gd name="connsiteX90" fmla="*/ 8307 w 10000"/>
                <a:gd name="connsiteY90" fmla="*/ 4749 h 9837"/>
                <a:gd name="connsiteX91" fmla="*/ 8353 w 10000"/>
                <a:gd name="connsiteY91" fmla="*/ 5112 h 9837"/>
                <a:gd name="connsiteX92" fmla="*/ 8492 w 10000"/>
                <a:gd name="connsiteY92" fmla="*/ 5089 h 9837"/>
                <a:gd name="connsiteX93" fmla="*/ 8538 w 10000"/>
                <a:gd name="connsiteY93" fmla="*/ 5009 h 9837"/>
                <a:gd name="connsiteX94" fmla="*/ 8515 w 10000"/>
                <a:gd name="connsiteY94" fmla="*/ 4851 h 9837"/>
                <a:gd name="connsiteX95" fmla="*/ 8596 w 10000"/>
                <a:gd name="connsiteY95" fmla="*/ 4749 h 9837"/>
                <a:gd name="connsiteX96" fmla="*/ 8620 w 10000"/>
                <a:gd name="connsiteY96" fmla="*/ 4466 h 9837"/>
                <a:gd name="connsiteX97" fmla="*/ 8760 w 10000"/>
                <a:gd name="connsiteY97" fmla="*/ 4420 h 9837"/>
                <a:gd name="connsiteX98" fmla="*/ 8910 w 10000"/>
                <a:gd name="connsiteY98" fmla="*/ 4398 h 9837"/>
                <a:gd name="connsiteX99" fmla="*/ 9107 w 10000"/>
                <a:gd name="connsiteY99" fmla="*/ 3899 h 9837"/>
                <a:gd name="connsiteX100" fmla="*/ 9246 w 10000"/>
                <a:gd name="connsiteY100" fmla="*/ 3762 h 9837"/>
                <a:gd name="connsiteX101" fmla="*/ 9246 w 10000"/>
                <a:gd name="connsiteY101" fmla="*/ 3594 h 9837"/>
                <a:gd name="connsiteX102" fmla="*/ 9269 w 10000"/>
                <a:gd name="connsiteY102" fmla="*/ 3502 h 9837"/>
                <a:gd name="connsiteX103" fmla="*/ 9466 w 10000"/>
                <a:gd name="connsiteY103" fmla="*/ 3401 h 9837"/>
                <a:gd name="connsiteX104" fmla="*/ 9582 w 10000"/>
                <a:gd name="connsiteY104" fmla="*/ 3265 h 9837"/>
                <a:gd name="connsiteX105" fmla="*/ 9757 w 10000"/>
                <a:gd name="connsiteY105" fmla="*/ 3219 h 9837"/>
                <a:gd name="connsiteX106" fmla="*/ 9873 w 10000"/>
                <a:gd name="connsiteY106" fmla="*/ 3241 h 9837"/>
                <a:gd name="connsiteX107" fmla="*/ 9873 w 10000"/>
                <a:gd name="connsiteY107" fmla="*/ 3140 h 9837"/>
                <a:gd name="connsiteX108" fmla="*/ 9954 w 10000"/>
                <a:gd name="connsiteY108" fmla="*/ 3026 h 9837"/>
                <a:gd name="connsiteX109" fmla="*/ 10000 w 10000"/>
                <a:gd name="connsiteY109" fmla="*/ 2890 h 9837"/>
                <a:gd name="connsiteX110" fmla="*/ 9919 w 10000"/>
                <a:gd name="connsiteY110" fmla="*/ 2812 h 9837"/>
                <a:gd name="connsiteX111" fmla="*/ 9757 w 10000"/>
                <a:gd name="connsiteY111" fmla="*/ 2789 h 9837"/>
                <a:gd name="connsiteX112" fmla="*/ 9606 w 10000"/>
                <a:gd name="connsiteY112" fmla="*/ 2596 h 9837"/>
                <a:gd name="connsiteX113" fmla="*/ 9559 w 10000"/>
                <a:gd name="connsiteY113" fmla="*/ 2460 h 9837"/>
                <a:gd name="connsiteX114" fmla="*/ 9443 w 10000"/>
                <a:gd name="connsiteY114" fmla="*/ 2437 h 9837"/>
                <a:gd name="connsiteX115" fmla="*/ 9269 w 10000"/>
                <a:gd name="connsiteY115" fmla="*/ 2505 h 9837"/>
                <a:gd name="connsiteX116" fmla="*/ 9003 w 10000"/>
                <a:gd name="connsiteY116" fmla="*/ 2505 h 9837"/>
                <a:gd name="connsiteX117" fmla="*/ 8515 w 10000"/>
                <a:gd name="connsiteY117" fmla="*/ 2879 h 9837"/>
                <a:gd name="connsiteX118" fmla="*/ 8353 w 10000"/>
                <a:gd name="connsiteY118" fmla="*/ 2980 h 9837"/>
                <a:gd name="connsiteX119" fmla="*/ 8086 w 10000"/>
                <a:gd name="connsiteY119" fmla="*/ 3026 h 9837"/>
                <a:gd name="connsiteX120" fmla="*/ 8063 w 10000"/>
                <a:gd name="connsiteY120" fmla="*/ 3118 h 9837"/>
                <a:gd name="connsiteX121" fmla="*/ 8156 w 10000"/>
                <a:gd name="connsiteY121" fmla="*/ 3163 h 9837"/>
                <a:gd name="connsiteX122" fmla="*/ 8202 w 10000"/>
                <a:gd name="connsiteY122" fmla="*/ 3241 h 9837"/>
                <a:gd name="connsiteX123" fmla="*/ 8156 w 10000"/>
                <a:gd name="connsiteY123" fmla="*/ 3333 h 9837"/>
                <a:gd name="connsiteX124" fmla="*/ 8063 w 10000"/>
                <a:gd name="connsiteY124" fmla="*/ 3355 h 9837"/>
                <a:gd name="connsiteX125" fmla="*/ 7819 w 10000"/>
                <a:gd name="connsiteY125" fmla="*/ 3401 h 9837"/>
                <a:gd name="connsiteX126" fmla="*/ 7622 w 10000"/>
                <a:gd name="connsiteY126" fmla="*/ 3377 h 9837"/>
                <a:gd name="connsiteX127" fmla="*/ 7402 w 10000"/>
                <a:gd name="connsiteY127" fmla="*/ 3423 h 9837"/>
                <a:gd name="connsiteX128" fmla="*/ 7193 w 10000"/>
                <a:gd name="connsiteY128" fmla="*/ 3423 h 9837"/>
                <a:gd name="connsiteX129" fmla="*/ 7112 w 10000"/>
                <a:gd name="connsiteY129" fmla="*/ 3377 h 9837"/>
                <a:gd name="connsiteX130" fmla="*/ 7065 w 10000"/>
                <a:gd name="connsiteY130" fmla="*/ 3287 h 9837"/>
                <a:gd name="connsiteX131" fmla="*/ 6798 w 10000"/>
                <a:gd name="connsiteY131" fmla="*/ 3265 h 9837"/>
                <a:gd name="connsiteX132" fmla="*/ 6845 w 10000"/>
                <a:gd name="connsiteY132" fmla="*/ 3423 h 9837"/>
                <a:gd name="connsiteX133" fmla="*/ 6798 w 10000"/>
                <a:gd name="connsiteY133" fmla="*/ 3526 h 9837"/>
                <a:gd name="connsiteX134" fmla="*/ 6462 w 10000"/>
                <a:gd name="connsiteY134" fmla="*/ 3526 h 9837"/>
                <a:gd name="connsiteX135" fmla="*/ 6056 w 10000"/>
                <a:gd name="connsiteY135" fmla="*/ 3458 h 9837"/>
                <a:gd name="connsiteX136" fmla="*/ 5975 w 10000"/>
                <a:gd name="connsiteY136" fmla="*/ 3423 h 9837"/>
                <a:gd name="connsiteX137" fmla="*/ 5778 w 10000"/>
                <a:gd name="connsiteY137" fmla="*/ 3401 h 9837"/>
                <a:gd name="connsiteX138" fmla="*/ 5488 w 10000"/>
                <a:gd name="connsiteY138" fmla="*/ 3197 h 9837"/>
                <a:gd name="connsiteX139" fmla="*/ 5035 w 10000"/>
                <a:gd name="connsiteY139" fmla="*/ 3173 h 9837"/>
                <a:gd name="connsiteX140" fmla="*/ 4942 w 10000"/>
                <a:gd name="connsiteY140" fmla="*/ 3118 h 9837"/>
                <a:gd name="connsiteX141" fmla="*/ 4664 w 10000"/>
                <a:gd name="connsiteY141" fmla="*/ 3004 h 9837"/>
                <a:gd name="connsiteX142" fmla="*/ 4304 w 10000"/>
                <a:gd name="connsiteY142" fmla="*/ 2766 h 9837"/>
                <a:gd name="connsiteX143" fmla="*/ 4107 w 10000"/>
                <a:gd name="connsiteY143" fmla="*/ 2676 h 9837"/>
                <a:gd name="connsiteX144" fmla="*/ 4258 w 10000"/>
                <a:gd name="connsiteY144" fmla="*/ 2290 h 9837"/>
                <a:gd name="connsiteX145" fmla="*/ 4431 w 10000"/>
                <a:gd name="connsiteY145" fmla="*/ 2154 h 9837"/>
                <a:gd name="connsiteX146" fmla="*/ 4431 w 10000"/>
                <a:gd name="connsiteY146" fmla="*/ 2131 h 9837"/>
                <a:gd name="connsiteX147" fmla="*/ 4304 w 10000"/>
                <a:gd name="connsiteY147" fmla="*/ 2108 h 9837"/>
                <a:gd name="connsiteX148" fmla="*/ 4119 w 10000"/>
                <a:gd name="connsiteY148" fmla="*/ 2007 h 9837"/>
                <a:gd name="connsiteX149" fmla="*/ 4061 w 10000"/>
                <a:gd name="connsiteY149" fmla="*/ 1916 h 9837"/>
                <a:gd name="connsiteX150" fmla="*/ 3852 w 10000"/>
                <a:gd name="connsiteY150" fmla="*/ 1848 h 9837"/>
                <a:gd name="connsiteX151" fmla="*/ 3747 w 10000"/>
                <a:gd name="connsiteY151" fmla="*/ 1871 h 9837"/>
                <a:gd name="connsiteX152" fmla="*/ 3631 w 10000"/>
                <a:gd name="connsiteY152" fmla="*/ 1723 h 9837"/>
                <a:gd name="connsiteX153" fmla="*/ 3631 w 10000"/>
                <a:gd name="connsiteY153" fmla="*/ 1485 h 9837"/>
                <a:gd name="connsiteX154" fmla="*/ 3550 w 10000"/>
                <a:gd name="connsiteY154" fmla="*/ 1395 h 9837"/>
                <a:gd name="connsiteX155" fmla="*/ 3561 w 10000"/>
                <a:gd name="connsiteY155" fmla="*/ 1281 h 9837"/>
                <a:gd name="connsiteX156" fmla="*/ 3677 w 10000"/>
                <a:gd name="connsiteY156" fmla="*/ 1326 h 9837"/>
                <a:gd name="connsiteX157" fmla="*/ 3875 w 10000"/>
                <a:gd name="connsiteY157" fmla="*/ 1281 h 9837"/>
                <a:gd name="connsiteX158" fmla="*/ 3898 w 10000"/>
                <a:gd name="connsiteY158" fmla="*/ 1179 h 9837"/>
                <a:gd name="connsiteX159" fmla="*/ 3852 w 10000"/>
                <a:gd name="connsiteY159" fmla="*/ 1067 h 9837"/>
                <a:gd name="connsiteX160" fmla="*/ 3771 w 10000"/>
                <a:gd name="connsiteY160" fmla="*/ 1043 h 9837"/>
                <a:gd name="connsiteX161" fmla="*/ 3700 w 10000"/>
                <a:gd name="connsiteY161" fmla="*/ 964 h 9837"/>
                <a:gd name="connsiteX162" fmla="*/ 3747 w 10000"/>
                <a:gd name="connsiteY162" fmla="*/ 850 h 9837"/>
                <a:gd name="connsiteX163" fmla="*/ 3794 w 10000"/>
                <a:gd name="connsiteY163" fmla="*/ 738 h 9837"/>
                <a:gd name="connsiteX164" fmla="*/ 3875 w 10000"/>
                <a:gd name="connsiteY164" fmla="*/ 738 h 9837"/>
                <a:gd name="connsiteX165" fmla="*/ 4061 w 10000"/>
                <a:gd name="connsiteY165" fmla="*/ 477 h 9837"/>
                <a:gd name="connsiteX166" fmla="*/ 4119 w 10000"/>
                <a:gd name="connsiteY166" fmla="*/ 375 h 9837"/>
                <a:gd name="connsiteX167" fmla="*/ 4165 w 10000"/>
                <a:gd name="connsiteY167" fmla="*/ 159 h 9837"/>
                <a:gd name="connsiteX168" fmla="*/ 4084 w 10000"/>
                <a:gd name="connsiteY168" fmla="*/ 193 h 9837"/>
                <a:gd name="connsiteX169" fmla="*/ 3829 w 10000"/>
                <a:gd name="connsiteY169" fmla="*/ 0 h 9837"/>
                <a:gd name="connsiteX170" fmla="*/ 3631 w 10000"/>
                <a:gd name="connsiteY170" fmla="*/ 46 h 9837"/>
                <a:gd name="connsiteX171" fmla="*/ 3121 w 10000"/>
                <a:gd name="connsiteY171" fmla="*/ 126 h 9837"/>
                <a:gd name="connsiteX172" fmla="*/ 2773 w 10000"/>
                <a:gd name="connsiteY172" fmla="*/ 75 h 9837"/>
                <a:gd name="connsiteX173" fmla="*/ 2623 w 10000"/>
                <a:gd name="connsiteY173" fmla="*/ 143 h 9837"/>
                <a:gd name="connsiteX174" fmla="*/ 2320 w 10000"/>
                <a:gd name="connsiteY174" fmla="*/ 307 h 9837"/>
                <a:gd name="connsiteX175" fmla="*/ 2413 w 10000"/>
                <a:gd name="connsiteY175" fmla="*/ 499 h 9837"/>
                <a:gd name="connsiteX176" fmla="*/ 2124 w 10000"/>
                <a:gd name="connsiteY176" fmla="*/ 421 h 9837"/>
                <a:gd name="connsiteX177" fmla="*/ 2030 w 10000"/>
                <a:gd name="connsiteY177" fmla="*/ 443 h 9837"/>
                <a:gd name="connsiteX178" fmla="*/ 1960 w 10000"/>
                <a:gd name="connsiteY178" fmla="*/ 545 h 9837"/>
                <a:gd name="connsiteX179" fmla="*/ 2076 w 10000"/>
                <a:gd name="connsiteY179" fmla="*/ 715 h 9837"/>
                <a:gd name="connsiteX180" fmla="*/ 2007 w 10000"/>
                <a:gd name="connsiteY180" fmla="*/ 828 h 9837"/>
                <a:gd name="connsiteX181" fmla="*/ 2100 w 10000"/>
                <a:gd name="connsiteY181" fmla="*/ 896 h 9837"/>
                <a:gd name="connsiteX182" fmla="*/ 2030 w 10000"/>
                <a:gd name="connsiteY182" fmla="*/ 986 h 9837"/>
                <a:gd name="connsiteX183" fmla="*/ 2053 w 10000"/>
                <a:gd name="connsiteY183" fmla="*/ 1089 h 9837"/>
                <a:gd name="connsiteX184" fmla="*/ 2124 w 10000"/>
                <a:gd name="connsiteY184" fmla="*/ 1179 h 9837"/>
                <a:gd name="connsiteX185" fmla="*/ 2251 w 10000"/>
                <a:gd name="connsiteY185" fmla="*/ 1203 h 9837"/>
                <a:gd name="connsiteX186" fmla="*/ 2251 w 10000"/>
                <a:gd name="connsiteY186" fmla="*/ 1304 h 9837"/>
                <a:gd name="connsiteX187" fmla="*/ 2448 w 10000"/>
                <a:gd name="connsiteY187" fmla="*/ 1371 h 9837"/>
                <a:gd name="connsiteX188" fmla="*/ 2448 w 10000"/>
                <a:gd name="connsiteY188" fmla="*/ 1485 h 9837"/>
                <a:gd name="connsiteX189" fmla="*/ 2344 w 10000"/>
                <a:gd name="connsiteY189" fmla="*/ 1485 h 9837"/>
                <a:gd name="connsiteX190" fmla="*/ 2251 w 10000"/>
                <a:gd name="connsiteY190" fmla="*/ 1532 h 9837"/>
                <a:gd name="connsiteX191" fmla="*/ 2205 w 10000"/>
                <a:gd name="connsiteY191" fmla="*/ 1610 h 9837"/>
                <a:gd name="connsiteX192" fmla="*/ 2274 w 10000"/>
                <a:gd name="connsiteY192" fmla="*/ 1803 h 9837"/>
                <a:gd name="connsiteX193" fmla="*/ 2100 w 10000"/>
                <a:gd name="connsiteY193" fmla="*/ 1939 h 9837"/>
                <a:gd name="connsiteX194" fmla="*/ 1960 w 10000"/>
                <a:gd name="connsiteY194" fmla="*/ 2086 h 9837"/>
                <a:gd name="connsiteX195" fmla="*/ 1960 w 10000"/>
                <a:gd name="connsiteY195" fmla="*/ 2176 h 9837"/>
                <a:gd name="connsiteX196" fmla="*/ 1763 w 10000"/>
                <a:gd name="connsiteY196" fmla="*/ 2313 h 9837"/>
                <a:gd name="connsiteX197" fmla="*/ 1613 w 10000"/>
                <a:gd name="connsiteY197" fmla="*/ 2596 h 9837"/>
                <a:gd name="connsiteX198" fmla="*/ 1450 w 10000"/>
                <a:gd name="connsiteY198" fmla="*/ 2698 h 9837"/>
                <a:gd name="connsiteX199" fmla="*/ 1277 w 10000"/>
                <a:gd name="connsiteY199" fmla="*/ 2980 h 9837"/>
                <a:gd name="connsiteX200" fmla="*/ 1067 w 10000"/>
                <a:gd name="connsiteY200" fmla="*/ 3004 h 9837"/>
                <a:gd name="connsiteX201" fmla="*/ 963 w 10000"/>
                <a:gd name="connsiteY201" fmla="*/ 3050 h 9837"/>
                <a:gd name="connsiteX202" fmla="*/ 893 w 10000"/>
                <a:gd name="connsiteY202" fmla="*/ 2980 h 9837"/>
                <a:gd name="connsiteX203" fmla="*/ 766 w 10000"/>
                <a:gd name="connsiteY203" fmla="*/ 2980 h 9837"/>
                <a:gd name="connsiteX204" fmla="*/ 511 w 10000"/>
                <a:gd name="connsiteY204" fmla="*/ 3219 h 9837"/>
                <a:gd name="connsiteX205" fmla="*/ 499 w 10000"/>
                <a:gd name="connsiteY205" fmla="*/ 3333 h 9837"/>
                <a:gd name="connsiteX206" fmla="*/ 511 w 10000"/>
                <a:gd name="connsiteY206" fmla="*/ 3434 h 9837"/>
                <a:gd name="connsiteX207" fmla="*/ 696 w 10000"/>
                <a:gd name="connsiteY207" fmla="*/ 3480 h 9837"/>
                <a:gd name="connsiteX208" fmla="*/ 673 w 10000"/>
                <a:gd name="connsiteY208" fmla="*/ 3706 h 9837"/>
                <a:gd name="connsiteX209" fmla="*/ 766 w 10000"/>
                <a:gd name="connsiteY209" fmla="*/ 3786 h 9837"/>
                <a:gd name="connsiteX210" fmla="*/ 847 w 10000"/>
                <a:gd name="connsiteY210" fmla="*/ 3786 h 9837"/>
                <a:gd name="connsiteX211" fmla="*/ 916 w 10000"/>
                <a:gd name="connsiteY211" fmla="*/ 3979 h 9837"/>
                <a:gd name="connsiteX212" fmla="*/ 986 w 10000"/>
                <a:gd name="connsiteY212" fmla="*/ 4069 h 9837"/>
                <a:gd name="connsiteX213" fmla="*/ 963 w 10000"/>
                <a:gd name="connsiteY213" fmla="*/ 4285 h 9837"/>
                <a:gd name="connsiteX214" fmla="*/ 766 w 10000"/>
                <a:gd name="connsiteY214" fmla="*/ 4251 h 9837"/>
                <a:gd name="connsiteX215" fmla="*/ 673 w 10000"/>
                <a:gd name="connsiteY215" fmla="*/ 4308 h 9837"/>
                <a:gd name="connsiteX216" fmla="*/ 267 w 10000"/>
                <a:gd name="connsiteY216" fmla="*/ 4285 h 9837"/>
                <a:gd name="connsiteX217" fmla="*/ 220 w 10000"/>
                <a:gd name="connsiteY217" fmla="*/ 4376 h 9837"/>
                <a:gd name="connsiteX218" fmla="*/ 46 w 10000"/>
                <a:gd name="connsiteY218" fmla="*/ 4420 h 9837"/>
                <a:gd name="connsiteX219" fmla="*/ 0 w 10000"/>
                <a:gd name="connsiteY219" fmla="*/ 4488 h 9837"/>
                <a:gd name="connsiteX0" fmla="*/ 0 w 10000"/>
                <a:gd name="connsiteY0" fmla="*/ 4711 h 10149"/>
                <a:gd name="connsiteX1" fmla="*/ 93 w 10000"/>
                <a:gd name="connsiteY1" fmla="*/ 4769 h 10149"/>
                <a:gd name="connsiteX2" fmla="*/ 209 w 10000"/>
                <a:gd name="connsiteY2" fmla="*/ 4931 h 10149"/>
                <a:gd name="connsiteX3" fmla="*/ 382 w 10000"/>
                <a:gd name="connsiteY3" fmla="*/ 5057 h 10149"/>
                <a:gd name="connsiteX4" fmla="*/ 557 w 10000"/>
                <a:gd name="connsiteY4" fmla="*/ 5057 h 10149"/>
                <a:gd name="connsiteX5" fmla="*/ 766 w 10000"/>
                <a:gd name="connsiteY5" fmla="*/ 5001 h 10149"/>
                <a:gd name="connsiteX6" fmla="*/ 719 w 10000"/>
                <a:gd name="connsiteY6" fmla="*/ 5172 h 10149"/>
                <a:gd name="connsiteX7" fmla="*/ 534 w 10000"/>
                <a:gd name="connsiteY7" fmla="*/ 5219 h 10149"/>
                <a:gd name="connsiteX8" fmla="*/ 336 w 10000"/>
                <a:gd name="connsiteY8" fmla="*/ 5219 h 10149"/>
                <a:gd name="connsiteX9" fmla="*/ 430 w 10000"/>
                <a:gd name="connsiteY9" fmla="*/ 5415 h 10149"/>
                <a:gd name="connsiteX10" fmla="*/ 534 w 10000"/>
                <a:gd name="connsiteY10" fmla="*/ 5530 h 10149"/>
                <a:gd name="connsiteX11" fmla="*/ 673 w 10000"/>
                <a:gd name="connsiteY11" fmla="*/ 5680 h 10149"/>
                <a:gd name="connsiteX12" fmla="*/ 847 w 10000"/>
                <a:gd name="connsiteY12" fmla="*/ 5772 h 10149"/>
                <a:gd name="connsiteX13" fmla="*/ 1055 w 10000"/>
                <a:gd name="connsiteY13" fmla="*/ 5772 h 10149"/>
                <a:gd name="connsiteX14" fmla="*/ 1206 w 10000"/>
                <a:gd name="connsiteY14" fmla="*/ 5704 h 10149"/>
                <a:gd name="connsiteX15" fmla="*/ 1358 w 10000"/>
                <a:gd name="connsiteY15" fmla="*/ 5575 h 10149"/>
                <a:gd name="connsiteX16" fmla="*/ 1450 w 10000"/>
                <a:gd name="connsiteY16" fmla="*/ 5219 h 10149"/>
                <a:gd name="connsiteX17" fmla="*/ 1520 w 10000"/>
                <a:gd name="connsiteY17" fmla="*/ 5264 h 10149"/>
                <a:gd name="connsiteX18" fmla="*/ 1497 w 10000"/>
                <a:gd name="connsiteY18" fmla="*/ 5437 h 10149"/>
                <a:gd name="connsiteX19" fmla="*/ 1520 w 10000"/>
                <a:gd name="connsiteY19" fmla="*/ 5575 h 10149"/>
                <a:gd name="connsiteX20" fmla="*/ 1613 w 10000"/>
                <a:gd name="connsiteY20" fmla="*/ 5726 h 10149"/>
                <a:gd name="connsiteX21" fmla="*/ 1566 w 10000"/>
                <a:gd name="connsiteY21" fmla="*/ 6128 h 10149"/>
                <a:gd name="connsiteX22" fmla="*/ 1671 w 10000"/>
                <a:gd name="connsiteY22" fmla="*/ 6370 h 10149"/>
                <a:gd name="connsiteX23" fmla="*/ 1613 w 10000"/>
                <a:gd name="connsiteY23" fmla="*/ 6474 h 10149"/>
                <a:gd name="connsiteX24" fmla="*/ 1717 w 10000"/>
                <a:gd name="connsiteY24" fmla="*/ 6901 h 10149"/>
                <a:gd name="connsiteX25" fmla="*/ 1786 w 10000"/>
                <a:gd name="connsiteY25" fmla="*/ 7269 h 10149"/>
                <a:gd name="connsiteX26" fmla="*/ 1937 w 10000"/>
                <a:gd name="connsiteY26" fmla="*/ 7602 h 10149"/>
                <a:gd name="connsiteX27" fmla="*/ 2170 w 10000"/>
                <a:gd name="connsiteY27" fmla="*/ 7960 h 10149"/>
                <a:gd name="connsiteX28" fmla="*/ 2367 w 10000"/>
                <a:gd name="connsiteY28" fmla="*/ 8664 h 10149"/>
                <a:gd name="connsiteX29" fmla="*/ 2657 w 10000"/>
                <a:gd name="connsiteY29" fmla="*/ 9090 h 10149"/>
                <a:gd name="connsiteX30" fmla="*/ 2877 w 10000"/>
                <a:gd name="connsiteY30" fmla="*/ 9838 h 10149"/>
                <a:gd name="connsiteX31" fmla="*/ 3098 w 10000"/>
                <a:gd name="connsiteY31" fmla="*/ 10080 h 10149"/>
                <a:gd name="connsiteX32" fmla="*/ 3260 w 10000"/>
                <a:gd name="connsiteY32" fmla="*/ 10149 h 10149"/>
                <a:gd name="connsiteX33" fmla="*/ 3388 w 10000"/>
                <a:gd name="connsiteY33" fmla="*/ 10058 h 10149"/>
                <a:gd name="connsiteX34" fmla="*/ 3434 w 10000"/>
                <a:gd name="connsiteY34" fmla="*/ 9862 h 10149"/>
                <a:gd name="connsiteX35" fmla="*/ 3561 w 10000"/>
                <a:gd name="connsiteY35" fmla="*/ 9769 h 10149"/>
                <a:gd name="connsiteX36" fmla="*/ 3724 w 10000"/>
                <a:gd name="connsiteY36" fmla="*/ 9746 h 10149"/>
                <a:gd name="connsiteX37" fmla="*/ 3724 w 10000"/>
                <a:gd name="connsiteY37" fmla="*/ 9573 h 10149"/>
                <a:gd name="connsiteX38" fmla="*/ 3829 w 10000"/>
                <a:gd name="connsiteY38" fmla="*/ 9401 h 10149"/>
                <a:gd name="connsiteX39" fmla="*/ 4014 w 10000"/>
                <a:gd name="connsiteY39" fmla="*/ 9401 h 10149"/>
                <a:gd name="connsiteX40" fmla="*/ 3968 w 10000"/>
                <a:gd name="connsiteY40" fmla="*/ 8894 h 10149"/>
                <a:gd name="connsiteX41" fmla="*/ 4142 w 10000"/>
                <a:gd name="connsiteY41" fmla="*/ 8582 h 10149"/>
                <a:gd name="connsiteX42" fmla="*/ 4188 w 10000"/>
                <a:gd name="connsiteY42" fmla="*/ 8375 h 10149"/>
                <a:gd name="connsiteX43" fmla="*/ 4107 w 10000"/>
                <a:gd name="connsiteY43" fmla="*/ 7765 h 10149"/>
                <a:gd name="connsiteX44" fmla="*/ 4119 w 10000"/>
                <a:gd name="connsiteY44" fmla="*/ 7627 h 10149"/>
                <a:gd name="connsiteX45" fmla="*/ 4211 w 10000"/>
                <a:gd name="connsiteY45" fmla="*/ 7476 h 10149"/>
                <a:gd name="connsiteX46" fmla="*/ 4408 w 10000"/>
                <a:gd name="connsiteY46" fmla="*/ 7511 h 10149"/>
                <a:gd name="connsiteX47" fmla="*/ 4455 w 10000"/>
                <a:gd name="connsiteY47" fmla="*/ 7363 h 10149"/>
                <a:gd name="connsiteX48" fmla="*/ 4745 w 10000"/>
                <a:gd name="connsiteY48" fmla="*/ 7316 h 10149"/>
                <a:gd name="connsiteX49" fmla="*/ 4838 w 10000"/>
                <a:gd name="connsiteY49" fmla="*/ 7236 h 10149"/>
                <a:gd name="connsiteX50" fmla="*/ 4861 w 10000"/>
                <a:gd name="connsiteY50" fmla="*/ 7073 h 10149"/>
                <a:gd name="connsiteX51" fmla="*/ 5104 w 10000"/>
                <a:gd name="connsiteY51" fmla="*/ 6946 h 10149"/>
                <a:gd name="connsiteX52" fmla="*/ 5301 w 10000"/>
                <a:gd name="connsiteY52" fmla="*/ 6694 h 10149"/>
                <a:gd name="connsiteX53" fmla="*/ 5465 w 10000"/>
                <a:gd name="connsiteY53" fmla="*/ 6637 h 10149"/>
                <a:gd name="connsiteX54" fmla="*/ 5592 w 10000"/>
                <a:gd name="connsiteY54" fmla="*/ 6521 h 10149"/>
                <a:gd name="connsiteX55" fmla="*/ 5789 w 10000"/>
                <a:gd name="connsiteY55" fmla="*/ 6256 h 10149"/>
                <a:gd name="connsiteX56" fmla="*/ 5951 w 10000"/>
                <a:gd name="connsiteY56" fmla="*/ 6140 h 10149"/>
                <a:gd name="connsiteX57" fmla="*/ 6265 w 10000"/>
                <a:gd name="connsiteY57" fmla="*/ 6059 h 10149"/>
                <a:gd name="connsiteX58" fmla="*/ 6462 w 10000"/>
                <a:gd name="connsiteY58" fmla="*/ 5772 h 10149"/>
                <a:gd name="connsiteX59" fmla="*/ 6416 w 10000"/>
                <a:gd name="connsiteY59" fmla="*/ 5634 h 10149"/>
                <a:gd name="connsiteX60" fmla="*/ 6485 w 10000"/>
                <a:gd name="connsiteY60" fmla="*/ 5530 h 10149"/>
                <a:gd name="connsiteX61" fmla="*/ 6798 w 10000"/>
                <a:gd name="connsiteY61" fmla="*/ 5415 h 10149"/>
                <a:gd name="connsiteX62" fmla="*/ 6868 w 10000"/>
                <a:gd name="connsiteY62" fmla="*/ 5288 h 10149"/>
                <a:gd name="connsiteX63" fmla="*/ 6903 w 10000"/>
                <a:gd name="connsiteY63" fmla="*/ 5484 h 10149"/>
                <a:gd name="connsiteX64" fmla="*/ 7112 w 10000"/>
                <a:gd name="connsiteY64" fmla="*/ 5437 h 10149"/>
                <a:gd name="connsiteX65" fmla="*/ 6949 w 10000"/>
                <a:gd name="connsiteY65" fmla="*/ 4736 h 10149"/>
                <a:gd name="connsiteX66" fmla="*/ 6949 w 10000"/>
                <a:gd name="connsiteY66" fmla="*/ 4482 h 10149"/>
                <a:gd name="connsiteX67" fmla="*/ 6879 w 10000"/>
                <a:gd name="connsiteY67" fmla="*/ 4401 h 10149"/>
                <a:gd name="connsiteX68" fmla="*/ 6752 w 10000"/>
                <a:gd name="connsiteY68" fmla="*/ 4332 h 10149"/>
                <a:gd name="connsiteX69" fmla="*/ 6775 w 10000"/>
                <a:gd name="connsiteY69" fmla="*/ 4216 h 10149"/>
                <a:gd name="connsiteX70" fmla="*/ 6949 w 10000"/>
                <a:gd name="connsiteY70" fmla="*/ 4043 h 10149"/>
                <a:gd name="connsiteX71" fmla="*/ 6845 w 10000"/>
                <a:gd name="connsiteY71" fmla="*/ 4021 h 10149"/>
                <a:gd name="connsiteX72" fmla="*/ 6845 w 10000"/>
                <a:gd name="connsiteY72" fmla="*/ 3872 h 10149"/>
                <a:gd name="connsiteX73" fmla="*/ 6972 w 10000"/>
                <a:gd name="connsiteY73" fmla="*/ 3733 h 10149"/>
                <a:gd name="connsiteX74" fmla="*/ 7042 w 10000"/>
                <a:gd name="connsiteY74" fmla="*/ 3847 h 10149"/>
                <a:gd name="connsiteX75" fmla="*/ 7112 w 10000"/>
                <a:gd name="connsiteY75" fmla="*/ 3733 h 10149"/>
                <a:gd name="connsiteX76" fmla="*/ 7193 w 10000"/>
                <a:gd name="connsiteY76" fmla="*/ 3872 h 10149"/>
                <a:gd name="connsiteX77" fmla="*/ 7309 w 10000"/>
                <a:gd name="connsiteY77" fmla="*/ 3825 h 10149"/>
                <a:gd name="connsiteX78" fmla="*/ 7379 w 10000"/>
                <a:gd name="connsiteY78" fmla="*/ 4043 h 10149"/>
                <a:gd name="connsiteX79" fmla="*/ 7460 w 10000"/>
                <a:gd name="connsiteY79" fmla="*/ 4137 h 10149"/>
                <a:gd name="connsiteX80" fmla="*/ 7994 w 10000"/>
                <a:gd name="connsiteY80" fmla="*/ 4137 h 10149"/>
                <a:gd name="connsiteX81" fmla="*/ 8156 w 10000"/>
                <a:gd name="connsiteY81" fmla="*/ 4182 h 10149"/>
                <a:gd name="connsiteX82" fmla="*/ 8249 w 10000"/>
                <a:gd name="connsiteY82" fmla="*/ 4239 h 10149"/>
                <a:gd name="connsiteX83" fmla="*/ 8086 w 10000"/>
                <a:gd name="connsiteY83" fmla="*/ 4446 h 10149"/>
                <a:gd name="connsiteX84" fmla="*/ 7842 w 10000"/>
                <a:gd name="connsiteY84" fmla="*/ 4573 h 10149"/>
                <a:gd name="connsiteX85" fmla="*/ 7842 w 10000"/>
                <a:gd name="connsiteY85" fmla="*/ 4736 h 10149"/>
                <a:gd name="connsiteX86" fmla="*/ 7959 w 10000"/>
                <a:gd name="connsiteY86" fmla="*/ 4838 h 10149"/>
                <a:gd name="connsiteX87" fmla="*/ 8063 w 10000"/>
                <a:gd name="connsiteY87" fmla="*/ 4885 h 10149"/>
                <a:gd name="connsiteX88" fmla="*/ 8156 w 10000"/>
                <a:gd name="connsiteY88" fmla="*/ 4689 h 10149"/>
                <a:gd name="connsiteX89" fmla="*/ 8249 w 10000"/>
                <a:gd name="connsiteY89" fmla="*/ 4769 h 10149"/>
                <a:gd name="connsiteX90" fmla="*/ 8307 w 10000"/>
                <a:gd name="connsiteY90" fmla="*/ 4977 h 10149"/>
                <a:gd name="connsiteX91" fmla="*/ 8353 w 10000"/>
                <a:gd name="connsiteY91" fmla="*/ 5346 h 10149"/>
                <a:gd name="connsiteX92" fmla="*/ 8492 w 10000"/>
                <a:gd name="connsiteY92" fmla="*/ 5322 h 10149"/>
                <a:gd name="connsiteX93" fmla="*/ 8538 w 10000"/>
                <a:gd name="connsiteY93" fmla="*/ 5241 h 10149"/>
                <a:gd name="connsiteX94" fmla="*/ 8515 w 10000"/>
                <a:gd name="connsiteY94" fmla="*/ 5080 h 10149"/>
                <a:gd name="connsiteX95" fmla="*/ 8596 w 10000"/>
                <a:gd name="connsiteY95" fmla="*/ 4977 h 10149"/>
                <a:gd name="connsiteX96" fmla="*/ 8620 w 10000"/>
                <a:gd name="connsiteY96" fmla="*/ 4689 h 10149"/>
                <a:gd name="connsiteX97" fmla="*/ 8760 w 10000"/>
                <a:gd name="connsiteY97" fmla="*/ 4642 h 10149"/>
                <a:gd name="connsiteX98" fmla="*/ 8910 w 10000"/>
                <a:gd name="connsiteY98" fmla="*/ 4620 h 10149"/>
                <a:gd name="connsiteX99" fmla="*/ 9107 w 10000"/>
                <a:gd name="connsiteY99" fmla="*/ 4113 h 10149"/>
                <a:gd name="connsiteX100" fmla="*/ 9246 w 10000"/>
                <a:gd name="connsiteY100" fmla="*/ 3973 h 10149"/>
                <a:gd name="connsiteX101" fmla="*/ 9246 w 10000"/>
                <a:gd name="connsiteY101" fmla="*/ 3803 h 10149"/>
                <a:gd name="connsiteX102" fmla="*/ 9269 w 10000"/>
                <a:gd name="connsiteY102" fmla="*/ 3709 h 10149"/>
                <a:gd name="connsiteX103" fmla="*/ 9466 w 10000"/>
                <a:gd name="connsiteY103" fmla="*/ 3606 h 10149"/>
                <a:gd name="connsiteX104" fmla="*/ 9582 w 10000"/>
                <a:gd name="connsiteY104" fmla="*/ 3468 h 10149"/>
                <a:gd name="connsiteX105" fmla="*/ 9757 w 10000"/>
                <a:gd name="connsiteY105" fmla="*/ 3421 h 10149"/>
                <a:gd name="connsiteX106" fmla="*/ 9873 w 10000"/>
                <a:gd name="connsiteY106" fmla="*/ 3444 h 10149"/>
                <a:gd name="connsiteX107" fmla="*/ 9873 w 10000"/>
                <a:gd name="connsiteY107" fmla="*/ 3341 h 10149"/>
                <a:gd name="connsiteX108" fmla="*/ 9954 w 10000"/>
                <a:gd name="connsiteY108" fmla="*/ 3225 h 10149"/>
                <a:gd name="connsiteX109" fmla="*/ 10000 w 10000"/>
                <a:gd name="connsiteY109" fmla="*/ 3087 h 10149"/>
                <a:gd name="connsiteX110" fmla="*/ 9919 w 10000"/>
                <a:gd name="connsiteY110" fmla="*/ 3008 h 10149"/>
                <a:gd name="connsiteX111" fmla="*/ 9757 w 10000"/>
                <a:gd name="connsiteY111" fmla="*/ 2984 h 10149"/>
                <a:gd name="connsiteX112" fmla="*/ 9606 w 10000"/>
                <a:gd name="connsiteY112" fmla="*/ 2788 h 10149"/>
                <a:gd name="connsiteX113" fmla="*/ 9559 w 10000"/>
                <a:gd name="connsiteY113" fmla="*/ 2650 h 10149"/>
                <a:gd name="connsiteX114" fmla="*/ 9443 w 10000"/>
                <a:gd name="connsiteY114" fmla="*/ 2626 h 10149"/>
                <a:gd name="connsiteX115" fmla="*/ 9269 w 10000"/>
                <a:gd name="connsiteY115" fmla="*/ 2696 h 10149"/>
                <a:gd name="connsiteX116" fmla="*/ 9003 w 10000"/>
                <a:gd name="connsiteY116" fmla="*/ 2696 h 10149"/>
                <a:gd name="connsiteX117" fmla="*/ 8515 w 10000"/>
                <a:gd name="connsiteY117" fmla="*/ 3076 h 10149"/>
                <a:gd name="connsiteX118" fmla="*/ 8353 w 10000"/>
                <a:gd name="connsiteY118" fmla="*/ 3178 h 10149"/>
                <a:gd name="connsiteX119" fmla="*/ 8086 w 10000"/>
                <a:gd name="connsiteY119" fmla="*/ 3225 h 10149"/>
                <a:gd name="connsiteX120" fmla="*/ 8063 w 10000"/>
                <a:gd name="connsiteY120" fmla="*/ 3319 h 10149"/>
                <a:gd name="connsiteX121" fmla="*/ 8156 w 10000"/>
                <a:gd name="connsiteY121" fmla="*/ 3364 h 10149"/>
                <a:gd name="connsiteX122" fmla="*/ 8202 w 10000"/>
                <a:gd name="connsiteY122" fmla="*/ 3444 h 10149"/>
                <a:gd name="connsiteX123" fmla="*/ 8156 w 10000"/>
                <a:gd name="connsiteY123" fmla="*/ 3537 h 10149"/>
                <a:gd name="connsiteX124" fmla="*/ 8063 w 10000"/>
                <a:gd name="connsiteY124" fmla="*/ 3560 h 10149"/>
                <a:gd name="connsiteX125" fmla="*/ 7819 w 10000"/>
                <a:gd name="connsiteY125" fmla="*/ 3606 h 10149"/>
                <a:gd name="connsiteX126" fmla="*/ 7622 w 10000"/>
                <a:gd name="connsiteY126" fmla="*/ 3582 h 10149"/>
                <a:gd name="connsiteX127" fmla="*/ 7402 w 10000"/>
                <a:gd name="connsiteY127" fmla="*/ 3629 h 10149"/>
                <a:gd name="connsiteX128" fmla="*/ 7193 w 10000"/>
                <a:gd name="connsiteY128" fmla="*/ 3629 h 10149"/>
                <a:gd name="connsiteX129" fmla="*/ 7112 w 10000"/>
                <a:gd name="connsiteY129" fmla="*/ 3582 h 10149"/>
                <a:gd name="connsiteX130" fmla="*/ 7065 w 10000"/>
                <a:gd name="connsiteY130" fmla="*/ 3490 h 10149"/>
                <a:gd name="connsiteX131" fmla="*/ 6798 w 10000"/>
                <a:gd name="connsiteY131" fmla="*/ 3468 h 10149"/>
                <a:gd name="connsiteX132" fmla="*/ 6845 w 10000"/>
                <a:gd name="connsiteY132" fmla="*/ 3629 h 10149"/>
                <a:gd name="connsiteX133" fmla="*/ 6798 w 10000"/>
                <a:gd name="connsiteY133" fmla="*/ 3733 h 10149"/>
                <a:gd name="connsiteX134" fmla="*/ 6462 w 10000"/>
                <a:gd name="connsiteY134" fmla="*/ 3733 h 10149"/>
                <a:gd name="connsiteX135" fmla="*/ 6056 w 10000"/>
                <a:gd name="connsiteY135" fmla="*/ 3664 h 10149"/>
                <a:gd name="connsiteX136" fmla="*/ 5975 w 10000"/>
                <a:gd name="connsiteY136" fmla="*/ 3629 h 10149"/>
                <a:gd name="connsiteX137" fmla="*/ 5778 w 10000"/>
                <a:gd name="connsiteY137" fmla="*/ 3606 h 10149"/>
                <a:gd name="connsiteX138" fmla="*/ 5488 w 10000"/>
                <a:gd name="connsiteY138" fmla="*/ 3399 h 10149"/>
                <a:gd name="connsiteX139" fmla="*/ 5035 w 10000"/>
                <a:gd name="connsiteY139" fmla="*/ 3375 h 10149"/>
                <a:gd name="connsiteX140" fmla="*/ 4942 w 10000"/>
                <a:gd name="connsiteY140" fmla="*/ 3319 h 10149"/>
                <a:gd name="connsiteX141" fmla="*/ 4664 w 10000"/>
                <a:gd name="connsiteY141" fmla="*/ 3203 h 10149"/>
                <a:gd name="connsiteX142" fmla="*/ 4304 w 10000"/>
                <a:gd name="connsiteY142" fmla="*/ 2961 h 10149"/>
                <a:gd name="connsiteX143" fmla="*/ 4107 w 10000"/>
                <a:gd name="connsiteY143" fmla="*/ 2869 h 10149"/>
                <a:gd name="connsiteX144" fmla="*/ 4258 w 10000"/>
                <a:gd name="connsiteY144" fmla="*/ 2477 h 10149"/>
                <a:gd name="connsiteX145" fmla="*/ 4431 w 10000"/>
                <a:gd name="connsiteY145" fmla="*/ 2339 h 10149"/>
                <a:gd name="connsiteX146" fmla="*/ 4431 w 10000"/>
                <a:gd name="connsiteY146" fmla="*/ 2315 h 10149"/>
                <a:gd name="connsiteX147" fmla="*/ 4304 w 10000"/>
                <a:gd name="connsiteY147" fmla="*/ 2292 h 10149"/>
                <a:gd name="connsiteX148" fmla="*/ 4119 w 10000"/>
                <a:gd name="connsiteY148" fmla="*/ 2189 h 10149"/>
                <a:gd name="connsiteX149" fmla="*/ 4061 w 10000"/>
                <a:gd name="connsiteY149" fmla="*/ 2097 h 10149"/>
                <a:gd name="connsiteX150" fmla="*/ 3852 w 10000"/>
                <a:gd name="connsiteY150" fmla="*/ 2028 h 10149"/>
                <a:gd name="connsiteX151" fmla="*/ 3747 w 10000"/>
                <a:gd name="connsiteY151" fmla="*/ 2051 h 10149"/>
                <a:gd name="connsiteX152" fmla="*/ 3631 w 10000"/>
                <a:gd name="connsiteY152" fmla="*/ 1901 h 10149"/>
                <a:gd name="connsiteX153" fmla="*/ 3631 w 10000"/>
                <a:gd name="connsiteY153" fmla="*/ 1659 h 10149"/>
                <a:gd name="connsiteX154" fmla="*/ 3550 w 10000"/>
                <a:gd name="connsiteY154" fmla="*/ 1567 h 10149"/>
                <a:gd name="connsiteX155" fmla="*/ 3561 w 10000"/>
                <a:gd name="connsiteY155" fmla="*/ 1451 h 10149"/>
                <a:gd name="connsiteX156" fmla="*/ 3677 w 10000"/>
                <a:gd name="connsiteY156" fmla="*/ 1497 h 10149"/>
                <a:gd name="connsiteX157" fmla="*/ 3875 w 10000"/>
                <a:gd name="connsiteY157" fmla="*/ 1451 h 10149"/>
                <a:gd name="connsiteX158" fmla="*/ 3898 w 10000"/>
                <a:gd name="connsiteY158" fmla="*/ 1348 h 10149"/>
                <a:gd name="connsiteX159" fmla="*/ 3852 w 10000"/>
                <a:gd name="connsiteY159" fmla="*/ 1234 h 10149"/>
                <a:gd name="connsiteX160" fmla="*/ 3771 w 10000"/>
                <a:gd name="connsiteY160" fmla="*/ 1209 h 10149"/>
                <a:gd name="connsiteX161" fmla="*/ 3700 w 10000"/>
                <a:gd name="connsiteY161" fmla="*/ 1129 h 10149"/>
                <a:gd name="connsiteX162" fmla="*/ 3747 w 10000"/>
                <a:gd name="connsiteY162" fmla="*/ 1013 h 10149"/>
                <a:gd name="connsiteX163" fmla="*/ 3794 w 10000"/>
                <a:gd name="connsiteY163" fmla="*/ 899 h 10149"/>
                <a:gd name="connsiteX164" fmla="*/ 3875 w 10000"/>
                <a:gd name="connsiteY164" fmla="*/ 899 h 10149"/>
                <a:gd name="connsiteX165" fmla="*/ 4061 w 10000"/>
                <a:gd name="connsiteY165" fmla="*/ 634 h 10149"/>
                <a:gd name="connsiteX166" fmla="*/ 4119 w 10000"/>
                <a:gd name="connsiteY166" fmla="*/ 530 h 10149"/>
                <a:gd name="connsiteX167" fmla="*/ 4165 w 10000"/>
                <a:gd name="connsiteY167" fmla="*/ 311 h 10149"/>
                <a:gd name="connsiteX168" fmla="*/ 4084 w 10000"/>
                <a:gd name="connsiteY168" fmla="*/ 345 h 10149"/>
                <a:gd name="connsiteX169" fmla="*/ 3829 w 10000"/>
                <a:gd name="connsiteY169" fmla="*/ 149 h 10149"/>
                <a:gd name="connsiteX170" fmla="*/ 3631 w 10000"/>
                <a:gd name="connsiteY170" fmla="*/ 196 h 10149"/>
                <a:gd name="connsiteX171" fmla="*/ 3121 w 10000"/>
                <a:gd name="connsiteY171" fmla="*/ 277 h 10149"/>
                <a:gd name="connsiteX172" fmla="*/ 2773 w 10000"/>
                <a:gd name="connsiteY172" fmla="*/ 0 h 10149"/>
                <a:gd name="connsiteX173" fmla="*/ 2623 w 10000"/>
                <a:gd name="connsiteY173" fmla="*/ 294 h 10149"/>
                <a:gd name="connsiteX174" fmla="*/ 2320 w 10000"/>
                <a:gd name="connsiteY174" fmla="*/ 461 h 10149"/>
                <a:gd name="connsiteX175" fmla="*/ 2413 w 10000"/>
                <a:gd name="connsiteY175" fmla="*/ 656 h 10149"/>
                <a:gd name="connsiteX176" fmla="*/ 2124 w 10000"/>
                <a:gd name="connsiteY176" fmla="*/ 577 h 10149"/>
                <a:gd name="connsiteX177" fmla="*/ 2030 w 10000"/>
                <a:gd name="connsiteY177" fmla="*/ 599 h 10149"/>
                <a:gd name="connsiteX178" fmla="*/ 1960 w 10000"/>
                <a:gd name="connsiteY178" fmla="*/ 703 h 10149"/>
                <a:gd name="connsiteX179" fmla="*/ 2076 w 10000"/>
                <a:gd name="connsiteY179" fmla="*/ 876 h 10149"/>
                <a:gd name="connsiteX180" fmla="*/ 2007 w 10000"/>
                <a:gd name="connsiteY180" fmla="*/ 991 h 10149"/>
                <a:gd name="connsiteX181" fmla="*/ 2100 w 10000"/>
                <a:gd name="connsiteY181" fmla="*/ 1060 h 10149"/>
                <a:gd name="connsiteX182" fmla="*/ 2030 w 10000"/>
                <a:gd name="connsiteY182" fmla="*/ 1151 h 10149"/>
                <a:gd name="connsiteX183" fmla="*/ 2053 w 10000"/>
                <a:gd name="connsiteY183" fmla="*/ 1256 h 10149"/>
                <a:gd name="connsiteX184" fmla="*/ 2124 w 10000"/>
                <a:gd name="connsiteY184" fmla="*/ 1348 h 10149"/>
                <a:gd name="connsiteX185" fmla="*/ 2251 w 10000"/>
                <a:gd name="connsiteY185" fmla="*/ 1372 h 10149"/>
                <a:gd name="connsiteX186" fmla="*/ 2251 w 10000"/>
                <a:gd name="connsiteY186" fmla="*/ 1475 h 10149"/>
                <a:gd name="connsiteX187" fmla="*/ 2448 w 10000"/>
                <a:gd name="connsiteY187" fmla="*/ 1543 h 10149"/>
                <a:gd name="connsiteX188" fmla="*/ 2448 w 10000"/>
                <a:gd name="connsiteY188" fmla="*/ 1659 h 10149"/>
                <a:gd name="connsiteX189" fmla="*/ 2344 w 10000"/>
                <a:gd name="connsiteY189" fmla="*/ 1659 h 10149"/>
                <a:gd name="connsiteX190" fmla="*/ 2251 w 10000"/>
                <a:gd name="connsiteY190" fmla="*/ 1706 h 10149"/>
                <a:gd name="connsiteX191" fmla="*/ 2205 w 10000"/>
                <a:gd name="connsiteY191" fmla="*/ 1786 h 10149"/>
                <a:gd name="connsiteX192" fmla="*/ 2274 w 10000"/>
                <a:gd name="connsiteY192" fmla="*/ 1982 h 10149"/>
                <a:gd name="connsiteX193" fmla="*/ 2100 w 10000"/>
                <a:gd name="connsiteY193" fmla="*/ 2120 h 10149"/>
                <a:gd name="connsiteX194" fmla="*/ 1960 w 10000"/>
                <a:gd name="connsiteY194" fmla="*/ 2270 h 10149"/>
                <a:gd name="connsiteX195" fmla="*/ 1960 w 10000"/>
                <a:gd name="connsiteY195" fmla="*/ 2361 h 10149"/>
                <a:gd name="connsiteX196" fmla="*/ 1763 w 10000"/>
                <a:gd name="connsiteY196" fmla="*/ 2500 h 10149"/>
                <a:gd name="connsiteX197" fmla="*/ 1613 w 10000"/>
                <a:gd name="connsiteY197" fmla="*/ 2788 h 10149"/>
                <a:gd name="connsiteX198" fmla="*/ 1450 w 10000"/>
                <a:gd name="connsiteY198" fmla="*/ 2892 h 10149"/>
                <a:gd name="connsiteX199" fmla="*/ 1277 w 10000"/>
                <a:gd name="connsiteY199" fmla="*/ 3178 h 10149"/>
                <a:gd name="connsiteX200" fmla="*/ 1067 w 10000"/>
                <a:gd name="connsiteY200" fmla="*/ 3203 h 10149"/>
                <a:gd name="connsiteX201" fmla="*/ 963 w 10000"/>
                <a:gd name="connsiteY201" fmla="*/ 3250 h 10149"/>
                <a:gd name="connsiteX202" fmla="*/ 893 w 10000"/>
                <a:gd name="connsiteY202" fmla="*/ 3178 h 10149"/>
                <a:gd name="connsiteX203" fmla="*/ 766 w 10000"/>
                <a:gd name="connsiteY203" fmla="*/ 3178 h 10149"/>
                <a:gd name="connsiteX204" fmla="*/ 511 w 10000"/>
                <a:gd name="connsiteY204" fmla="*/ 3421 h 10149"/>
                <a:gd name="connsiteX205" fmla="*/ 499 w 10000"/>
                <a:gd name="connsiteY205" fmla="*/ 3537 h 10149"/>
                <a:gd name="connsiteX206" fmla="*/ 511 w 10000"/>
                <a:gd name="connsiteY206" fmla="*/ 3640 h 10149"/>
                <a:gd name="connsiteX207" fmla="*/ 696 w 10000"/>
                <a:gd name="connsiteY207" fmla="*/ 3687 h 10149"/>
                <a:gd name="connsiteX208" fmla="*/ 673 w 10000"/>
                <a:gd name="connsiteY208" fmla="*/ 3916 h 10149"/>
                <a:gd name="connsiteX209" fmla="*/ 766 w 10000"/>
                <a:gd name="connsiteY209" fmla="*/ 3998 h 10149"/>
                <a:gd name="connsiteX210" fmla="*/ 847 w 10000"/>
                <a:gd name="connsiteY210" fmla="*/ 3998 h 10149"/>
                <a:gd name="connsiteX211" fmla="*/ 916 w 10000"/>
                <a:gd name="connsiteY211" fmla="*/ 4194 h 10149"/>
                <a:gd name="connsiteX212" fmla="*/ 986 w 10000"/>
                <a:gd name="connsiteY212" fmla="*/ 4285 h 10149"/>
                <a:gd name="connsiteX213" fmla="*/ 963 w 10000"/>
                <a:gd name="connsiteY213" fmla="*/ 4505 h 10149"/>
                <a:gd name="connsiteX214" fmla="*/ 766 w 10000"/>
                <a:gd name="connsiteY214" fmla="*/ 4470 h 10149"/>
                <a:gd name="connsiteX215" fmla="*/ 673 w 10000"/>
                <a:gd name="connsiteY215" fmla="*/ 4528 h 10149"/>
                <a:gd name="connsiteX216" fmla="*/ 267 w 10000"/>
                <a:gd name="connsiteY216" fmla="*/ 4505 h 10149"/>
                <a:gd name="connsiteX217" fmla="*/ 220 w 10000"/>
                <a:gd name="connsiteY217" fmla="*/ 4598 h 10149"/>
                <a:gd name="connsiteX218" fmla="*/ 46 w 10000"/>
                <a:gd name="connsiteY218" fmla="*/ 4642 h 10149"/>
                <a:gd name="connsiteX219" fmla="*/ 0 w 10000"/>
                <a:gd name="connsiteY219" fmla="*/ 4711 h 10149"/>
                <a:gd name="connsiteX0" fmla="*/ 0 w 10000"/>
                <a:gd name="connsiteY0" fmla="*/ 4734 h 10172"/>
                <a:gd name="connsiteX1" fmla="*/ 93 w 10000"/>
                <a:gd name="connsiteY1" fmla="*/ 4792 h 10172"/>
                <a:gd name="connsiteX2" fmla="*/ 209 w 10000"/>
                <a:gd name="connsiteY2" fmla="*/ 4954 h 10172"/>
                <a:gd name="connsiteX3" fmla="*/ 382 w 10000"/>
                <a:gd name="connsiteY3" fmla="*/ 5080 h 10172"/>
                <a:gd name="connsiteX4" fmla="*/ 557 w 10000"/>
                <a:gd name="connsiteY4" fmla="*/ 5080 h 10172"/>
                <a:gd name="connsiteX5" fmla="*/ 766 w 10000"/>
                <a:gd name="connsiteY5" fmla="*/ 5024 h 10172"/>
                <a:gd name="connsiteX6" fmla="*/ 719 w 10000"/>
                <a:gd name="connsiteY6" fmla="*/ 5195 h 10172"/>
                <a:gd name="connsiteX7" fmla="*/ 534 w 10000"/>
                <a:gd name="connsiteY7" fmla="*/ 5242 h 10172"/>
                <a:gd name="connsiteX8" fmla="*/ 336 w 10000"/>
                <a:gd name="connsiteY8" fmla="*/ 5242 h 10172"/>
                <a:gd name="connsiteX9" fmla="*/ 430 w 10000"/>
                <a:gd name="connsiteY9" fmla="*/ 5438 h 10172"/>
                <a:gd name="connsiteX10" fmla="*/ 534 w 10000"/>
                <a:gd name="connsiteY10" fmla="*/ 5553 h 10172"/>
                <a:gd name="connsiteX11" fmla="*/ 673 w 10000"/>
                <a:gd name="connsiteY11" fmla="*/ 5703 h 10172"/>
                <a:gd name="connsiteX12" fmla="*/ 847 w 10000"/>
                <a:gd name="connsiteY12" fmla="*/ 5795 h 10172"/>
                <a:gd name="connsiteX13" fmla="*/ 1055 w 10000"/>
                <a:gd name="connsiteY13" fmla="*/ 5795 h 10172"/>
                <a:gd name="connsiteX14" fmla="*/ 1206 w 10000"/>
                <a:gd name="connsiteY14" fmla="*/ 5727 h 10172"/>
                <a:gd name="connsiteX15" fmla="*/ 1358 w 10000"/>
                <a:gd name="connsiteY15" fmla="*/ 5598 h 10172"/>
                <a:gd name="connsiteX16" fmla="*/ 1450 w 10000"/>
                <a:gd name="connsiteY16" fmla="*/ 5242 h 10172"/>
                <a:gd name="connsiteX17" fmla="*/ 1520 w 10000"/>
                <a:gd name="connsiteY17" fmla="*/ 5287 h 10172"/>
                <a:gd name="connsiteX18" fmla="*/ 1497 w 10000"/>
                <a:gd name="connsiteY18" fmla="*/ 5460 h 10172"/>
                <a:gd name="connsiteX19" fmla="*/ 1520 w 10000"/>
                <a:gd name="connsiteY19" fmla="*/ 5598 h 10172"/>
                <a:gd name="connsiteX20" fmla="*/ 1613 w 10000"/>
                <a:gd name="connsiteY20" fmla="*/ 5749 h 10172"/>
                <a:gd name="connsiteX21" fmla="*/ 1566 w 10000"/>
                <a:gd name="connsiteY21" fmla="*/ 6151 h 10172"/>
                <a:gd name="connsiteX22" fmla="*/ 1671 w 10000"/>
                <a:gd name="connsiteY22" fmla="*/ 6393 h 10172"/>
                <a:gd name="connsiteX23" fmla="*/ 1613 w 10000"/>
                <a:gd name="connsiteY23" fmla="*/ 6497 h 10172"/>
                <a:gd name="connsiteX24" fmla="*/ 1717 w 10000"/>
                <a:gd name="connsiteY24" fmla="*/ 6924 h 10172"/>
                <a:gd name="connsiteX25" fmla="*/ 1786 w 10000"/>
                <a:gd name="connsiteY25" fmla="*/ 7292 h 10172"/>
                <a:gd name="connsiteX26" fmla="*/ 1937 w 10000"/>
                <a:gd name="connsiteY26" fmla="*/ 7625 h 10172"/>
                <a:gd name="connsiteX27" fmla="*/ 2170 w 10000"/>
                <a:gd name="connsiteY27" fmla="*/ 7983 h 10172"/>
                <a:gd name="connsiteX28" fmla="*/ 2367 w 10000"/>
                <a:gd name="connsiteY28" fmla="*/ 8687 h 10172"/>
                <a:gd name="connsiteX29" fmla="*/ 2657 w 10000"/>
                <a:gd name="connsiteY29" fmla="*/ 9113 h 10172"/>
                <a:gd name="connsiteX30" fmla="*/ 2877 w 10000"/>
                <a:gd name="connsiteY30" fmla="*/ 9861 h 10172"/>
                <a:gd name="connsiteX31" fmla="*/ 3098 w 10000"/>
                <a:gd name="connsiteY31" fmla="*/ 10103 h 10172"/>
                <a:gd name="connsiteX32" fmla="*/ 3260 w 10000"/>
                <a:gd name="connsiteY32" fmla="*/ 10172 h 10172"/>
                <a:gd name="connsiteX33" fmla="*/ 3388 w 10000"/>
                <a:gd name="connsiteY33" fmla="*/ 10081 h 10172"/>
                <a:gd name="connsiteX34" fmla="*/ 3434 w 10000"/>
                <a:gd name="connsiteY34" fmla="*/ 9885 h 10172"/>
                <a:gd name="connsiteX35" fmla="*/ 3561 w 10000"/>
                <a:gd name="connsiteY35" fmla="*/ 9792 h 10172"/>
                <a:gd name="connsiteX36" fmla="*/ 3724 w 10000"/>
                <a:gd name="connsiteY36" fmla="*/ 9769 h 10172"/>
                <a:gd name="connsiteX37" fmla="*/ 3724 w 10000"/>
                <a:gd name="connsiteY37" fmla="*/ 9596 h 10172"/>
                <a:gd name="connsiteX38" fmla="*/ 3829 w 10000"/>
                <a:gd name="connsiteY38" fmla="*/ 9424 h 10172"/>
                <a:gd name="connsiteX39" fmla="*/ 4014 w 10000"/>
                <a:gd name="connsiteY39" fmla="*/ 9424 h 10172"/>
                <a:gd name="connsiteX40" fmla="*/ 3968 w 10000"/>
                <a:gd name="connsiteY40" fmla="*/ 8917 h 10172"/>
                <a:gd name="connsiteX41" fmla="*/ 4142 w 10000"/>
                <a:gd name="connsiteY41" fmla="*/ 8605 h 10172"/>
                <a:gd name="connsiteX42" fmla="*/ 4188 w 10000"/>
                <a:gd name="connsiteY42" fmla="*/ 8398 h 10172"/>
                <a:gd name="connsiteX43" fmla="*/ 4107 w 10000"/>
                <a:gd name="connsiteY43" fmla="*/ 7788 h 10172"/>
                <a:gd name="connsiteX44" fmla="*/ 4119 w 10000"/>
                <a:gd name="connsiteY44" fmla="*/ 7650 h 10172"/>
                <a:gd name="connsiteX45" fmla="*/ 4211 w 10000"/>
                <a:gd name="connsiteY45" fmla="*/ 7499 h 10172"/>
                <a:gd name="connsiteX46" fmla="*/ 4408 w 10000"/>
                <a:gd name="connsiteY46" fmla="*/ 7534 h 10172"/>
                <a:gd name="connsiteX47" fmla="*/ 4455 w 10000"/>
                <a:gd name="connsiteY47" fmla="*/ 7386 h 10172"/>
                <a:gd name="connsiteX48" fmla="*/ 4745 w 10000"/>
                <a:gd name="connsiteY48" fmla="*/ 7339 h 10172"/>
                <a:gd name="connsiteX49" fmla="*/ 4838 w 10000"/>
                <a:gd name="connsiteY49" fmla="*/ 7259 h 10172"/>
                <a:gd name="connsiteX50" fmla="*/ 4861 w 10000"/>
                <a:gd name="connsiteY50" fmla="*/ 7096 h 10172"/>
                <a:gd name="connsiteX51" fmla="*/ 5104 w 10000"/>
                <a:gd name="connsiteY51" fmla="*/ 6969 h 10172"/>
                <a:gd name="connsiteX52" fmla="*/ 5301 w 10000"/>
                <a:gd name="connsiteY52" fmla="*/ 6717 h 10172"/>
                <a:gd name="connsiteX53" fmla="*/ 5465 w 10000"/>
                <a:gd name="connsiteY53" fmla="*/ 6660 h 10172"/>
                <a:gd name="connsiteX54" fmla="*/ 5592 w 10000"/>
                <a:gd name="connsiteY54" fmla="*/ 6544 h 10172"/>
                <a:gd name="connsiteX55" fmla="*/ 5789 w 10000"/>
                <a:gd name="connsiteY55" fmla="*/ 6279 h 10172"/>
                <a:gd name="connsiteX56" fmla="*/ 5951 w 10000"/>
                <a:gd name="connsiteY56" fmla="*/ 6163 h 10172"/>
                <a:gd name="connsiteX57" fmla="*/ 6265 w 10000"/>
                <a:gd name="connsiteY57" fmla="*/ 6082 h 10172"/>
                <a:gd name="connsiteX58" fmla="*/ 6462 w 10000"/>
                <a:gd name="connsiteY58" fmla="*/ 5795 h 10172"/>
                <a:gd name="connsiteX59" fmla="*/ 6416 w 10000"/>
                <a:gd name="connsiteY59" fmla="*/ 5657 h 10172"/>
                <a:gd name="connsiteX60" fmla="*/ 6485 w 10000"/>
                <a:gd name="connsiteY60" fmla="*/ 5553 h 10172"/>
                <a:gd name="connsiteX61" fmla="*/ 6798 w 10000"/>
                <a:gd name="connsiteY61" fmla="*/ 5438 h 10172"/>
                <a:gd name="connsiteX62" fmla="*/ 6868 w 10000"/>
                <a:gd name="connsiteY62" fmla="*/ 5311 h 10172"/>
                <a:gd name="connsiteX63" fmla="*/ 6903 w 10000"/>
                <a:gd name="connsiteY63" fmla="*/ 5507 h 10172"/>
                <a:gd name="connsiteX64" fmla="*/ 7112 w 10000"/>
                <a:gd name="connsiteY64" fmla="*/ 5460 h 10172"/>
                <a:gd name="connsiteX65" fmla="*/ 6949 w 10000"/>
                <a:gd name="connsiteY65" fmla="*/ 4759 h 10172"/>
                <a:gd name="connsiteX66" fmla="*/ 6949 w 10000"/>
                <a:gd name="connsiteY66" fmla="*/ 4505 h 10172"/>
                <a:gd name="connsiteX67" fmla="*/ 6879 w 10000"/>
                <a:gd name="connsiteY67" fmla="*/ 4424 h 10172"/>
                <a:gd name="connsiteX68" fmla="*/ 6752 w 10000"/>
                <a:gd name="connsiteY68" fmla="*/ 4355 h 10172"/>
                <a:gd name="connsiteX69" fmla="*/ 6775 w 10000"/>
                <a:gd name="connsiteY69" fmla="*/ 4239 h 10172"/>
                <a:gd name="connsiteX70" fmla="*/ 6949 w 10000"/>
                <a:gd name="connsiteY70" fmla="*/ 4066 h 10172"/>
                <a:gd name="connsiteX71" fmla="*/ 6845 w 10000"/>
                <a:gd name="connsiteY71" fmla="*/ 4044 h 10172"/>
                <a:gd name="connsiteX72" fmla="*/ 6845 w 10000"/>
                <a:gd name="connsiteY72" fmla="*/ 3895 h 10172"/>
                <a:gd name="connsiteX73" fmla="*/ 6972 w 10000"/>
                <a:gd name="connsiteY73" fmla="*/ 3756 h 10172"/>
                <a:gd name="connsiteX74" fmla="*/ 7042 w 10000"/>
                <a:gd name="connsiteY74" fmla="*/ 3870 h 10172"/>
                <a:gd name="connsiteX75" fmla="*/ 7112 w 10000"/>
                <a:gd name="connsiteY75" fmla="*/ 3756 h 10172"/>
                <a:gd name="connsiteX76" fmla="*/ 7193 w 10000"/>
                <a:gd name="connsiteY76" fmla="*/ 3895 h 10172"/>
                <a:gd name="connsiteX77" fmla="*/ 7309 w 10000"/>
                <a:gd name="connsiteY77" fmla="*/ 3848 h 10172"/>
                <a:gd name="connsiteX78" fmla="*/ 7379 w 10000"/>
                <a:gd name="connsiteY78" fmla="*/ 4066 h 10172"/>
                <a:gd name="connsiteX79" fmla="*/ 7460 w 10000"/>
                <a:gd name="connsiteY79" fmla="*/ 4160 h 10172"/>
                <a:gd name="connsiteX80" fmla="*/ 7994 w 10000"/>
                <a:gd name="connsiteY80" fmla="*/ 4160 h 10172"/>
                <a:gd name="connsiteX81" fmla="*/ 8156 w 10000"/>
                <a:gd name="connsiteY81" fmla="*/ 4205 h 10172"/>
                <a:gd name="connsiteX82" fmla="*/ 8249 w 10000"/>
                <a:gd name="connsiteY82" fmla="*/ 4262 h 10172"/>
                <a:gd name="connsiteX83" fmla="*/ 8086 w 10000"/>
                <a:gd name="connsiteY83" fmla="*/ 4469 h 10172"/>
                <a:gd name="connsiteX84" fmla="*/ 7842 w 10000"/>
                <a:gd name="connsiteY84" fmla="*/ 4596 h 10172"/>
                <a:gd name="connsiteX85" fmla="*/ 7842 w 10000"/>
                <a:gd name="connsiteY85" fmla="*/ 4759 h 10172"/>
                <a:gd name="connsiteX86" fmla="*/ 7959 w 10000"/>
                <a:gd name="connsiteY86" fmla="*/ 4861 h 10172"/>
                <a:gd name="connsiteX87" fmla="*/ 8063 w 10000"/>
                <a:gd name="connsiteY87" fmla="*/ 4908 h 10172"/>
                <a:gd name="connsiteX88" fmla="*/ 8156 w 10000"/>
                <a:gd name="connsiteY88" fmla="*/ 4712 h 10172"/>
                <a:gd name="connsiteX89" fmla="*/ 8249 w 10000"/>
                <a:gd name="connsiteY89" fmla="*/ 4792 h 10172"/>
                <a:gd name="connsiteX90" fmla="*/ 8307 w 10000"/>
                <a:gd name="connsiteY90" fmla="*/ 5000 h 10172"/>
                <a:gd name="connsiteX91" fmla="*/ 8353 w 10000"/>
                <a:gd name="connsiteY91" fmla="*/ 5369 h 10172"/>
                <a:gd name="connsiteX92" fmla="*/ 8492 w 10000"/>
                <a:gd name="connsiteY92" fmla="*/ 5345 h 10172"/>
                <a:gd name="connsiteX93" fmla="*/ 8538 w 10000"/>
                <a:gd name="connsiteY93" fmla="*/ 5264 h 10172"/>
                <a:gd name="connsiteX94" fmla="*/ 8515 w 10000"/>
                <a:gd name="connsiteY94" fmla="*/ 5103 h 10172"/>
                <a:gd name="connsiteX95" fmla="*/ 8596 w 10000"/>
                <a:gd name="connsiteY95" fmla="*/ 5000 h 10172"/>
                <a:gd name="connsiteX96" fmla="*/ 8620 w 10000"/>
                <a:gd name="connsiteY96" fmla="*/ 4712 h 10172"/>
                <a:gd name="connsiteX97" fmla="*/ 8760 w 10000"/>
                <a:gd name="connsiteY97" fmla="*/ 4665 h 10172"/>
                <a:gd name="connsiteX98" fmla="*/ 8910 w 10000"/>
                <a:gd name="connsiteY98" fmla="*/ 4643 h 10172"/>
                <a:gd name="connsiteX99" fmla="*/ 9107 w 10000"/>
                <a:gd name="connsiteY99" fmla="*/ 4136 h 10172"/>
                <a:gd name="connsiteX100" fmla="*/ 9246 w 10000"/>
                <a:gd name="connsiteY100" fmla="*/ 3996 h 10172"/>
                <a:gd name="connsiteX101" fmla="*/ 9246 w 10000"/>
                <a:gd name="connsiteY101" fmla="*/ 3826 h 10172"/>
                <a:gd name="connsiteX102" fmla="*/ 9269 w 10000"/>
                <a:gd name="connsiteY102" fmla="*/ 3732 h 10172"/>
                <a:gd name="connsiteX103" fmla="*/ 9466 w 10000"/>
                <a:gd name="connsiteY103" fmla="*/ 3629 h 10172"/>
                <a:gd name="connsiteX104" fmla="*/ 9582 w 10000"/>
                <a:gd name="connsiteY104" fmla="*/ 3491 h 10172"/>
                <a:gd name="connsiteX105" fmla="*/ 9757 w 10000"/>
                <a:gd name="connsiteY105" fmla="*/ 3444 h 10172"/>
                <a:gd name="connsiteX106" fmla="*/ 9873 w 10000"/>
                <a:gd name="connsiteY106" fmla="*/ 3467 h 10172"/>
                <a:gd name="connsiteX107" fmla="*/ 9873 w 10000"/>
                <a:gd name="connsiteY107" fmla="*/ 3364 h 10172"/>
                <a:gd name="connsiteX108" fmla="*/ 9954 w 10000"/>
                <a:gd name="connsiteY108" fmla="*/ 3248 h 10172"/>
                <a:gd name="connsiteX109" fmla="*/ 10000 w 10000"/>
                <a:gd name="connsiteY109" fmla="*/ 3110 h 10172"/>
                <a:gd name="connsiteX110" fmla="*/ 9919 w 10000"/>
                <a:gd name="connsiteY110" fmla="*/ 3031 h 10172"/>
                <a:gd name="connsiteX111" fmla="*/ 9757 w 10000"/>
                <a:gd name="connsiteY111" fmla="*/ 3007 h 10172"/>
                <a:gd name="connsiteX112" fmla="*/ 9606 w 10000"/>
                <a:gd name="connsiteY112" fmla="*/ 2811 h 10172"/>
                <a:gd name="connsiteX113" fmla="*/ 9559 w 10000"/>
                <a:gd name="connsiteY113" fmla="*/ 2673 h 10172"/>
                <a:gd name="connsiteX114" fmla="*/ 9443 w 10000"/>
                <a:gd name="connsiteY114" fmla="*/ 2649 h 10172"/>
                <a:gd name="connsiteX115" fmla="*/ 9269 w 10000"/>
                <a:gd name="connsiteY115" fmla="*/ 2719 h 10172"/>
                <a:gd name="connsiteX116" fmla="*/ 9003 w 10000"/>
                <a:gd name="connsiteY116" fmla="*/ 2719 h 10172"/>
                <a:gd name="connsiteX117" fmla="*/ 8515 w 10000"/>
                <a:gd name="connsiteY117" fmla="*/ 3099 h 10172"/>
                <a:gd name="connsiteX118" fmla="*/ 8353 w 10000"/>
                <a:gd name="connsiteY118" fmla="*/ 3201 h 10172"/>
                <a:gd name="connsiteX119" fmla="*/ 8086 w 10000"/>
                <a:gd name="connsiteY119" fmla="*/ 3248 h 10172"/>
                <a:gd name="connsiteX120" fmla="*/ 8063 w 10000"/>
                <a:gd name="connsiteY120" fmla="*/ 3342 h 10172"/>
                <a:gd name="connsiteX121" fmla="*/ 8156 w 10000"/>
                <a:gd name="connsiteY121" fmla="*/ 3387 h 10172"/>
                <a:gd name="connsiteX122" fmla="*/ 8202 w 10000"/>
                <a:gd name="connsiteY122" fmla="*/ 3467 h 10172"/>
                <a:gd name="connsiteX123" fmla="*/ 8156 w 10000"/>
                <a:gd name="connsiteY123" fmla="*/ 3560 h 10172"/>
                <a:gd name="connsiteX124" fmla="*/ 8063 w 10000"/>
                <a:gd name="connsiteY124" fmla="*/ 3583 h 10172"/>
                <a:gd name="connsiteX125" fmla="*/ 7819 w 10000"/>
                <a:gd name="connsiteY125" fmla="*/ 3629 h 10172"/>
                <a:gd name="connsiteX126" fmla="*/ 7622 w 10000"/>
                <a:gd name="connsiteY126" fmla="*/ 3605 h 10172"/>
                <a:gd name="connsiteX127" fmla="*/ 7402 w 10000"/>
                <a:gd name="connsiteY127" fmla="*/ 3652 h 10172"/>
                <a:gd name="connsiteX128" fmla="*/ 7193 w 10000"/>
                <a:gd name="connsiteY128" fmla="*/ 3652 h 10172"/>
                <a:gd name="connsiteX129" fmla="*/ 7112 w 10000"/>
                <a:gd name="connsiteY129" fmla="*/ 3605 h 10172"/>
                <a:gd name="connsiteX130" fmla="*/ 7065 w 10000"/>
                <a:gd name="connsiteY130" fmla="*/ 3513 h 10172"/>
                <a:gd name="connsiteX131" fmla="*/ 6798 w 10000"/>
                <a:gd name="connsiteY131" fmla="*/ 3491 h 10172"/>
                <a:gd name="connsiteX132" fmla="*/ 6845 w 10000"/>
                <a:gd name="connsiteY132" fmla="*/ 3652 h 10172"/>
                <a:gd name="connsiteX133" fmla="*/ 6798 w 10000"/>
                <a:gd name="connsiteY133" fmla="*/ 3756 h 10172"/>
                <a:gd name="connsiteX134" fmla="*/ 6462 w 10000"/>
                <a:gd name="connsiteY134" fmla="*/ 3756 h 10172"/>
                <a:gd name="connsiteX135" fmla="*/ 6056 w 10000"/>
                <a:gd name="connsiteY135" fmla="*/ 3687 h 10172"/>
                <a:gd name="connsiteX136" fmla="*/ 5975 w 10000"/>
                <a:gd name="connsiteY136" fmla="*/ 3652 h 10172"/>
                <a:gd name="connsiteX137" fmla="*/ 5778 w 10000"/>
                <a:gd name="connsiteY137" fmla="*/ 3629 h 10172"/>
                <a:gd name="connsiteX138" fmla="*/ 5488 w 10000"/>
                <a:gd name="connsiteY138" fmla="*/ 3422 h 10172"/>
                <a:gd name="connsiteX139" fmla="*/ 5035 w 10000"/>
                <a:gd name="connsiteY139" fmla="*/ 3398 h 10172"/>
                <a:gd name="connsiteX140" fmla="*/ 4942 w 10000"/>
                <a:gd name="connsiteY140" fmla="*/ 3342 h 10172"/>
                <a:gd name="connsiteX141" fmla="*/ 4664 w 10000"/>
                <a:gd name="connsiteY141" fmla="*/ 3226 h 10172"/>
                <a:gd name="connsiteX142" fmla="*/ 4304 w 10000"/>
                <a:gd name="connsiteY142" fmla="*/ 2984 h 10172"/>
                <a:gd name="connsiteX143" fmla="*/ 4107 w 10000"/>
                <a:gd name="connsiteY143" fmla="*/ 2892 h 10172"/>
                <a:gd name="connsiteX144" fmla="*/ 4258 w 10000"/>
                <a:gd name="connsiteY144" fmla="*/ 2500 h 10172"/>
                <a:gd name="connsiteX145" fmla="*/ 4431 w 10000"/>
                <a:gd name="connsiteY145" fmla="*/ 2362 h 10172"/>
                <a:gd name="connsiteX146" fmla="*/ 4431 w 10000"/>
                <a:gd name="connsiteY146" fmla="*/ 2338 h 10172"/>
                <a:gd name="connsiteX147" fmla="*/ 4304 w 10000"/>
                <a:gd name="connsiteY147" fmla="*/ 2315 h 10172"/>
                <a:gd name="connsiteX148" fmla="*/ 4119 w 10000"/>
                <a:gd name="connsiteY148" fmla="*/ 2212 h 10172"/>
                <a:gd name="connsiteX149" fmla="*/ 4061 w 10000"/>
                <a:gd name="connsiteY149" fmla="*/ 2120 h 10172"/>
                <a:gd name="connsiteX150" fmla="*/ 3852 w 10000"/>
                <a:gd name="connsiteY150" fmla="*/ 2051 h 10172"/>
                <a:gd name="connsiteX151" fmla="*/ 3747 w 10000"/>
                <a:gd name="connsiteY151" fmla="*/ 2074 h 10172"/>
                <a:gd name="connsiteX152" fmla="*/ 3631 w 10000"/>
                <a:gd name="connsiteY152" fmla="*/ 1924 h 10172"/>
                <a:gd name="connsiteX153" fmla="*/ 3631 w 10000"/>
                <a:gd name="connsiteY153" fmla="*/ 1682 h 10172"/>
                <a:gd name="connsiteX154" fmla="*/ 3550 w 10000"/>
                <a:gd name="connsiteY154" fmla="*/ 1590 h 10172"/>
                <a:gd name="connsiteX155" fmla="*/ 3561 w 10000"/>
                <a:gd name="connsiteY155" fmla="*/ 1474 h 10172"/>
                <a:gd name="connsiteX156" fmla="*/ 3677 w 10000"/>
                <a:gd name="connsiteY156" fmla="*/ 1520 h 10172"/>
                <a:gd name="connsiteX157" fmla="*/ 3875 w 10000"/>
                <a:gd name="connsiteY157" fmla="*/ 1474 h 10172"/>
                <a:gd name="connsiteX158" fmla="*/ 3898 w 10000"/>
                <a:gd name="connsiteY158" fmla="*/ 1371 h 10172"/>
                <a:gd name="connsiteX159" fmla="*/ 3852 w 10000"/>
                <a:gd name="connsiteY159" fmla="*/ 1257 h 10172"/>
                <a:gd name="connsiteX160" fmla="*/ 3771 w 10000"/>
                <a:gd name="connsiteY160" fmla="*/ 1232 h 10172"/>
                <a:gd name="connsiteX161" fmla="*/ 3700 w 10000"/>
                <a:gd name="connsiteY161" fmla="*/ 1152 h 10172"/>
                <a:gd name="connsiteX162" fmla="*/ 3747 w 10000"/>
                <a:gd name="connsiteY162" fmla="*/ 1036 h 10172"/>
                <a:gd name="connsiteX163" fmla="*/ 3794 w 10000"/>
                <a:gd name="connsiteY163" fmla="*/ 922 h 10172"/>
                <a:gd name="connsiteX164" fmla="*/ 3875 w 10000"/>
                <a:gd name="connsiteY164" fmla="*/ 922 h 10172"/>
                <a:gd name="connsiteX165" fmla="*/ 4061 w 10000"/>
                <a:gd name="connsiteY165" fmla="*/ 657 h 10172"/>
                <a:gd name="connsiteX166" fmla="*/ 4119 w 10000"/>
                <a:gd name="connsiteY166" fmla="*/ 553 h 10172"/>
                <a:gd name="connsiteX167" fmla="*/ 4165 w 10000"/>
                <a:gd name="connsiteY167" fmla="*/ 334 h 10172"/>
                <a:gd name="connsiteX168" fmla="*/ 4084 w 10000"/>
                <a:gd name="connsiteY168" fmla="*/ 368 h 10172"/>
                <a:gd name="connsiteX169" fmla="*/ 3829 w 10000"/>
                <a:gd name="connsiteY169" fmla="*/ 172 h 10172"/>
                <a:gd name="connsiteX170" fmla="*/ 3631 w 10000"/>
                <a:gd name="connsiteY170" fmla="*/ 219 h 10172"/>
                <a:gd name="connsiteX171" fmla="*/ 3121 w 10000"/>
                <a:gd name="connsiteY171" fmla="*/ 300 h 10172"/>
                <a:gd name="connsiteX172" fmla="*/ 2773 w 10000"/>
                <a:gd name="connsiteY172" fmla="*/ 23 h 10172"/>
                <a:gd name="connsiteX173" fmla="*/ 2623 w 10000"/>
                <a:gd name="connsiteY173" fmla="*/ 317 h 10172"/>
                <a:gd name="connsiteX174" fmla="*/ 2320 w 10000"/>
                <a:gd name="connsiteY174" fmla="*/ 484 h 10172"/>
                <a:gd name="connsiteX175" fmla="*/ 2413 w 10000"/>
                <a:gd name="connsiteY175" fmla="*/ 679 h 10172"/>
                <a:gd name="connsiteX176" fmla="*/ 2124 w 10000"/>
                <a:gd name="connsiteY176" fmla="*/ 600 h 10172"/>
                <a:gd name="connsiteX177" fmla="*/ 2030 w 10000"/>
                <a:gd name="connsiteY177" fmla="*/ 622 h 10172"/>
                <a:gd name="connsiteX178" fmla="*/ 1960 w 10000"/>
                <a:gd name="connsiteY178" fmla="*/ 726 h 10172"/>
                <a:gd name="connsiteX179" fmla="*/ 2076 w 10000"/>
                <a:gd name="connsiteY179" fmla="*/ 899 h 10172"/>
                <a:gd name="connsiteX180" fmla="*/ 2007 w 10000"/>
                <a:gd name="connsiteY180" fmla="*/ 1014 h 10172"/>
                <a:gd name="connsiteX181" fmla="*/ 2100 w 10000"/>
                <a:gd name="connsiteY181" fmla="*/ 1083 h 10172"/>
                <a:gd name="connsiteX182" fmla="*/ 2030 w 10000"/>
                <a:gd name="connsiteY182" fmla="*/ 1174 h 10172"/>
                <a:gd name="connsiteX183" fmla="*/ 2053 w 10000"/>
                <a:gd name="connsiteY183" fmla="*/ 1279 h 10172"/>
                <a:gd name="connsiteX184" fmla="*/ 2124 w 10000"/>
                <a:gd name="connsiteY184" fmla="*/ 1371 h 10172"/>
                <a:gd name="connsiteX185" fmla="*/ 2251 w 10000"/>
                <a:gd name="connsiteY185" fmla="*/ 1395 h 10172"/>
                <a:gd name="connsiteX186" fmla="*/ 2251 w 10000"/>
                <a:gd name="connsiteY186" fmla="*/ 1498 h 10172"/>
                <a:gd name="connsiteX187" fmla="*/ 2448 w 10000"/>
                <a:gd name="connsiteY187" fmla="*/ 1566 h 10172"/>
                <a:gd name="connsiteX188" fmla="*/ 2448 w 10000"/>
                <a:gd name="connsiteY188" fmla="*/ 1682 h 10172"/>
                <a:gd name="connsiteX189" fmla="*/ 2344 w 10000"/>
                <a:gd name="connsiteY189" fmla="*/ 1682 h 10172"/>
                <a:gd name="connsiteX190" fmla="*/ 2251 w 10000"/>
                <a:gd name="connsiteY190" fmla="*/ 1729 h 10172"/>
                <a:gd name="connsiteX191" fmla="*/ 2205 w 10000"/>
                <a:gd name="connsiteY191" fmla="*/ 1809 h 10172"/>
                <a:gd name="connsiteX192" fmla="*/ 2274 w 10000"/>
                <a:gd name="connsiteY192" fmla="*/ 2005 h 10172"/>
                <a:gd name="connsiteX193" fmla="*/ 2100 w 10000"/>
                <a:gd name="connsiteY193" fmla="*/ 2143 h 10172"/>
                <a:gd name="connsiteX194" fmla="*/ 1960 w 10000"/>
                <a:gd name="connsiteY194" fmla="*/ 2293 h 10172"/>
                <a:gd name="connsiteX195" fmla="*/ 1960 w 10000"/>
                <a:gd name="connsiteY195" fmla="*/ 2384 h 10172"/>
                <a:gd name="connsiteX196" fmla="*/ 1763 w 10000"/>
                <a:gd name="connsiteY196" fmla="*/ 2523 h 10172"/>
                <a:gd name="connsiteX197" fmla="*/ 1613 w 10000"/>
                <a:gd name="connsiteY197" fmla="*/ 2811 h 10172"/>
                <a:gd name="connsiteX198" fmla="*/ 1450 w 10000"/>
                <a:gd name="connsiteY198" fmla="*/ 2915 h 10172"/>
                <a:gd name="connsiteX199" fmla="*/ 1277 w 10000"/>
                <a:gd name="connsiteY199" fmla="*/ 3201 h 10172"/>
                <a:gd name="connsiteX200" fmla="*/ 1067 w 10000"/>
                <a:gd name="connsiteY200" fmla="*/ 3226 h 10172"/>
                <a:gd name="connsiteX201" fmla="*/ 963 w 10000"/>
                <a:gd name="connsiteY201" fmla="*/ 3273 h 10172"/>
                <a:gd name="connsiteX202" fmla="*/ 893 w 10000"/>
                <a:gd name="connsiteY202" fmla="*/ 3201 h 10172"/>
                <a:gd name="connsiteX203" fmla="*/ 766 w 10000"/>
                <a:gd name="connsiteY203" fmla="*/ 3201 h 10172"/>
                <a:gd name="connsiteX204" fmla="*/ 511 w 10000"/>
                <a:gd name="connsiteY204" fmla="*/ 3444 h 10172"/>
                <a:gd name="connsiteX205" fmla="*/ 499 w 10000"/>
                <a:gd name="connsiteY205" fmla="*/ 3560 h 10172"/>
                <a:gd name="connsiteX206" fmla="*/ 511 w 10000"/>
                <a:gd name="connsiteY206" fmla="*/ 3663 h 10172"/>
                <a:gd name="connsiteX207" fmla="*/ 696 w 10000"/>
                <a:gd name="connsiteY207" fmla="*/ 3710 h 10172"/>
                <a:gd name="connsiteX208" fmla="*/ 673 w 10000"/>
                <a:gd name="connsiteY208" fmla="*/ 3939 h 10172"/>
                <a:gd name="connsiteX209" fmla="*/ 766 w 10000"/>
                <a:gd name="connsiteY209" fmla="*/ 4021 h 10172"/>
                <a:gd name="connsiteX210" fmla="*/ 847 w 10000"/>
                <a:gd name="connsiteY210" fmla="*/ 4021 h 10172"/>
                <a:gd name="connsiteX211" fmla="*/ 916 w 10000"/>
                <a:gd name="connsiteY211" fmla="*/ 4217 h 10172"/>
                <a:gd name="connsiteX212" fmla="*/ 986 w 10000"/>
                <a:gd name="connsiteY212" fmla="*/ 4308 h 10172"/>
                <a:gd name="connsiteX213" fmla="*/ 963 w 10000"/>
                <a:gd name="connsiteY213" fmla="*/ 4528 h 10172"/>
                <a:gd name="connsiteX214" fmla="*/ 766 w 10000"/>
                <a:gd name="connsiteY214" fmla="*/ 4493 h 10172"/>
                <a:gd name="connsiteX215" fmla="*/ 673 w 10000"/>
                <a:gd name="connsiteY215" fmla="*/ 4551 h 10172"/>
                <a:gd name="connsiteX216" fmla="*/ 267 w 10000"/>
                <a:gd name="connsiteY216" fmla="*/ 4528 h 10172"/>
                <a:gd name="connsiteX217" fmla="*/ 220 w 10000"/>
                <a:gd name="connsiteY217" fmla="*/ 4621 h 10172"/>
                <a:gd name="connsiteX218" fmla="*/ 46 w 10000"/>
                <a:gd name="connsiteY218" fmla="*/ 4665 h 10172"/>
                <a:gd name="connsiteX219" fmla="*/ 0 w 10000"/>
                <a:gd name="connsiteY219" fmla="*/ 4734 h 10172"/>
                <a:gd name="connsiteX0" fmla="*/ 0 w 10000"/>
                <a:gd name="connsiteY0" fmla="*/ 4752 h 10190"/>
                <a:gd name="connsiteX1" fmla="*/ 93 w 10000"/>
                <a:gd name="connsiteY1" fmla="*/ 4810 h 10190"/>
                <a:gd name="connsiteX2" fmla="*/ 209 w 10000"/>
                <a:gd name="connsiteY2" fmla="*/ 4972 h 10190"/>
                <a:gd name="connsiteX3" fmla="*/ 382 w 10000"/>
                <a:gd name="connsiteY3" fmla="*/ 5098 h 10190"/>
                <a:gd name="connsiteX4" fmla="*/ 557 w 10000"/>
                <a:gd name="connsiteY4" fmla="*/ 5098 h 10190"/>
                <a:gd name="connsiteX5" fmla="*/ 766 w 10000"/>
                <a:gd name="connsiteY5" fmla="*/ 5042 h 10190"/>
                <a:gd name="connsiteX6" fmla="*/ 719 w 10000"/>
                <a:gd name="connsiteY6" fmla="*/ 5213 h 10190"/>
                <a:gd name="connsiteX7" fmla="*/ 534 w 10000"/>
                <a:gd name="connsiteY7" fmla="*/ 5260 h 10190"/>
                <a:gd name="connsiteX8" fmla="*/ 336 w 10000"/>
                <a:gd name="connsiteY8" fmla="*/ 5260 h 10190"/>
                <a:gd name="connsiteX9" fmla="*/ 430 w 10000"/>
                <a:gd name="connsiteY9" fmla="*/ 5456 h 10190"/>
                <a:gd name="connsiteX10" fmla="*/ 534 w 10000"/>
                <a:gd name="connsiteY10" fmla="*/ 5571 h 10190"/>
                <a:gd name="connsiteX11" fmla="*/ 673 w 10000"/>
                <a:gd name="connsiteY11" fmla="*/ 5721 h 10190"/>
                <a:gd name="connsiteX12" fmla="*/ 847 w 10000"/>
                <a:gd name="connsiteY12" fmla="*/ 5813 h 10190"/>
                <a:gd name="connsiteX13" fmla="*/ 1055 w 10000"/>
                <a:gd name="connsiteY13" fmla="*/ 5813 h 10190"/>
                <a:gd name="connsiteX14" fmla="*/ 1206 w 10000"/>
                <a:gd name="connsiteY14" fmla="*/ 5745 h 10190"/>
                <a:gd name="connsiteX15" fmla="*/ 1358 w 10000"/>
                <a:gd name="connsiteY15" fmla="*/ 5616 h 10190"/>
                <a:gd name="connsiteX16" fmla="*/ 1450 w 10000"/>
                <a:gd name="connsiteY16" fmla="*/ 5260 h 10190"/>
                <a:gd name="connsiteX17" fmla="*/ 1520 w 10000"/>
                <a:gd name="connsiteY17" fmla="*/ 5305 h 10190"/>
                <a:gd name="connsiteX18" fmla="*/ 1497 w 10000"/>
                <a:gd name="connsiteY18" fmla="*/ 5478 h 10190"/>
                <a:gd name="connsiteX19" fmla="*/ 1520 w 10000"/>
                <a:gd name="connsiteY19" fmla="*/ 5616 h 10190"/>
                <a:gd name="connsiteX20" fmla="*/ 1613 w 10000"/>
                <a:gd name="connsiteY20" fmla="*/ 5767 h 10190"/>
                <a:gd name="connsiteX21" fmla="*/ 1566 w 10000"/>
                <a:gd name="connsiteY21" fmla="*/ 6169 h 10190"/>
                <a:gd name="connsiteX22" fmla="*/ 1671 w 10000"/>
                <a:gd name="connsiteY22" fmla="*/ 6411 h 10190"/>
                <a:gd name="connsiteX23" fmla="*/ 1613 w 10000"/>
                <a:gd name="connsiteY23" fmla="*/ 6515 h 10190"/>
                <a:gd name="connsiteX24" fmla="*/ 1717 w 10000"/>
                <a:gd name="connsiteY24" fmla="*/ 6942 h 10190"/>
                <a:gd name="connsiteX25" fmla="*/ 1786 w 10000"/>
                <a:gd name="connsiteY25" fmla="*/ 7310 h 10190"/>
                <a:gd name="connsiteX26" fmla="*/ 1937 w 10000"/>
                <a:gd name="connsiteY26" fmla="*/ 7643 h 10190"/>
                <a:gd name="connsiteX27" fmla="*/ 2170 w 10000"/>
                <a:gd name="connsiteY27" fmla="*/ 8001 h 10190"/>
                <a:gd name="connsiteX28" fmla="*/ 2367 w 10000"/>
                <a:gd name="connsiteY28" fmla="*/ 8705 h 10190"/>
                <a:gd name="connsiteX29" fmla="*/ 2657 w 10000"/>
                <a:gd name="connsiteY29" fmla="*/ 9131 h 10190"/>
                <a:gd name="connsiteX30" fmla="*/ 2877 w 10000"/>
                <a:gd name="connsiteY30" fmla="*/ 9879 h 10190"/>
                <a:gd name="connsiteX31" fmla="*/ 3098 w 10000"/>
                <a:gd name="connsiteY31" fmla="*/ 10121 h 10190"/>
                <a:gd name="connsiteX32" fmla="*/ 3260 w 10000"/>
                <a:gd name="connsiteY32" fmla="*/ 10190 h 10190"/>
                <a:gd name="connsiteX33" fmla="*/ 3388 w 10000"/>
                <a:gd name="connsiteY33" fmla="*/ 10099 h 10190"/>
                <a:gd name="connsiteX34" fmla="*/ 3434 w 10000"/>
                <a:gd name="connsiteY34" fmla="*/ 9903 h 10190"/>
                <a:gd name="connsiteX35" fmla="*/ 3561 w 10000"/>
                <a:gd name="connsiteY35" fmla="*/ 9810 h 10190"/>
                <a:gd name="connsiteX36" fmla="*/ 3724 w 10000"/>
                <a:gd name="connsiteY36" fmla="*/ 9787 h 10190"/>
                <a:gd name="connsiteX37" fmla="*/ 3724 w 10000"/>
                <a:gd name="connsiteY37" fmla="*/ 9614 h 10190"/>
                <a:gd name="connsiteX38" fmla="*/ 3829 w 10000"/>
                <a:gd name="connsiteY38" fmla="*/ 9442 h 10190"/>
                <a:gd name="connsiteX39" fmla="*/ 4014 w 10000"/>
                <a:gd name="connsiteY39" fmla="*/ 9442 h 10190"/>
                <a:gd name="connsiteX40" fmla="*/ 3968 w 10000"/>
                <a:gd name="connsiteY40" fmla="*/ 8935 h 10190"/>
                <a:gd name="connsiteX41" fmla="*/ 4142 w 10000"/>
                <a:gd name="connsiteY41" fmla="*/ 8623 h 10190"/>
                <a:gd name="connsiteX42" fmla="*/ 4188 w 10000"/>
                <a:gd name="connsiteY42" fmla="*/ 8416 h 10190"/>
                <a:gd name="connsiteX43" fmla="*/ 4107 w 10000"/>
                <a:gd name="connsiteY43" fmla="*/ 7806 h 10190"/>
                <a:gd name="connsiteX44" fmla="*/ 4119 w 10000"/>
                <a:gd name="connsiteY44" fmla="*/ 7668 h 10190"/>
                <a:gd name="connsiteX45" fmla="*/ 4211 w 10000"/>
                <a:gd name="connsiteY45" fmla="*/ 7517 h 10190"/>
                <a:gd name="connsiteX46" fmla="*/ 4408 w 10000"/>
                <a:gd name="connsiteY46" fmla="*/ 7552 h 10190"/>
                <a:gd name="connsiteX47" fmla="*/ 4455 w 10000"/>
                <a:gd name="connsiteY47" fmla="*/ 7404 h 10190"/>
                <a:gd name="connsiteX48" fmla="*/ 4745 w 10000"/>
                <a:gd name="connsiteY48" fmla="*/ 7357 h 10190"/>
                <a:gd name="connsiteX49" fmla="*/ 4838 w 10000"/>
                <a:gd name="connsiteY49" fmla="*/ 7277 h 10190"/>
                <a:gd name="connsiteX50" fmla="*/ 4861 w 10000"/>
                <a:gd name="connsiteY50" fmla="*/ 7114 h 10190"/>
                <a:gd name="connsiteX51" fmla="*/ 5104 w 10000"/>
                <a:gd name="connsiteY51" fmla="*/ 6987 h 10190"/>
                <a:gd name="connsiteX52" fmla="*/ 5301 w 10000"/>
                <a:gd name="connsiteY52" fmla="*/ 6735 h 10190"/>
                <a:gd name="connsiteX53" fmla="*/ 5465 w 10000"/>
                <a:gd name="connsiteY53" fmla="*/ 6678 h 10190"/>
                <a:gd name="connsiteX54" fmla="*/ 5592 w 10000"/>
                <a:gd name="connsiteY54" fmla="*/ 6562 h 10190"/>
                <a:gd name="connsiteX55" fmla="*/ 5789 w 10000"/>
                <a:gd name="connsiteY55" fmla="*/ 6297 h 10190"/>
                <a:gd name="connsiteX56" fmla="*/ 5951 w 10000"/>
                <a:gd name="connsiteY56" fmla="*/ 6181 h 10190"/>
                <a:gd name="connsiteX57" fmla="*/ 6265 w 10000"/>
                <a:gd name="connsiteY57" fmla="*/ 6100 h 10190"/>
                <a:gd name="connsiteX58" fmla="*/ 6462 w 10000"/>
                <a:gd name="connsiteY58" fmla="*/ 5813 h 10190"/>
                <a:gd name="connsiteX59" fmla="*/ 6416 w 10000"/>
                <a:gd name="connsiteY59" fmla="*/ 5675 h 10190"/>
                <a:gd name="connsiteX60" fmla="*/ 6485 w 10000"/>
                <a:gd name="connsiteY60" fmla="*/ 5571 h 10190"/>
                <a:gd name="connsiteX61" fmla="*/ 6798 w 10000"/>
                <a:gd name="connsiteY61" fmla="*/ 5456 h 10190"/>
                <a:gd name="connsiteX62" fmla="*/ 6868 w 10000"/>
                <a:gd name="connsiteY62" fmla="*/ 5329 h 10190"/>
                <a:gd name="connsiteX63" fmla="*/ 6903 w 10000"/>
                <a:gd name="connsiteY63" fmla="*/ 5525 h 10190"/>
                <a:gd name="connsiteX64" fmla="*/ 7112 w 10000"/>
                <a:gd name="connsiteY64" fmla="*/ 5478 h 10190"/>
                <a:gd name="connsiteX65" fmla="*/ 6949 w 10000"/>
                <a:gd name="connsiteY65" fmla="*/ 4777 h 10190"/>
                <a:gd name="connsiteX66" fmla="*/ 6949 w 10000"/>
                <a:gd name="connsiteY66" fmla="*/ 4523 h 10190"/>
                <a:gd name="connsiteX67" fmla="*/ 6879 w 10000"/>
                <a:gd name="connsiteY67" fmla="*/ 4442 h 10190"/>
                <a:gd name="connsiteX68" fmla="*/ 6752 w 10000"/>
                <a:gd name="connsiteY68" fmla="*/ 4373 h 10190"/>
                <a:gd name="connsiteX69" fmla="*/ 6775 w 10000"/>
                <a:gd name="connsiteY69" fmla="*/ 4257 h 10190"/>
                <a:gd name="connsiteX70" fmla="*/ 6949 w 10000"/>
                <a:gd name="connsiteY70" fmla="*/ 4084 h 10190"/>
                <a:gd name="connsiteX71" fmla="*/ 6845 w 10000"/>
                <a:gd name="connsiteY71" fmla="*/ 4062 h 10190"/>
                <a:gd name="connsiteX72" fmla="*/ 6845 w 10000"/>
                <a:gd name="connsiteY72" fmla="*/ 3913 h 10190"/>
                <a:gd name="connsiteX73" fmla="*/ 6972 w 10000"/>
                <a:gd name="connsiteY73" fmla="*/ 3774 h 10190"/>
                <a:gd name="connsiteX74" fmla="*/ 7042 w 10000"/>
                <a:gd name="connsiteY74" fmla="*/ 3888 h 10190"/>
                <a:gd name="connsiteX75" fmla="*/ 7112 w 10000"/>
                <a:gd name="connsiteY75" fmla="*/ 3774 h 10190"/>
                <a:gd name="connsiteX76" fmla="*/ 7193 w 10000"/>
                <a:gd name="connsiteY76" fmla="*/ 3913 h 10190"/>
                <a:gd name="connsiteX77" fmla="*/ 7309 w 10000"/>
                <a:gd name="connsiteY77" fmla="*/ 3866 h 10190"/>
                <a:gd name="connsiteX78" fmla="*/ 7379 w 10000"/>
                <a:gd name="connsiteY78" fmla="*/ 4084 h 10190"/>
                <a:gd name="connsiteX79" fmla="*/ 7460 w 10000"/>
                <a:gd name="connsiteY79" fmla="*/ 4178 h 10190"/>
                <a:gd name="connsiteX80" fmla="*/ 7994 w 10000"/>
                <a:gd name="connsiteY80" fmla="*/ 4178 h 10190"/>
                <a:gd name="connsiteX81" fmla="*/ 8156 w 10000"/>
                <a:gd name="connsiteY81" fmla="*/ 4223 h 10190"/>
                <a:gd name="connsiteX82" fmla="*/ 8249 w 10000"/>
                <a:gd name="connsiteY82" fmla="*/ 4280 h 10190"/>
                <a:gd name="connsiteX83" fmla="*/ 8086 w 10000"/>
                <a:gd name="connsiteY83" fmla="*/ 4487 h 10190"/>
                <a:gd name="connsiteX84" fmla="*/ 7842 w 10000"/>
                <a:gd name="connsiteY84" fmla="*/ 4614 h 10190"/>
                <a:gd name="connsiteX85" fmla="*/ 7842 w 10000"/>
                <a:gd name="connsiteY85" fmla="*/ 4777 h 10190"/>
                <a:gd name="connsiteX86" fmla="*/ 7959 w 10000"/>
                <a:gd name="connsiteY86" fmla="*/ 4879 h 10190"/>
                <a:gd name="connsiteX87" fmla="*/ 8063 w 10000"/>
                <a:gd name="connsiteY87" fmla="*/ 4926 h 10190"/>
                <a:gd name="connsiteX88" fmla="*/ 8156 w 10000"/>
                <a:gd name="connsiteY88" fmla="*/ 4730 h 10190"/>
                <a:gd name="connsiteX89" fmla="*/ 8249 w 10000"/>
                <a:gd name="connsiteY89" fmla="*/ 4810 h 10190"/>
                <a:gd name="connsiteX90" fmla="*/ 8307 w 10000"/>
                <a:gd name="connsiteY90" fmla="*/ 5018 h 10190"/>
                <a:gd name="connsiteX91" fmla="*/ 8353 w 10000"/>
                <a:gd name="connsiteY91" fmla="*/ 5387 h 10190"/>
                <a:gd name="connsiteX92" fmla="*/ 8492 w 10000"/>
                <a:gd name="connsiteY92" fmla="*/ 5363 h 10190"/>
                <a:gd name="connsiteX93" fmla="*/ 8538 w 10000"/>
                <a:gd name="connsiteY93" fmla="*/ 5282 h 10190"/>
                <a:gd name="connsiteX94" fmla="*/ 8515 w 10000"/>
                <a:gd name="connsiteY94" fmla="*/ 5121 h 10190"/>
                <a:gd name="connsiteX95" fmla="*/ 8596 w 10000"/>
                <a:gd name="connsiteY95" fmla="*/ 5018 h 10190"/>
                <a:gd name="connsiteX96" fmla="*/ 8620 w 10000"/>
                <a:gd name="connsiteY96" fmla="*/ 4730 h 10190"/>
                <a:gd name="connsiteX97" fmla="*/ 8760 w 10000"/>
                <a:gd name="connsiteY97" fmla="*/ 4683 h 10190"/>
                <a:gd name="connsiteX98" fmla="*/ 8910 w 10000"/>
                <a:gd name="connsiteY98" fmla="*/ 4661 h 10190"/>
                <a:gd name="connsiteX99" fmla="*/ 9107 w 10000"/>
                <a:gd name="connsiteY99" fmla="*/ 4154 h 10190"/>
                <a:gd name="connsiteX100" fmla="*/ 9246 w 10000"/>
                <a:gd name="connsiteY100" fmla="*/ 4014 h 10190"/>
                <a:gd name="connsiteX101" fmla="*/ 9246 w 10000"/>
                <a:gd name="connsiteY101" fmla="*/ 3844 h 10190"/>
                <a:gd name="connsiteX102" fmla="*/ 9269 w 10000"/>
                <a:gd name="connsiteY102" fmla="*/ 3750 h 10190"/>
                <a:gd name="connsiteX103" fmla="*/ 9466 w 10000"/>
                <a:gd name="connsiteY103" fmla="*/ 3647 h 10190"/>
                <a:gd name="connsiteX104" fmla="*/ 9582 w 10000"/>
                <a:gd name="connsiteY104" fmla="*/ 3509 h 10190"/>
                <a:gd name="connsiteX105" fmla="*/ 9757 w 10000"/>
                <a:gd name="connsiteY105" fmla="*/ 3462 h 10190"/>
                <a:gd name="connsiteX106" fmla="*/ 9873 w 10000"/>
                <a:gd name="connsiteY106" fmla="*/ 3485 h 10190"/>
                <a:gd name="connsiteX107" fmla="*/ 9873 w 10000"/>
                <a:gd name="connsiteY107" fmla="*/ 3382 h 10190"/>
                <a:gd name="connsiteX108" fmla="*/ 9954 w 10000"/>
                <a:gd name="connsiteY108" fmla="*/ 3266 h 10190"/>
                <a:gd name="connsiteX109" fmla="*/ 10000 w 10000"/>
                <a:gd name="connsiteY109" fmla="*/ 3128 h 10190"/>
                <a:gd name="connsiteX110" fmla="*/ 9919 w 10000"/>
                <a:gd name="connsiteY110" fmla="*/ 3049 h 10190"/>
                <a:gd name="connsiteX111" fmla="*/ 9757 w 10000"/>
                <a:gd name="connsiteY111" fmla="*/ 3025 h 10190"/>
                <a:gd name="connsiteX112" fmla="*/ 9606 w 10000"/>
                <a:gd name="connsiteY112" fmla="*/ 2829 h 10190"/>
                <a:gd name="connsiteX113" fmla="*/ 9559 w 10000"/>
                <a:gd name="connsiteY113" fmla="*/ 2691 h 10190"/>
                <a:gd name="connsiteX114" fmla="*/ 9443 w 10000"/>
                <a:gd name="connsiteY114" fmla="*/ 2667 h 10190"/>
                <a:gd name="connsiteX115" fmla="*/ 9269 w 10000"/>
                <a:gd name="connsiteY115" fmla="*/ 2737 h 10190"/>
                <a:gd name="connsiteX116" fmla="*/ 9003 w 10000"/>
                <a:gd name="connsiteY116" fmla="*/ 2737 h 10190"/>
                <a:gd name="connsiteX117" fmla="*/ 8515 w 10000"/>
                <a:gd name="connsiteY117" fmla="*/ 3117 h 10190"/>
                <a:gd name="connsiteX118" fmla="*/ 8353 w 10000"/>
                <a:gd name="connsiteY118" fmla="*/ 3219 h 10190"/>
                <a:gd name="connsiteX119" fmla="*/ 8086 w 10000"/>
                <a:gd name="connsiteY119" fmla="*/ 3266 h 10190"/>
                <a:gd name="connsiteX120" fmla="*/ 8063 w 10000"/>
                <a:gd name="connsiteY120" fmla="*/ 3360 h 10190"/>
                <a:gd name="connsiteX121" fmla="*/ 8156 w 10000"/>
                <a:gd name="connsiteY121" fmla="*/ 3405 h 10190"/>
                <a:gd name="connsiteX122" fmla="*/ 8202 w 10000"/>
                <a:gd name="connsiteY122" fmla="*/ 3485 h 10190"/>
                <a:gd name="connsiteX123" fmla="*/ 8156 w 10000"/>
                <a:gd name="connsiteY123" fmla="*/ 3578 h 10190"/>
                <a:gd name="connsiteX124" fmla="*/ 8063 w 10000"/>
                <a:gd name="connsiteY124" fmla="*/ 3601 h 10190"/>
                <a:gd name="connsiteX125" fmla="*/ 7819 w 10000"/>
                <a:gd name="connsiteY125" fmla="*/ 3647 h 10190"/>
                <a:gd name="connsiteX126" fmla="*/ 7622 w 10000"/>
                <a:gd name="connsiteY126" fmla="*/ 3623 h 10190"/>
                <a:gd name="connsiteX127" fmla="*/ 7402 w 10000"/>
                <a:gd name="connsiteY127" fmla="*/ 3670 h 10190"/>
                <a:gd name="connsiteX128" fmla="*/ 7193 w 10000"/>
                <a:gd name="connsiteY128" fmla="*/ 3670 h 10190"/>
                <a:gd name="connsiteX129" fmla="*/ 7112 w 10000"/>
                <a:gd name="connsiteY129" fmla="*/ 3623 h 10190"/>
                <a:gd name="connsiteX130" fmla="*/ 7065 w 10000"/>
                <a:gd name="connsiteY130" fmla="*/ 3531 h 10190"/>
                <a:gd name="connsiteX131" fmla="*/ 6798 w 10000"/>
                <a:gd name="connsiteY131" fmla="*/ 3509 h 10190"/>
                <a:gd name="connsiteX132" fmla="*/ 6845 w 10000"/>
                <a:gd name="connsiteY132" fmla="*/ 3670 h 10190"/>
                <a:gd name="connsiteX133" fmla="*/ 6798 w 10000"/>
                <a:gd name="connsiteY133" fmla="*/ 3774 h 10190"/>
                <a:gd name="connsiteX134" fmla="*/ 6462 w 10000"/>
                <a:gd name="connsiteY134" fmla="*/ 3774 h 10190"/>
                <a:gd name="connsiteX135" fmla="*/ 6056 w 10000"/>
                <a:gd name="connsiteY135" fmla="*/ 3705 h 10190"/>
                <a:gd name="connsiteX136" fmla="*/ 5975 w 10000"/>
                <a:gd name="connsiteY136" fmla="*/ 3670 h 10190"/>
                <a:gd name="connsiteX137" fmla="*/ 5778 w 10000"/>
                <a:gd name="connsiteY137" fmla="*/ 3647 h 10190"/>
                <a:gd name="connsiteX138" fmla="*/ 5488 w 10000"/>
                <a:gd name="connsiteY138" fmla="*/ 3440 h 10190"/>
                <a:gd name="connsiteX139" fmla="*/ 5035 w 10000"/>
                <a:gd name="connsiteY139" fmla="*/ 3416 h 10190"/>
                <a:gd name="connsiteX140" fmla="*/ 4942 w 10000"/>
                <a:gd name="connsiteY140" fmla="*/ 3360 h 10190"/>
                <a:gd name="connsiteX141" fmla="*/ 4664 w 10000"/>
                <a:gd name="connsiteY141" fmla="*/ 3244 h 10190"/>
                <a:gd name="connsiteX142" fmla="*/ 4304 w 10000"/>
                <a:gd name="connsiteY142" fmla="*/ 3002 h 10190"/>
                <a:gd name="connsiteX143" fmla="*/ 4107 w 10000"/>
                <a:gd name="connsiteY143" fmla="*/ 2910 h 10190"/>
                <a:gd name="connsiteX144" fmla="*/ 4258 w 10000"/>
                <a:gd name="connsiteY144" fmla="*/ 2518 h 10190"/>
                <a:gd name="connsiteX145" fmla="*/ 4431 w 10000"/>
                <a:gd name="connsiteY145" fmla="*/ 2380 h 10190"/>
                <a:gd name="connsiteX146" fmla="*/ 4431 w 10000"/>
                <a:gd name="connsiteY146" fmla="*/ 2356 h 10190"/>
                <a:gd name="connsiteX147" fmla="*/ 4304 w 10000"/>
                <a:gd name="connsiteY147" fmla="*/ 2333 h 10190"/>
                <a:gd name="connsiteX148" fmla="*/ 4119 w 10000"/>
                <a:gd name="connsiteY148" fmla="*/ 2230 h 10190"/>
                <a:gd name="connsiteX149" fmla="*/ 4061 w 10000"/>
                <a:gd name="connsiteY149" fmla="*/ 2138 h 10190"/>
                <a:gd name="connsiteX150" fmla="*/ 3852 w 10000"/>
                <a:gd name="connsiteY150" fmla="*/ 2069 h 10190"/>
                <a:gd name="connsiteX151" fmla="*/ 3747 w 10000"/>
                <a:gd name="connsiteY151" fmla="*/ 2092 h 10190"/>
                <a:gd name="connsiteX152" fmla="*/ 3631 w 10000"/>
                <a:gd name="connsiteY152" fmla="*/ 1942 h 10190"/>
                <a:gd name="connsiteX153" fmla="*/ 3631 w 10000"/>
                <a:gd name="connsiteY153" fmla="*/ 1700 h 10190"/>
                <a:gd name="connsiteX154" fmla="*/ 3550 w 10000"/>
                <a:gd name="connsiteY154" fmla="*/ 1608 h 10190"/>
                <a:gd name="connsiteX155" fmla="*/ 3561 w 10000"/>
                <a:gd name="connsiteY155" fmla="*/ 1492 h 10190"/>
                <a:gd name="connsiteX156" fmla="*/ 3677 w 10000"/>
                <a:gd name="connsiteY156" fmla="*/ 1538 h 10190"/>
                <a:gd name="connsiteX157" fmla="*/ 3875 w 10000"/>
                <a:gd name="connsiteY157" fmla="*/ 1492 h 10190"/>
                <a:gd name="connsiteX158" fmla="*/ 3898 w 10000"/>
                <a:gd name="connsiteY158" fmla="*/ 1389 h 10190"/>
                <a:gd name="connsiteX159" fmla="*/ 3852 w 10000"/>
                <a:gd name="connsiteY159" fmla="*/ 1275 h 10190"/>
                <a:gd name="connsiteX160" fmla="*/ 3771 w 10000"/>
                <a:gd name="connsiteY160" fmla="*/ 1250 h 10190"/>
                <a:gd name="connsiteX161" fmla="*/ 3700 w 10000"/>
                <a:gd name="connsiteY161" fmla="*/ 1170 h 10190"/>
                <a:gd name="connsiteX162" fmla="*/ 3747 w 10000"/>
                <a:gd name="connsiteY162" fmla="*/ 1054 h 10190"/>
                <a:gd name="connsiteX163" fmla="*/ 3794 w 10000"/>
                <a:gd name="connsiteY163" fmla="*/ 940 h 10190"/>
                <a:gd name="connsiteX164" fmla="*/ 3875 w 10000"/>
                <a:gd name="connsiteY164" fmla="*/ 940 h 10190"/>
                <a:gd name="connsiteX165" fmla="*/ 4061 w 10000"/>
                <a:gd name="connsiteY165" fmla="*/ 675 h 10190"/>
                <a:gd name="connsiteX166" fmla="*/ 4119 w 10000"/>
                <a:gd name="connsiteY166" fmla="*/ 571 h 10190"/>
                <a:gd name="connsiteX167" fmla="*/ 4165 w 10000"/>
                <a:gd name="connsiteY167" fmla="*/ 352 h 10190"/>
                <a:gd name="connsiteX168" fmla="*/ 4084 w 10000"/>
                <a:gd name="connsiteY168" fmla="*/ 386 h 10190"/>
                <a:gd name="connsiteX169" fmla="*/ 3829 w 10000"/>
                <a:gd name="connsiteY169" fmla="*/ 190 h 10190"/>
                <a:gd name="connsiteX170" fmla="*/ 3631 w 10000"/>
                <a:gd name="connsiteY170" fmla="*/ 237 h 10190"/>
                <a:gd name="connsiteX171" fmla="*/ 3121 w 10000"/>
                <a:gd name="connsiteY171" fmla="*/ 318 h 10190"/>
                <a:gd name="connsiteX172" fmla="*/ 2773 w 10000"/>
                <a:gd name="connsiteY172" fmla="*/ 41 h 10190"/>
                <a:gd name="connsiteX173" fmla="*/ 2397 w 10000"/>
                <a:gd name="connsiteY173" fmla="*/ 162 h 10190"/>
                <a:gd name="connsiteX174" fmla="*/ 2320 w 10000"/>
                <a:gd name="connsiteY174" fmla="*/ 502 h 10190"/>
                <a:gd name="connsiteX175" fmla="*/ 2413 w 10000"/>
                <a:gd name="connsiteY175" fmla="*/ 697 h 10190"/>
                <a:gd name="connsiteX176" fmla="*/ 2124 w 10000"/>
                <a:gd name="connsiteY176" fmla="*/ 618 h 10190"/>
                <a:gd name="connsiteX177" fmla="*/ 2030 w 10000"/>
                <a:gd name="connsiteY177" fmla="*/ 640 h 10190"/>
                <a:gd name="connsiteX178" fmla="*/ 1960 w 10000"/>
                <a:gd name="connsiteY178" fmla="*/ 744 h 10190"/>
                <a:gd name="connsiteX179" fmla="*/ 2076 w 10000"/>
                <a:gd name="connsiteY179" fmla="*/ 917 h 10190"/>
                <a:gd name="connsiteX180" fmla="*/ 2007 w 10000"/>
                <a:gd name="connsiteY180" fmla="*/ 1032 h 10190"/>
                <a:gd name="connsiteX181" fmla="*/ 2100 w 10000"/>
                <a:gd name="connsiteY181" fmla="*/ 1101 h 10190"/>
                <a:gd name="connsiteX182" fmla="*/ 2030 w 10000"/>
                <a:gd name="connsiteY182" fmla="*/ 1192 h 10190"/>
                <a:gd name="connsiteX183" fmla="*/ 2053 w 10000"/>
                <a:gd name="connsiteY183" fmla="*/ 1297 h 10190"/>
                <a:gd name="connsiteX184" fmla="*/ 2124 w 10000"/>
                <a:gd name="connsiteY184" fmla="*/ 1389 h 10190"/>
                <a:gd name="connsiteX185" fmla="*/ 2251 w 10000"/>
                <a:gd name="connsiteY185" fmla="*/ 1413 h 10190"/>
                <a:gd name="connsiteX186" fmla="*/ 2251 w 10000"/>
                <a:gd name="connsiteY186" fmla="*/ 1516 h 10190"/>
                <a:gd name="connsiteX187" fmla="*/ 2448 w 10000"/>
                <a:gd name="connsiteY187" fmla="*/ 1584 h 10190"/>
                <a:gd name="connsiteX188" fmla="*/ 2448 w 10000"/>
                <a:gd name="connsiteY188" fmla="*/ 1700 h 10190"/>
                <a:gd name="connsiteX189" fmla="*/ 2344 w 10000"/>
                <a:gd name="connsiteY189" fmla="*/ 1700 h 10190"/>
                <a:gd name="connsiteX190" fmla="*/ 2251 w 10000"/>
                <a:gd name="connsiteY190" fmla="*/ 1747 h 10190"/>
                <a:gd name="connsiteX191" fmla="*/ 2205 w 10000"/>
                <a:gd name="connsiteY191" fmla="*/ 1827 h 10190"/>
                <a:gd name="connsiteX192" fmla="*/ 2274 w 10000"/>
                <a:gd name="connsiteY192" fmla="*/ 2023 h 10190"/>
                <a:gd name="connsiteX193" fmla="*/ 2100 w 10000"/>
                <a:gd name="connsiteY193" fmla="*/ 2161 h 10190"/>
                <a:gd name="connsiteX194" fmla="*/ 1960 w 10000"/>
                <a:gd name="connsiteY194" fmla="*/ 2311 h 10190"/>
                <a:gd name="connsiteX195" fmla="*/ 1960 w 10000"/>
                <a:gd name="connsiteY195" fmla="*/ 2402 h 10190"/>
                <a:gd name="connsiteX196" fmla="*/ 1763 w 10000"/>
                <a:gd name="connsiteY196" fmla="*/ 2541 h 10190"/>
                <a:gd name="connsiteX197" fmla="*/ 1613 w 10000"/>
                <a:gd name="connsiteY197" fmla="*/ 2829 h 10190"/>
                <a:gd name="connsiteX198" fmla="*/ 1450 w 10000"/>
                <a:gd name="connsiteY198" fmla="*/ 2933 h 10190"/>
                <a:gd name="connsiteX199" fmla="*/ 1277 w 10000"/>
                <a:gd name="connsiteY199" fmla="*/ 3219 h 10190"/>
                <a:gd name="connsiteX200" fmla="*/ 1067 w 10000"/>
                <a:gd name="connsiteY200" fmla="*/ 3244 h 10190"/>
                <a:gd name="connsiteX201" fmla="*/ 963 w 10000"/>
                <a:gd name="connsiteY201" fmla="*/ 3291 h 10190"/>
                <a:gd name="connsiteX202" fmla="*/ 893 w 10000"/>
                <a:gd name="connsiteY202" fmla="*/ 3219 h 10190"/>
                <a:gd name="connsiteX203" fmla="*/ 766 w 10000"/>
                <a:gd name="connsiteY203" fmla="*/ 3219 h 10190"/>
                <a:gd name="connsiteX204" fmla="*/ 511 w 10000"/>
                <a:gd name="connsiteY204" fmla="*/ 3462 h 10190"/>
                <a:gd name="connsiteX205" fmla="*/ 499 w 10000"/>
                <a:gd name="connsiteY205" fmla="*/ 3578 h 10190"/>
                <a:gd name="connsiteX206" fmla="*/ 511 w 10000"/>
                <a:gd name="connsiteY206" fmla="*/ 3681 h 10190"/>
                <a:gd name="connsiteX207" fmla="*/ 696 w 10000"/>
                <a:gd name="connsiteY207" fmla="*/ 3728 h 10190"/>
                <a:gd name="connsiteX208" fmla="*/ 673 w 10000"/>
                <a:gd name="connsiteY208" fmla="*/ 3957 h 10190"/>
                <a:gd name="connsiteX209" fmla="*/ 766 w 10000"/>
                <a:gd name="connsiteY209" fmla="*/ 4039 h 10190"/>
                <a:gd name="connsiteX210" fmla="*/ 847 w 10000"/>
                <a:gd name="connsiteY210" fmla="*/ 4039 h 10190"/>
                <a:gd name="connsiteX211" fmla="*/ 916 w 10000"/>
                <a:gd name="connsiteY211" fmla="*/ 4235 h 10190"/>
                <a:gd name="connsiteX212" fmla="*/ 986 w 10000"/>
                <a:gd name="connsiteY212" fmla="*/ 4326 h 10190"/>
                <a:gd name="connsiteX213" fmla="*/ 963 w 10000"/>
                <a:gd name="connsiteY213" fmla="*/ 4546 h 10190"/>
                <a:gd name="connsiteX214" fmla="*/ 766 w 10000"/>
                <a:gd name="connsiteY214" fmla="*/ 4511 h 10190"/>
                <a:gd name="connsiteX215" fmla="*/ 673 w 10000"/>
                <a:gd name="connsiteY215" fmla="*/ 4569 h 10190"/>
                <a:gd name="connsiteX216" fmla="*/ 267 w 10000"/>
                <a:gd name="connsiteY216" fmla="*/ 4546 h 10190"/>
                <a:gd name="connsiteX217" fmla="*/ 220 w 10000"/>
                <a:gd name="connsiteY217" fmla="*/ 4639 h 10190"/>
                <a:gd name="connsiteX218" fmla="*/ 46 w 10000"/>
                <a:gd name="connsiteY218" fmla="*/ 4683 h 10190"/>
                <a:gd name="connsiteX219" fmla="*/ 0 w 10000"/>
                <a:gd name="connsiteY219" fmla="*/ 4752 h 10190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320 w 10000"/>
                <a:gd name="connsiteY174" fmla="*/ 515 h 10203"/>
                <a:gd name="connsiteX175" fmla="*/ 2413 w 10000"/>
                <a:gd name="connsiteY175" fmla="*/ 710 h 10203"/>
                <a:gd name="connsiteX176" fmla="*/ 2124 w 10000"/>
                <a:gd name="connsiteY176" fmla="*/ 631 h 10203"/>
                <a:gd name="connsiteX177" fmla="*/ 2030 w 10000"/>
                <a:gd name="connsiteY177" fmla="*/ 653 h 10203"/>
                <a:gd name="connsiteX178" fmla="*/ 1960 w 10000"/>
                <a:gd name="connsiteY178" fmla="*/ 757 h 10203"/>
                <a:gd name="connsiteX179" fmla="*/ 2076 w 10000"/>
                <a:gd name="connsiteY179" fmla="*/ 930 h 10203"/>
                <a:gd name="connsiteX180" fmla="*/ 2007 w 10000"/>
                <a:gd name="connsiteY180" fmla="*/ 1045 h 10203"/>
                <a:gd name="connsiteX181" fmla="*/ 2100 w 10000"/>
                <a:gd name="connsiteY181" fmla="*/ 1114 h 10203"/>
                <a:gd name="connsiteX182" fmla="*/ 2030 w 10000"/>
                <a:gd name="connsiteY182" fmla="*/ 1205 h 10203"/>
                <a:gd name="connsiteX183" fmla="*/ 2053 w 10000"/>
                <a:gd name="connsiteY183" fmla="*/ 1310 h 10203"/>
                <a:gd name="connsiteX184" fmla="*/ 2124 w 10000"/>
                <a:gd name="connsiteY184" fmla="*/ 1402 h 10203"/>
                <a:gd name="connsiteX185" fmla="*/ 2251 w 10000"/>
                <a:gd name="connsiteY185" fmla="*/ 1426 h 10203"/>
                <a:gd name="connsiteX186" fmla="*/ 2251 w 10000"/>
                <a:gd name="connsiteY186" fmla="*/ 1529 h 10203"/>
                <a:gd name="connsiteX187" fmla="*/ 2448 w 10000"/>
                <a:gd name="connsiteY187" fmla="*/ 1597 h 10203"/>
                <a:gd name="connsiteX188" fmla="*/ 2448 w 10000"/>
                <a:gd name="connsiteY188" fmla="*/ 1713 h 10203"/>
                <a:gd name="connsiteX189" fmla="*/ 2344 w 10000"/>
                <a:gd name="connsiteY189" fmla="*/ 1713 h 10203"/>
                <a:gd name="connsiteX190" fmla="*/ 2251 w 10000"/>
                <a:gd name="connsiteY190" fmla="*/ 1760 h 10203"/>
                <a:gd name="connsiteX191" fmla="*/ 2205 w 10000"/>
                <a:gd name="connsiteY191" fmla="*/ 1840 h 10203"/>
                <a:gd name="connsiteX192" fmla="*/ 2274 w 10000"/>
                <a:gd name="connsiteY192" fmla="*/ 2036 h 10203"/>
                <a:gd name="connsiteX193" fmla="*/ 2100 w 10000"/>
                <a:gd name="connsiteY193" fmla="*/ 2174 h 10203"/>
                <a:gd name="connsiteX194" fmla="*/ 1960 w 10000"/>
                <a:gd name="connsiteY194" fmla="*/ 2324 h 10203"/>
                <a:gd name="connsiteX195" fmla="*/ 1960 w 10000"/>
                <a:gd name="connsiteY195" fmla="*/ 2415 h 10203"/>
                <a:gd name="connsiteX196" fmla="*/ 1763 w 10000"/>
                <a:gd name="connsiteY196" fmla="*/ 2554 h 10203"/>
                <a:gd name="connsiteX197" fmla="*/ 1613 w 10000"/>
                <a:gd name="connsiteY197" fmla="*/ 2842 h 10203"/>
                <a:gd name="connsiteX198" fmla="*/ 1450 w 10000"/>
                <a:gd name="connsiteY198" fmla="*/ 2946 h 10203"/>
                <a:gd name="connsiteX199" fmla="*/ 1277 w 10000"/>
                <a:gd name="connsiteY199" fmla="*/ 3232 h 10203"/>
                <a:gd name="connsiteX200" fmla="*/ 1067 w 10000"/>
                <a:gd name="connsiteY200" fmla="*/ 3257 h 10203"/>
                <a:gd name="connsiteX201" fmla="*/ 963 w 10000"/>
                <a:gd name="connsiteY201" fmla="*/ 3304 h 10203"/>
                <a:gd name="connsiteX202" fmla="*/ 893 w 10000"/>
                <a:gd name="connsiteY202" fmla="*/ 3232 h 10203"/>
                <a:gd name="connsiteX203" fmla="*/ 766 w 10000"/>
                <a:gd name="connsiteY203" fmla="*/ 3232 h 10203"/>
                <a:gd name="connsiteX204" fmla="*/ 511 w 10000"/>
                <a:gd name="connsiteY204" fmla="*/ 3475 h 10203"/>
                <a:gd name="connsiteX205" fmla="*/ 499 w 10000"/>
                <a:gd name="connsiteY205" fmla="*/ 3591 h 10203"/>
                <a:gd name="connsiteX206" fmla="*/ 511 w 10000"/>
                <a:gd name="connsiteY206" fmla="*/ 3694 h 10203"/>
                <a:gd name="connsiteX207" fmla="*/ 696 w 10000"/>
                <a:gd name="connsiteY207" fmla="*/ 3741 h 10203"/>
                <a:gd name="connsiteX208" fmla="*/ 673 w 10000"/>
                <a:gd name="connsiteY208" fmla="*/ 3970 h 10203"/>
                <a:gd name="connsiteX209" fmla="*/ 766 w 10000"/>
                <a:gd name="connsiteY209" fmla="*/ 4052 h 10203"/>
                <a:gd name="connsiteX210" fmla="*/ 847 w 10000"/>
                <a:gd name="connsiteY210" fmla="*/ 4052 h 10203"/>
                <a:gd name="connsiteX211" fmla="*/ 916 w 10000"/>
                <a:gd name="connsiteY211" fmla="*/ 4248 h 10203"/>
                <a:gd name="connsiteX212" fmla="*/ 986 w 10000"/>
                <a:gd name="connsiteY212" fmla="*/ 4339 h 10203"/>
                <a:gd name="connsiteX213" fmla="*/ 963 w 10000"/>
                <a:gd name="connsiteY213" fmla="*/ 4559 h 10203"/>
                <a:gd name="connsiteX214" fmla="*/ 766 w 10000"/>
                <a:gd name="connsiteY214" fmla="*/ 4524 h 10203"/>
                <a:gd name="connsiteX215" fmla="*/ 673 w 10000"/>
                <a:gd name="connsiteY215" fmla="*/ 4582 h 10203"/>
                <a:gd name="connsiteX216" fmla="*/ 267 w 10000"/>
                <a:gd name="connsiteY216" fmla="*/ 4559 h 10203"/>
                <a:gd name="connsiteX217" fmla="*/ 220 w 10000"/>
                <a:gd name="connsiteY217" fmla="*/ 4652 h 10203"/>
                <a:gd name="connsiteX218" fmla="*/ 46 w 10000"/>
                <a:gd name="connsiteY218" fmla="*/ 4696 h 10203"/>
                <a:gd name="connsiteX219" fmla="*/ 0 w 10000"/>
                <a:gd name="connsiteY219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320 w 10000"/>
                <a:gd name="connsiteY174" fmla="*/ 515 h 10203"/>
                <a:gd name="connsiteX175" fmla="*/ 2413 w 10000"/>
                <a:gd name="connsiteY175" fmla="*/ 710 h 10203"/>
                <a:gd name="connsiteX176" fmla="*/ 2124 w 10000"/>
                <a:gd name="connsiteY176" fmla="*/ 631 h 10203"/>
                <a:gd name="connsiteX177" fmla="*/ 2030 w 10000"/>
                <a:gd name="connsiteY177" fmla="*/ 653 h 10203"/>
                <a:gd name="connsiteX178" fmla="*/ 1960 w 10000"/>
                <a:gd name="connsiteY178" fmla="*/ 757 h 10203"/>
                <a:gd name="connsiteX179" fmla="*/ 2076 w 10000"/>
                <a:gd name="connsiteY179" fmla="*/ 930 h 10203"/>
                <a:gd name="connsiteX180" fmla="*/ 2007 w 10000"/>
                <a:gd name="connsiteY180" fmla="*/ 1045 h 10203"/>
                <a:gd name="connsiteX181" fmla="*/ 2100 w 10000"/>
                <a:gd name="connsiteY181" fmla="*/ 1114 h 10203"/>
                <a:gd name="connsiteX182" fmla="*/ 2030 w 10000"/>
                <a:gd name="connsiteY182" fmla="*/ 1205 h 10203"/>
                <a:gd name="connsiteX183" fmla="*/ 2053 w 10000"/>
                <a:gd name="connsiteY183" fmla="*/ 1310 h 10203"/>
                <a:gd name="connsiteX184" fmla="*/ 2124 w 10000"/>
                <a:gd name="connsiteY184" fmla="*/ 1402 h 10203"/>
                <a:gd name="connsiteX185" fmla="*/ 2251 w 10000"/>
                <a:gd name="connsiteY185" fmla="*/ 1426 h 10203"/>
                <a:gd name="connsiteX186" fmla="*/ 2251 w 10000"/>
                <a:gd name="connsiteY186" fmla="*/ 1529 h 10203"/>
                <a:gd name="connsiteX187" fmla="*/ 2448 w 10000"/>
                <a:gd name="connsiteY187" fmla="*/ 1597 h 10203"/>
                <a:gd name="connsiteX188" fmla="*/ 2448 w 10000"/>
                <a:gd name="connsiteY188" fmla="*/ 1713 h 10203"/>
                <a:gd name="connsiteX189" fmla="*/ 2344 w 10000"/>
                <a:gd name="connsiteY189" fmla="*/ 1713 h 10203"/>
                <a:gd name="connsiteX190" fmla="*/ 2251 w 10000"/>
                <a:gd name="connsiteY190" fmla="*/ 1760 h 10203"/>
                <a:gd name="connsiteX191" fmla="*/ 2205 w 10000"/>
                <a:gd name="connsiteY191" fmla="*/ 1840 h 10203"/>
                <a:gd name="connsiteX192" fmla="*/ 2274 w 10000"/>
                <a:gd name="connsiteY192" fmla="*/ 2036 h 10203"/>
                <a:gd name="connsiteX193" fmla="*/ 2100 w 10000"/>
                <a:gd name="connsiteY193" fmla="*/ 2174 h 10203"/>
                <a:gd name="connsiteX194" fmla="*/ 1960 w 10000"/>
                <a:gd name="connsiteY194" fmla="*/ 2324 h 10203"/>
                <a:gd name="connsiteX195" fmla="*/ 1960 w 10000"/>
                <a:gd name="connsiteY195" fmla="*/ 2415 h 10203"/>
                <a:gd name="connsiteX196" fmla="*/ 1763 w 10000"/>
                <a:gd name="connsiteY196" fmla="*/ 2554 h 10203"/>
                <a:gd name="connsiteX197" fmla="*/ 1613 w 10000"/>
                <a:gd name="connsiteY197" fmla="*/ 2842 h 10203"/>
                <a:gd name="connsiteX198" fmla="*/ 1450 w 10000"/>
                <a:gd name="connsiteY198" fmla="*/ 2946 h 10203"/>
                <a:gd name="connsiteX199" fmla="*/ 1277 w 10000"/>
                <a:gd name="connsiteY199" fmla="*/ 3232 h 10203"/>
                <a:gd name="connsiteX200" fmla="*/ 1067 w 10000"/>
                <a:gd name="connsiteY200" fmla="*/ 3257 h 10203"/>
                <a:gd name="connsiteX201" fmla="*/ 963 w 10000"/>
                <a:gd name="connsiteY201" fmla="*/ 3304 h 10203"/>
                <a:gd name="connsiteX202" fmla="*/ 893 w 10000"/>
                <a:gd name="connsiteY202" fmla="*/ 3232 h 10203"/>
                <a:gd name="connsiteX203" fmla="*/ 766 w 10000"/>
                <a:gd name="connsiteY203" fmla="*/ 3232 h 10203"/>
                <a:gd name="connsiteX204" fmla="*/ 511 w 10000"/>
                <a:gd name="connsiteY204" fmla="*/ 3475 h 10203"/>
                <a:gd name="connsiteX205" fmla="*/ 499 w 10000"/>
                <a:gd name="connsiteY205" fmla="*/ 3591 h 10203"/>
                <a:gd name="connsiteX206" fmla="*/ 511 w 10000"/>
                <a:gd name="connsiteY206" fmla="*/ 3694 h 10203"/>
                <a:gd name="connsiteX207" fmla="*/ 696 w 10000"/>
                <a:gd name="connsiteY207" fmla="*/ 3741 h 10203"/>
                <a:gd name="connsiteX208" fmla="*/ 673 w 10000"/>
                <a:gd name="connsiteY208" fmla="*/ 3970 h 10203"/>
                <a:gd name="connsiteX209" fmla="*/ 766 w 10000"/>
                <a:gd name="connsiteY209" fmla="*/ 4052 h 10203"/>
                <a:gd name="connsiteX210" fmla="*/ 847 w 10000"/>
                <a:gd name="connsiteY210" fmla="*/ 4052 h 10203"/>
                <a:gd name="connsiteX211" fmla="*/ 916 w 10000"/>
                <a:gd name="connsiteY211" fmla="*/ 4248 h 10203"/>
                <a:gd name="connsiteX212" fmla="*/ 986 w 10000"/>
                <a:gd name="connsiteY212" fmla="*/ 4339 h 10203"/>
                <a:gd name="connsiteX213" fmla="*/ 963 w 10000"/>
                <a:gd name="connsiteY213" fmla="*/ 4559 h 10203"/>
                <a:gd name="connsiteX214" fmla="*/ 766 w 10000"/>
                <a:gd name="connsiteY214" fmla="*/ 4524 h 10203"/>
                <a:gd name="connsiteX215" fmla="*/ 673 w 10000"/>
                <a:gd name="connsiteY215" fmla="*/ 4582 h 10203"/>
                <a:gd name="connsiteX216" fmla="*/ 267 w 10000"/>
                <a:gd name="connsiteY216" fmla="*/ 4559 h 10203"/>
                <a:gd name="connsiteX217" fmla="*/ 220 w 10000"/>
                <a:gd name="connsiteY217" fmla="*/ 4652 h 10203"/>
                <a:gd name="connsiteX218" fmla="*/ 46 w 10000"/>
                <a:gd name="connsiteY218" fmla="*/ 4696 h 10203"/>
                <a:gd name="connsiteX219" fmla="*/ 0 w 10000"/>
                <a:gd name="connsiteY219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111 w 10000"/>
                <a:gd name="connsiteY174" fmla="*/ 411 h 10203"/>
                <a:gd name="connsiteX175" fmla="*/ 2413 w 10000"/>
                <a:gd name="connsiteY175" fmla="*/ 710 h 10203"/>
                <a:gd name="connsiteX176" fmla="*/ 2124 w 10000"/>
                <a:gd name="connsiteY176" fmla="*/ 631 h 10203"/>
                <a:gd name="connsiteX177" fmla="*/ 2030 w 10000"/>
                <a:gd name="connsiteY177" fmla="*/ 653 h 10203"/>
                <a:gd name="connsiteX178" fmla="*/ 1960 w 10000"/>
                <a:gd name="connsiteY178" fmla="*/ 757 h 10203"/>
                <a:gd name="connsiteX179" fmla="*/ 2076 w 10000"/>
                <a:gd name="connsiteY179" fmla="*/ 930 h 10203"/>
                <a:gd name="connsiteX180" fmla="*/ 2007 w 10000"/>
                <a:gd name="connsiteY180" fmla="*/ 1045 h 10203"/>
                <a:gd name="connsiteX181" fmla="*/ 2100 w 10000"/>
                <a:gd name="connsiteY181" fmla="*/ 1114 h 10203"/>
                <a:gd name="connsiteX182" fmla="*/ 2030 w 10000"/>
                <a:gd name="connsiteY182" fmla="*/ 1205 h 10203"/>
                <a:gd name="connsiteX183" fmla="*/ 2053 w 10000"/>
                <a:gd name="connsiteY183" fmla="*/ 1310 h 10203"/>
                <a:gd name="connsiteX184" fmla="*/ 2124 w 10000"/>
                <a:gd name="connsiteY184" fmla="*/ 1402 h 10203"/>
                <a:gd name="connsiteX185" fmla="*/ 2251 w 10000"/>
                <a:gd name="connsiteY185" fmla="*/ 1426 h 10203"/>
                <a:gd name="connsiteX186" fmla="*/ 2251 w 10000"/>
                <a:gd name="connsiteY186" fmla="*/ 1529 h 10203"/>
                <a:gd name="connsiteX187" fmla="*/ 2448 w 10000"/>
                <a:gd name="connsiteY187" fmla="*/ 1597 h 10203"/>
                <a:gd name="connsiteX188" fmla="*/ 2448 w 10000"/>
                <a:gd name="connsiteY188" fmla="*/ 1713 h 10203"/>
                <a:gd name="connsiteX189" fmla="*/ 2344 w 10000"/>
                <a:gd name="connsiteY189" fmla="*/ 1713 h 10203"/>
                <a:gd name="connsiteX190" fmla="*/ 2251 w 10000"/>
                <a:gd name="connsiteY190" fmla="*/ 1760 h 10203"/>
                <a:gd name="connsiteX191" fmla="*/ 2205 w 10000"/>
                <a:gd name="connsiteY191" fmla="*/ 1840 h 10203"/>
                <a:gd name="connsiteX192" fmla="*/ 2274 w 10000"/>
                <a:gd name="connsiteY192" fmla="*/ 2036 h 10203"/>
                <a:gd name="connsiteX193" fmla="*/ 2100 w 10000"/>
                <a:gd name="connsiteY193" fmla="*/ 2174 h 10203"/>
                <a:gd name="connsiteX194" fmla="*/ 1960 w 10000"/>
                <a:gd name="connsiteY194" fmla="*/ 2324 h 10203"/>
                <a:gd name="connsiteX195" fmla="*/ 1960 w 10000"/>
                <a:gd name="connsiteY195" fmla="*/ 2415 h 10203"/>
                <a:gd name="connsiteX196" fmla="*/ 1763 w 10000"/>
                <a:gd name="connsiteY196" fmla="*/ 2554 h 10203"/>
                <a:gd name="connsiteX197" fmla="*/ 1613 w 10000"/>
                <a:gd name="connsiteY197" fmla="*/ 2842 h 10203"/>
                <a:gd name="connsiteX198" fmla="*/ 1450 w 10000"/>
                <a:gd name="connsiteY198" fmla="*/ 2946 h 10203"/>
                <a:gd name="connsiteX199" fmla="*/ 1277 w 10000"/>
                <a:gd name="connsiteY199" fmla="*/ 3232 h 10203"/>
                <a:gd name="connsiteX200" fmla="*/ 1067 w 10000"/>
                <a:gd name="connsiteY200" fmla="*/ 3257 h 10203"/>
                <a:gd name="connsiteX201" fmla="*/ 963 w 10000"/>
                <a:gd name="connsiteY201" fmla="*/ 3304 h 10203"/>
                <a:gd name="connsiteX202" fmla="*/ 893 w 10000"/>
                <a:gd name="connsiteY202" fmla="*/ 3232 h 10203"/>
                <a:gd name="connsiteX203" fmla="*/ 766 w 10000"/>
                <a:gd name="connsiteY203" fmla="*/ 3232 h 10203"/>
                <a:gd name="connsiteX204" fmla="*/ 511 w 10000"/>
                <a:gd name="connsiteY204" fmla="*/ 3475 h 10203"/>
                <a:gd name="connsiteX205" fmla="*/ 499 w 10000"/>
                <a:gd name="connsiteY205" fmla="*/ 3591 h 10203"/>
                <a:gd name="connsiteX206" fmla="*/ 511 w 10000"/>
                <a:gd name="connsiteY206" fmla="*/ 3694 h 10203"/>
                <a:gd name="connsiteX207" fmla="*/ 696 w 10000"/>
                <a:gd name="connsiteY207" fmla="*/ 3741 h 10203"/>
                <a:gd name="connsiteX208" fmla="*/ 673 w 10000"/>
                <a:gd name="connsiteY208" fmla="*/ 3970 h 10203"/>
                <a:gd name="connsiteX209" fmla="*/ 766 w 10000"/>
                <a:gd name="connsiteY209" fmla="*/ 4052 h 10203"/>
                <a:gd name="connsiteX210" fmla="*/ 847 w 10000"/>
                <a:gd name="connsiteY210" fmla="*/ 4052 h 10203"/>
                <a:gd name="connsiteX211" fmla="*/ 916 w 10000"/>
                <a:gd name="connsiteY211" fmla="*/ 4248 h 10203"/>
                <a:gd name="connsiteX212" fmla="*/ 986 w 10000"/>
                <a:gd name="connsiteY212" fmla="*/ 4339 h 10203"/>
                <a:gd name="connsiteX213" fmla="*/ 963 w 10000"/>
                <a:gd name="connsiteY213" fmla="*/ 4559 h 10203"/>
                <a:gd name="connsiteX214" fmla="*/ 766 w 10000"/>
                <a:gd name="connsiteY214" fmla="*/ 4524 h 10203"/>
                <a:gd name="connsiteX215" fmla="*/ 673 w 10000"/>
                <a:gd name="connsiteY215" fmla="*/ 4582 h 10203"/>
                <a:gd name="connsiteX216" fmla="*/ 267 w 10000"/>
                <a:gd name="connsiteY216" fmla="*/ 4559 h 10203"/>
                <a:gd name="connsiteX217" fmla="*/ 220 w 10000"/>
                <a:gd name="connsiteY217" fmla="*/ 4652 h 10203"/>
                <a:gd name="connsiteX218" fmla="*/ 46 w 10000"/>
                <a:gd name="connsiteY218" fmla="*/ 4696 h 10203"/>
                <a:gd name="connsiteX219" fmla="*/ 0 w 10000"/>
                <a:gd name="connsiteY219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111 w 10000"/>
                <a:gd name="connsiteY174" fmla="*/ 411 h 10203"/>
                <a:gd name="connsiteX175" fmla="*/ 2413 w 10000"/>
                <a:gd name="connsiteY175" fmla="*/ 710 h 10203"/>
                <a:gd name="connsiteX176" fmla="*/ 2124 w 10000"/>
                <a:gd name="connsiteY176" fmla="*/ 631 h 10203"/>
                <a:gd name="connsiteX177" fmla="*/ 2030 w 10000"/>
                <a:gd name="connsiteY177" fmla="*/ 653 h 10203"/>
                <a:gd name="connsiteX178" fmla="*/ 1960 w 10000"/>
                <a:gd name="connsiteY178" fmla="*/ 757 h 10203"/>
                <a:gd name="connsiteX179" fmla="*/ 2076 w 10000"/>
                <a:gd name="connsiteY179" fmla="*/ 930 h 10203"/>
                <a:gd name="connsiteX180" fmla="*/ 2007 w 10000"/>
                <a:gd name="connsiteY180" fmla="*/ 1045 h 10203"/>
                <a:gd name="connsiteX181" fmla="*/ 2100 w 10000"/>
                <a:gd name="connsiteY181" fmla="*/ 1114 h 10203"/>
                <a:gd name="connsiteX182" fmla="*/ 2030 w 10000"/>
                <a:gd name="connsiteY182" fmla="*/ 1205 h 10203"/>
                <a:gd name="connsiteX183" fmla="*/ 2053 w 10000"/>
                <a:gd name="connsiteY183" fmla="*/ 1310 h 10203"/>
                <a:gd name="connsiteX184" fmla="*/ 2124 w 10000"/>
                <a:gd name="connsiteY184" fmla="*/ 1402 h 10203"/>
                <a:gd name="connsiteX185" fmla="*/ 2251 w 10000"/>
                <a:gd name="connsiteY185" fmla="*/ 1426 h 10203"/>
                <a:gd name="connsiteX186" fmla="*/ 2251 w 10000"/>
                <a:gd name="connsiteY186" fmla="*/ 1529 h 10203"/>
                <a:gd name="connsiteX187" fmla="*/ 2448 w 10000"/>
                <a:gd name="connsiteY187" fmla="*/ 1597 h 10203"/>
                <a:gd name="connsiteX188" fmla="*/ 2448 w 10000"/>
                <a:gd name="connsiteY188" fmla="*/ 1713 h 10203"/>
                <a:gd name="connsiteX189" fmla="*/ 2344 w 10000"/>
                <a:gd name="connsiteY189" fmla="*/ 1713 h 10203"/>
                <a:gd name="connsiteX190" fmla="*/ 2251 w 10000"/>
                <a:gd name="connsiteY190" fmla="*/ 1760 h 10203"/>
                <a:gd name="connsiteX191" fmla="*/ 2205 w 10000"/>
                <a:gd name="connsiteY191" fmla="*/ 1840 h 10203"/>
                <a:gd name="connsiteX192" fmla="*/ 2274 w 10000"/>
                <a:gd name="connsiteY192" fmla="*/ 2036 h 10203"/>
                <a:gd name="connsiteX193" fmla="*/ 2100 w 10000"/>
                <a:gd name="connsiteY193" fmla="*/ 2174 h 10203"/>
                <a:gd name="connsiteX194" fmla="*/ 1960 w 10000"/>
                <a:gd name="connsiteY194" fmla="*/ 2324 h 10203"/>
                <a:gd name="connsiteX195" fmla="*/ 1960 w 10000"/>
                <a:gd name="connsiteY195" fmla="*/ 2415 h 10203"/>
                <a:gd name="connsiteX196" fmla="*/ 1763 w 10000"/>
                <a:gd name="connsiteY196" fmla="*/ 2554 h 10203"/>
                <a:gd name="connsiteX197" fmla="*/ 1613 w 10000"/>
                <a:gd name="connsiteY197" fmla="*/ 2842 h 10203"/>
                <a:gd name="connsiteX198" fmla="*/ 1450 w 10000"/>
                <a:gd name="connsiteY198" fmla="*/ 2946 h 10203"/>
                <a:gd name="connsiteX199" fmla="*/ 1277 w 10000"/>
                <a:gd name="connsiteY199" fmla="*/ 3232 h 10203"/>
                <a:gd name="connsiteX200" fmla="*/ 1067 w 10000"/>
                <a:gd name="connsiteY200" fmla="*/ 3257 h 10203"/>
                <a:gd name="connsiteX201" fmla="*/ 963 w 10000"/>
                <a:gd name="connsiteY201" fmla="*/ 3304 h 10203"/>
                <a:gd name="connsiteX202" fmla="*/ 893 w 10000"/>
                <a:gd name="connsiteY202" fmla="*/ 3232 h 10203"/>
                <a:gd name="connsiteX203" fmla="*/ 766 w 10000"/>
                <a:gd name="connsiteY203" fmla="*/ 3232 h 10203"/>
                <a:gd name="connsiteX204" fmla="*/ 511 w 10000"/>
                <a:gd name="connsiteY204" fmla="*/ 3475 h 10203"/>
                <a:gd name="connsiteX205" fmla="*/ 499 w 10000"/>
                <a:gd name="connsiteY205" fmla="*/ 3591 h 10203"/>
                <a:gd name="connsiteX206" fmla="*/ 511 w 10000"/>
                <a:gd name="connsiteY206" fmla="*/ 3694 h 10203"/>
                <a:gd name="connsiteX207" fmla="*/ 696 w 10000"/>
                <a:gd name="connsiteY207" fmla="*/ 3741 h 10203"/>
                <a:gd name="connsiteX208" fmla="*/ 673 w 10000"/>
                <a:gd name="connsiteY208" fmla="*/ 3970 h 10203"/>
                <a:gd name="connsiteX209" fmla="*/ 766 w 10000"/>
                <a:gd name="connsiteY209" fmla="*/ 4052 h 10203"/>
                <a:gd name="connsiteX210" fmla="*/ 847 w 10000"/>
                <a:gd name="connsiteY210" fmla="*/ 4052 h 10203"/>
                <a:gd name="connsiteX211" fmla="*/ 916 w 10000"/>
                <a:gd name="connsiteY211" fmla="*/ 4248 h 10203"/>
                <a:gd name="connsiteX212" fmla="*/ 986 w 10000"/>
                <a:gd name="connsiteY212" fmla="*/ 4339 h 10203"/>
                <a:gd name="connsiteX213" fmla="*/ 963 w 10000"/>
                <a:gd name="connsiteY213" fmla="*/ 4559 h 10203"/>
                <a:gd name="connsiteX214" fmla="*/ 766 w 10000"/>
                <a:gd name="connsiteY214" fmla="*/ 4524 h 10203"/>
                <a:gd name="connsiteX215" fmla="*/ 673 w 10000"/>
                <a:gd name="connsiteY215" fmla="*/ 4582 h 10203"/>
                <a:gd name="connsiteX216" fmla="*/ 267 w 10000"/>
                <a:gd name="connsiteY216" fmla="*/ 4559 h 10203"/>
                <a:gd name="connsiteX217" fmla="*/ 220 w 10000"/>
                <a:gd name="connsiteY217" fmla="*/ 4652 h 10203"/>
                <a:gd name="connsiteX218" fmla="*/ 46 w 10000"/>
                <a:gd name="connsiteY218" fmla="*/ 4696 h 10203"/>
                <a:gd name="connsiteX219" fmla="*/ 0 w 10000"/>
                <a:gd name="connsiteY219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111 w 10000"/>
                <a:gd name="connsiteY174" fmla="*/ 411 h 10203"/>
                <a:gd name="connsiteX175" fmla="*/ 2413 w 10000"/>
                <a:gd name="connsiteY175" fmla="*/ 710 h 10203"/>
                <a:gd name="connsiteX176" fmla="*/ 2124 w 10000"/>
                <a:gd name="connsiteY176" fmla="*/ 631 h 10203"/>
                <a:gd name="connsiteX177" fmla="*/ 2030 w 10000"/>
                <a:gd name="connsiteY177" fmla="*/ 653 h 10203"/>
                <a:gd name="connsiteX178" fmla="*/ 1960 w 10000"/>
                <a:gd name="connsiteY178" fmla="*/ 757 h 10203"/>
                <a:gd name="connsiteX179" fmla="*/ 2076 w 10000"/>
                <a:gd name="connsiteY179" fmla="*/ 930 h 10203"/>
                <a:gd name="connsiteX180" fmla="*/ 2007 w 10000"/>
                <a:gd name="connsiteY180" fmla="*/ 1045 h 10203"/>
                <a:gd name="connsiteX181" fmla="*/ 2100 w 10000"/>
                <a:gd name="connsiteY181" fmla="*/ 1114 h 10203"/>
                <a:gd name="connsiteX182" fmla="*/ 2030 w 10000"/>
                <a:gd name="connsiteY182" fmla="*/ 1205 h 10203"/>
                <a:gd name="connsiteX183" fmla="*/ 2053 w 10000"/>
                <a:gd name="connsiteY183" fmla="*/ 1310 h 10203"/>
                <a:gd name="connsiteX184" fmla="*/ 2124 w 10000"/>
                <a:gd name="connsiteY184" fmla="*/ 1402 h 10203"/>
                <a:gd name="connsiteX185" fmla="*/ 2251 w 10000"/>
                <a:gd name="connsiteY185" fmla="*/ 1426 h 10203"/>
                <a:gd name="connsiteX186" fmla="*/ 2251 w 10000"/>
                <a:gd name="connsiteY186" fmla="*/ 1529 h 10203"/>
                <a:gd name="connsiteX187" fmla="*/ 2448 w 10000"/>
                <a:gd name="connsiteY187" fmla="*/ 1597 h 10203"/>
                <a:gd name="connsiteX188" fmla="*/ 2448 w 10000"/>
                <a:gd name="connsiteY188" fmla="*/ 1713 h 10203"/>
                <a:gd name="connsiteX189" fmla="*/ 2344 w 10000"/>
                <a:gd name="connsiteY189" fmla="*/ 1713 h 10203"/>
                <a:gd name="connsiteX190" fmla="*/ 2251 w 10000"/>
                <a:gd name="connsiteY190" fmla="*/ 1760 h 10203"/>
                <a:gd name="connsiteX191" fmla="*/ 2205 w 10000"/>
                <a:gd name="connsiteY191" fmla="*/ 1840 h 10203"/>
                <a:gd name="connsiteX192" fmla="*/ 2274 w 10000"/>
                <a:gd name="connsiteY192" fmla="*/ 2036 h 10203"/>
                <a:gd name="connsiteX193" fmla="*/ 2100 w 10000"/>
                <a:gd name="connsiteY193" fmla="*/ 2174 h 10203"/>
                <a:gd name="connsiteX194" fmla="*/ 1960 w 10000"/>
                <a:gd name="connsiteY194" fmla="*/ 2324 h 10203"/>
                <a:gd name="connsiteX195" fmla="*/ 1960 w 10000"/>
                <a:gd name="connsiteY195" fmla="*/ 2415 h 10203"/>
                <a:gd name="connsiteX196" fmla="*/ 1763 w 10000"/>
                <a:gd name="connsiteY196" fmla="*/ 2554 h 10203"/>
                <a:gd name="connsiteX197" fmla="*/ 1613 w 10000"/>
                <a:gd name="connsiteY197" fmla="*/ 2842 h 10203"/>
                <a:gd name="connsiteX198" fmla="*/ 1450 w 10000"/>
                <a:gd name="connsiteY198" fmla="*/ 2946 h 10203"/>
                <a:gd name="connsiteX199" fmla="*/ 1277 w 10000"/>
                <a:gd name="connsiteY199" fmla="*/ 3232 h 10203"/>
                <a:gd name="connsiteX200" fmla="*/ 1067 w 10000"/>
                <a:gd name="connsiteY200" fmla="*/ 3257 h 10203"/>
                <a:gd name="connsiteX201" fmla="*/ 963 w 10000"/>
                <a:gd name="connsiteY201" fmla="*/ 3304 h 10203"/>
                <a:gd name="connsiteX202" fmla="*/ 893 w 10000"/>
                <a:gd name="connsiteY202" fmla="*/ 3232 h 10203"/>
                <a:gd name="connsiteX203" fmla="*/ 766 w 10000"/>
                <a:gd name="connsiteY203" fmla="*/ 3232 h 10203"/>
                <a:gd name="connsiteX204" fmla="*/ 511 w 10000"/>
                <a:gd name="connsiteY204" fmla="*/ 3475 h 10203"/>
                <a:gd name="connsiteX205" fmla="*/ 499 w 10000"/>
                <a:gd name="connsiteY205" fmla="*/ 3591 h 10203"/>
                <a:gd name="connsiteX206" fmla="*/ 511 w 10000"/>
                <a:gd name="connsiteY206" fmla="*/ 3694 h 10203"/>
                <a:gd name="connsiteX207" fmla="*/ 696 w 10000"/>
                <a:gd name="connsiteY207" fmla="*/ 3741 h 10203"/>
                <a:gd name="connsiteX208" fmla="*/ 673 w 10000"/>
                <a:gd name="connsiteY208" fmla="*/ 3970 h 10203"/>
                <a:gd name="connsiteX209" fmla="*/ 766 w 10000"/>
                <a:gd name="connsiteY209" fmla="*/ 4052 h 10203"/>
                <a:gd name="connsiteX210" fmla="*/ 847 w 10000"/>
                <a:gd name="connsiteY210" fmla="*/ 4052 h 10203"/>
                <a:gd name="connsiteX211" fmla="*/ 916 w 10000"/>
                <a:gd name="connsiteY211" fmla="*/ 4248 h 10203"/>
                <a:gd name="connsiteX212" fmla="*/ 986 w 10000"/>
                <a:gd name="connsiteY212" fmla="*/ 4339 h 10203"/>
                <a:gd name="connsiteX213" fmla="*/ 963 w 10000"/>
                <a:gd name="connsiteY213" fmla="*/ 4559 h 10203"/>
                <a:gd name="connsiteX214" fmla="*/ 766 w 10000"/>
                <a:gd name="connsiteY214" fmla="*/ 4524 h 10203"/>
                <a:gd name="connsiteX215" fmla="*/ 673 w 10000"/>
                <a:gd name="connsiteY215" fmla="*/ 4582 h 10203"/>
                <a:gd name="connsiteX216" fmla="*/ 267 w 10000"/>
                <a:gd name="connsiteY216" fmla="*/ 4559 h 10203"/>
                <a:gd name="connsiteX217" fmla="*/ 220 w 10000"/>
                <a:gd name="connsiteY217" fmla="*/ 4652 h 10203"/>
                <a:gd name="connsiteX218" fmla="*/ 46 w 10000"/>
                <a:gd name="connsiteY218" fmla="*/ 4696 h 10203"/>
                <a:gd name="connsiteX219" fmla="*/ 0 w 10000"/>
                <a:gd name="connsiteY219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111 w 10000"/>
                <a:gd name="connsiteY174" fmla="*/ 411 h 10203"/>
                <a:gd name="connsiteX175" fmla="*/ 2535 w 10000"/>
                <a:gd name="connsiteY175" fmla="*/ 641 h 10203"/>
                <a:gd name="connsiteX176" fmla="*/ 2124 w 10000"/>
                <a:gd name="connsiteY176" fmla="*/ 631 h 10203"/>
                <a:gd name="connsiteX177" fmla="*/ 2030 w 10000"/>
                <a:gd name="connsiteY177" fmla="*/ 653 h 10203"/>
                <a:gd name="connsiteX178" fmla="*/ 1960 w 10000"/>
                <a:gd name="connsiteY178" fmla="*/ 757 h 10203"/>
                <a:gd name="connsiteX179" fmla="*/ 2076 w 10000"/>
                <a:gd name="connsiteY179" fmla="*/ 930 h 10203"/>
                <a:gd name="connsiteX180" fmla="*/ 2007 w 10000"/>
                <a:gd name="connsiteY180" fmla="*/ 1045 h 10203"/>
                <a:gd name="connsiteX181" fmla="*/ 2100 w 10000"/>
                <a:gd name="connsiteY181" fmla="*/ 1114 h 10203"/>
                <a:gd name="connsiteX182" fmla="*/ 2030 w 10000"/>
                <a:gd name="connsiteY182" fmla="*/ 1205 h 10203"/>
                <a:gd name="connsiteX183" fmla="*/ 2053 w 10000"/>
                <a:gd name="connsiteY183" fmla="*/ 1310 h 10203"/>
                <a:gd name="connsiteX184" fmla="*/ 2124 w 10000"/>
                <a:gd name="connsiteY184" fmla="*/ 1402 h 10203"/>
                <a:gd name="connsiteX185" fmla="*/ 2251 w 10000"/>
                <a:gd name="connsiteY185" fmla="*/ 1426 h 10203"/>
                <a:gd name="connsiteX186" fmla="*/ 2251 w 10000"/>
                <a:gd name="connsiteY186" fmla="*/ 1529 h 10203"/>
                <a:gd name="connsiteX187" fmla="*/ 2448 w 10000"/>
                <a:gd name="connsiteY187" fmla="*/ 1597 h 10203"/>
                <a:gd name="connsiteX188" fmla="*/ 2448 w 10000"/>
                <a:gd name="connsiteY188" fmla="*/ 1713 h 10203"/>
                <a:gd name="connsiteX189" fmla="*/ 2344 w 10000"/>
                <a:gd name="connsiteY189" fmla="*/ 1713 h 10203"/>
                <a:gd name="connsiteX190" fmla="*/ 2251 w 10000"/>
                <a:gd name="connsiteY190" fmla="*/ 1760 h 10203"/>
                <a:gd name="connsiteX191" fmla="*/ 2205 w 10000"/>
                <a:gd name="connsiteY191" fmla="*/ 1840 h 10203"/>
                <a:gd name="connsiteX192" fmla="*/ 2274 w 10000"/>
                <a:gd name="connsiteY192" fmla="*/ 2036 h 10203"/>
                <a:gd name="connsiteX193" fmla="*/ 2100 w 10000"/>
                <a:gd name="connsiteY193" fmla="*/ 2174 h 10203"/>
                <a:gd name="connsiteX194" fmla="*/ 1960 w 10000"/>
                <a:gd name="connsiteY194" fmla="*/ 2324 h 10203"/>
                <a:gd name="connsiteX195" fmla="*/ 1960 w 10000"/>
                <a:gd name="connsiteY195" fmla="*/ 2415 h 10203"/>
                <a:gd name="connsiteX196" fmla="*/ 1763 w 10000"/>
                <a:gd name="connsiteY196" fmla="*/ 2554 h 10203"/>
                <a:gd name="connsiteX197" fmla="*/ 1613 w 10000"/>
                <a:gd name="connsiteY197" fmla="*/ 2842 h 10203"/>
                <a:gd name="connsiteX198" fmla="*/ 1450 w 10000"/>
                <a:gd name="connsiteY198" fmla="*/ 2946 h 10203"/>
                <a:gd name="connsiteX199" fmla="*/ 1277 w 10000"/>
                <a:gd name="connsiteY199" fmla="*/ 3232 h 10203"/>
                <a:gd name="connsiteX200" fmla="*/ 1067 w 10000"/>
                <a:gd name="connsiteY200" fmla="*/ 3257 h 10203"/>
                <a:gd name="connsiteX201" fmla="*/ 963 w 10000"/>
                <a:gd name="connsiteY201" fmla="*/ 3304 h 10203"/>
                <a:gd name="connsiteX202" fmla="*/ 893 w 10000"/>
                <a:gd name="connsiteY202" fmla="*/ 3232 h 10203"/>
                <a:gd name="connsiteX203" fmla="*/ 766 w 10000"/>
                <a:gd name="connsiteY203" fmla="*/ 3232 h 10203"/>
                <a:gd name="connsiteX204" fmla="*/ 511 w 10000"/>
                <a:gd name="connsiteY204" fmla="*/ 3475 h 10203"/>
                <a:gd name="connsiteX205" fmla="*/ 499 w 10000"/>
                <a:gd name="connsiteY205" fmla="*/ 3591 h 10203"/>
                <a:gd name="connsiteX206" fmla="*/ 511 w 10000"/>
                <a:gd name="connsiteY206" fmla="*/ 3694 h 10203"/>
                <a:gd name="connsiteX207" fmla="*/ 696 w 10000"/>
                <a:gd name="connsiteY207" fmla="*/ 3741 h 10203"/>
                <a:gd name="connsiteX208" fmla="*/ 673 w 10000"/>
                <a:gd name="connsiteY208" fmla="*/ 3970 h 10203"/>
                <a:gd name="connsiteX209" fmla="*/ 766 w 10000"/>
                <a:gd name="connsiteY209" fmla="*/ 4052 h 10203"/>
                <a:gd name="connsiteX210" fmla="*/ 847 w 10000"/>
                <a:gd name="connsiteY210" fmla="*/ 4052 h 10203"/>
                <a:gd name="connsiteX211" fmla="*/ 916 w 10000"/>
                <a:gd name="connsiteY211" fmla="*/ 4248 h 10203"/>
                <a:gd name="connsiteX212" fmla="*/ 986 w 10000"/>
                <a:gd name="connsiteY212" fmla="*/ 4339 h 10203"/>
                <a:gd name="connsiteX213" fmla="*/ 963 w 10000"/>
                <a:gd name="connsiteY213" fmla="*/ 4559 h 10203"/>
                <a:gd name="connsiteX214" fmla="*/ 766 w 10000"/>
                <a:gd name="connsiteY214" fmla="*/ 4524 h 10203"/>
                <a:gd name="connsiteX215" fmla="*/ 673 w 10000"/>
                <a:gd name="connsiteY215" fmla="*/ 4582 h 10203"/>
                <a:gd name="connsiteX216" fmla="*/ 267 w 10000"/>
                <a:gd name="connsiteY216" fmla="*/ 4559 h 10203"/>
                <a:gd name="connsiteX217" fmla="*/ 220 w 10000"/>
                <a:gd name="connsiteY217" fmla="*/ 4652 h 10203"/>
                <a:gd name="connsiteX218" fmla="*/ 46 w 10000"/>
                <a:gd name="connsiteY218" fmla="*/ 4696 h 10203"/>
                <a:gd name="connsiteX219" fmla="*/ 0 w 10000"/>
                <a:gd name="connsiteY219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111 w 10000"/>
                <a:gd name="connsiteY174" fmla="*/ 411 h 10203"/>
                <a:gd name="connsiteX175" fmla="*/ 2535 w 10000"/>
                <a:gd name="connsiteY175" fmla="*/ 641 h 10203"/>
                <a:gd name="connsiteX176" fmla="*/ 2124 w 10000"/>
                <a:gd name="connsiteY176" fmla="*/ 631 h 10203"/>
                <a:gd name="connsiteX177" fmla="*/ 2030 w 10000"/>
                <a:gd name="connsiteY177" fmla="*/ 653 h 10203"/>
                <a:gd name="connsiteX178" fmla="*/ 1960 w 10000"/>
                <a:gd name="connsiteY178" fmla="*/ 757 h 10203"/>
                <a:gd name="connsiteX179" fmla="*/ 2076 w 10000"/>
                <a:gd name="connsiteY179" fmla="*/ 930 h 10203"/>
                <a:gd name="connsiteX180" fmla="*/ 2007 w 10000"/>
                <a:gd name="connsiteY180" fmla="*/ 1045 h 10203"/>
                <a:gd name="connsiteX181" fmla="*/ 2100 w 10000"/>
                <a:gd name="connsiteY181" fmla="*/ 1114 h 10203"/>
                <a:gd name="connsiteX182" fmla="*/ 2030 w 10000"/>
                <a:gd name="connsiteY182" fmla="*/ 1205 h 10203"/>
                <a:gd name="connsiteX183" fmla="*/ 2053 w 10000"/>
                <a:gd name="connsiteY183" fmla="*/ 1310 h 10203"/>
                <a:gd name="connsiteX184" fmla="*/ 2124 w 10000"/>
                <a:gd name="connsiteY184" fmla="*/ 1402 h 10203"/>
                <a:gd name="connsiteX185" fmla="*/ 2251 w 10000"/>
                <a:gd name="connsiteY185" fmla="*/ 1426 h 10203"/>
                <a:gd name="connsiteX186" fmla="*/ 2251 w 10000"/>
                <a:gd name="connsiteY186" fmla="*/ 1529 h 10203"/>
                <a:gd name="connsiteX187" fmla="*/ 2448 w 10000"/>
                <a:gd name="connsiteY187" fmla="*/ 1597 h 10203"/>
                <a:gd name="connsiteX188" fmla="*/ 2448 w 10000"/>
                <a:gd name="connsiteY188" fmla="*/ 1713 h 10203"/>
                <a:gd name="connsiteX189" fmla="*/ 2344 w 10000"/>
                <a:gd name="connsiteY189" fmla="*/ 1713 h 10203"/>
                <a:gd name="connsiteX190" fmla="*/ 2251 w 10000"/>
                <a:gd name="connsiteY190" fmla="*/ 1760 h 10203"/>
                <a:gd name="connsiteX191" fmla="*/ 2205 w 10000"/>
                <a:gd name="connsiteY191" fmla="*/ 1840 h 10203"/>
                <a:gd name="connsiteX192" fmla="*/ 2274 w 10000"/>
                <a:gd name="connsiteY192" fmla="*/ 2036 h 10203"/>
                <a:gd name="connsiteX193" fmla="*/ 2100 w 10000"/>
                <a:gd name="connsiteY193" fmla="*/ 2174 h 10203"/>
                <a:gd name="connsiteX194" fmla="*/ 1960 w 10000"/>
                <a:gd name="connsiteY194" fmla="*/ 2324 h 10203"/>
                <a:gd name="connsiteX195" fmla="*/ 1960 w 10000"/>
                <a:gd name="connsiteY195" fmla="*/ 2415 h 10203"/>
                <a:gd name="connsiteX196" fmla="*/ 1763 w 10000"/>
                <a:gd name="connsiteY196" fmla="*/ 2554 h 10203"/>
                <a:gd name="connsiteX197" fmla="*/ 1613 w 10000"/>
                <a:gd name="connsiteY197" fmla="*/ 2842 h 10203"/>
                <a:gd name="connsiteX198" fmla="*/ 1450 w 10000"/>
                <a:gd name="connsiteY198" fmla="*/ 2946 h 10203"/>
                <a:gd name="connsiteX199" fmla="*/ 1277 w 10000"/>
                <a:gd name="connsiteY199" fmla="*/ 3232 h 10203"/>
                <a:gd name="connsiteX200" fmla="*/ 1067 w 10000"/>
                <a:gd name="connsiteY200" fmla="*/ 3257 h 10203"/>
                <a:gd name="connsiteX201" fmla="*/ 963 w 10000"/>
                <a:gd name="connsiteY201" fmla="*/ 3304 h 10203"/>
                <a:gd name="connsiteX202" fmla="*/ 893 w 10000"/>
                <a:gd name="connsiteY202" fmla="*/ 3232 h 10203"/>
                <a:gd name="connsiteX203" fmla="*/ 766 w 10000"/>
                <a:gd name="connsiteY203" fmla="*/ 3232 h 10203"/>
                <a:gd name="connsiteX204" fmla="*/ 511 w 10000"/>
                <a:gd name="connsiteY204" fmla="*/ 3475 h 10203"/>
                <a:gd name="connsiteX205" fmla="*/ 499 w 10000"/>
                <a:gd name="connsiteY205" fmla="*/ 3591 h 10203"/>
                <a:gd name="connsiteX206" fmla="*/ 511 w 10000"/>
                <a:gd name="connsiteY206" fmla="*/ 3694 h 10203"/>
                <a:gd name="connsiteX207" fmla="*/ 696 w 10000"/>
                <a:gd name="connsiteY207" fmla="*/ 3741 h 10203"/>
                <a:gd name="connsiteX208" fmla="*/ 673 w 10000"/>
                <a:gd name="connsiteY208" fmla="*/ 3970 h 10203"/>
                <a:gd name="connsiteX209" fmla="*/ 766 w 10000"/>
                <a:gd name="connsiteY209" fmla="*/ 4052 h 10203"/>
                <a:gd name="connsiteX210" fmla="*/ 847 w 10000"/>
                <a:gd name="connsiteY210" fmla="*/ 4052 h 10203"/>
                <a:gd name="connsiteX211" fmla="*/ 916 w 10000"/>
                <a:gd name="connsiteY211" fmla="*/ 4248 h 10203"/>
                <a:gd name="connsiteX212" fmla="*/ 986 w 10000"/>
                <a:gd name="connsiteY212" fmla="*/ 4339 h 10203"/>
                <a:gd name="connsiteX213" fmla="*/ 963 w 10000"/>
                <a:gd name="connsiteY213" fmla="*/ 4559 h 10203"/>
                <a:gd name="connsiteX214" fmla="*/ 766 w 10000"/>
                <a:gd name="connsiteY214" fmla="*/ 4524 h 10203"/>
                <a:gd name="connsiteX215" fmla="*/ 673 w 10000"/>
                <a:gd name="connsiteY215" fmla="*/ 4582 h 10203"/>
                <a:gd name="connsiteX216" fmla="*/ 267 w 10000"/>
                <a:gd name="connsiteY216" fmla="*/ 4559 h 10203"/>
                <a:gd name="connsiteX217" fmla="*/ 220 w 10000"/>
                <a:gd name="connsiteY217" fmla="*/ 4652 h 10203"/>
                <a:gd name="connsiteX218" fmla="*/ 46 w 10000"/>
                <a:gd name="connsiteY218" fmla="*/ 4696 h 10203"/>
                <a:gd name="connsiteX219" fmla="*/ 0 w 10000"/>
                <a:gd name="connsiteY219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111 w 10000"/>
                <a:gd name="connsiteY174" fmla="*/ 411 h 10203"/>
                <a:gd name="connsiteX175" fmla="*/ 2124 w 10000"/>
                <a:gd name="connsiteY175" fmla="*/ 631 h 10203"/>
                <a:gd name="connsiteX176" fmla="*/ 2030 w 10000"/>
                <a:gd name="connsiteY176" fmla="*/ 653 h 10203"/>
                <a:gd name="connsiteX177" fmla="*/ 1960 w 10000"/>
                <a:gd name="connsiteY177" fmla="*/ 757 h 10203"/>
                <a:gd name="connsiteX178" fmla="*/ 2076 w 10000"/>
                <a:gd name="connsiteY178" fmla="*/ 930 h 10203"/>
                <a:gd name="connsiteX179" fmla="*/ 2007 w 10000"/>
                <a:gd name="connsiteY179" fmla="*/ 1045 h 10203"/>
                <a:gd name="connsiteX180" fmla="*/ 2100 w 10000"/>
                <a:gd name="connsiteY180" fmla="*/ 1114 h 10203"/>
                <a:gd name="connsiteX181" fmla="*/ 2030 w 10000"/>
                <a:gd name="connsiteY181" fmla="*/ 1205 h 10203"/>
                <a:gd name="connsiteX182" fmla="*/ 2053 w 10000"/>
                <a:gd name="connsiteY182" fmla="*/ 1310 h 10203"/>
                <a:gd name="connsiteX183" fmla="*/ 2124 w 10000"/>
                <a:gd name="connsiteY183" fmla="*/ 1402 h 10203"/>
                <a:gd name="connsiteX184" fmla="*/ 2251 w 10000"/>
                <a:gd name="connsiteY184" fmla="*/ 1426 h 10203"/>
                <a:gd name="connsiteX185" fmla="*/ 2251 w 10000"/>
                <a:gd name="connsiteY185" fmla="*/ 1529 h 10203"/>
                <a:gd name="connsiteX186" fmla="*/ 2448 w 10000"/>
                <a:gd name="connsiteY186" fmla="*/ 1597 h 10203"/>
                <a:gd name="connsiteX187" fmla="*/ 2448 w 10000"/>
                <a:gd name="connsiteY187" fmla="*/ 1713 h 10203"/>
                <a:gd name="connsiteX188" fmla="*/ 2344 w 10000"/>
                <a:gd name="connsiteY188" fmla="*/ 1713 h 10203"/>
                <a:gd name="connsiteX189" fmla="*/ 2251 w 10000"/>
                <a:gd name="connsiteY189" fmla="*/ 1760 h 10203"/>
                <a:gd name="connsiteX190" fmla="*/ 2205 w 10000"/>
                <a:gd name="connsiteY190" fmla="*/ 1840 h 10203"/>
                <a:gd name="connsiteX191" fmla="*/ 2274 w 10000"/>
                <a:gd name="connsiteY191" fmla="*/ 2036 h 10203"/>
                <a:gd name="connsiteX192" fmla="*/ 2100 w 10000"/>
                <a:gd name="connsiteY192" fmla="*/ 2174 h 10203"/>
                <a:gd name="connsiteX193" fmla="*/ 1960 w 10000"/>
                <a:gd name="connsiteY193" fmla="*/ 2324 h 10203"/>
                <a:gd name="connsiteX194" fmla="*/ 1960 w 10000"/>
                <a:gd name="connsiteY194" fmla="*/ 2415 h 10203"/>
                <a:gd name="connsiteX195" fmla="*/ 1763 w 10000"/>
                <a:gd name="connsiteY195" fmla="*/ 2554 h 10203"/>
                <a:gd name="connsiteX196" fmla="*/ 1613 w 10000"/>
                <a:gd name="connsiteY196" fmla="*/ 2842 h 10203"/>
                <a:gd name="connsiteX197" fmla="*/ 1450 w 10000"/>
                <a:gd name="connsiteY197" fmla="*/ 2946 h 10203"/>
                <a:gd name="connsiteX198" fmla="*/ 1277 w 10000"/>
                <a:gd name="connsiteY198" fmla="*/ 3232 h 10203"/>
                <a:gd name="connsiteX199" fmla="*/ 1067 w 10000"/>
                <a:gd name="connsiteY199" fmla="*/ 3257 h 10203"/>
                <a:gd name="connsiteX200" fmla="*/ 963 w 10000"/>
                <a:gd name="connsiteY200" fmla="*/ 3304 h 10203"/>
                <a:gd name="connsiteX201" fmla="*/ 893 w 10000"/>
                <a:gd name="connsiteY201" fmla="*/ 3232 h 10203"/>
                <a:gd name="connsiteX202" fmla="*/ 766 w 10000"/>
                <a:gd name="connsiteY202" fmla="*/ 3232 h 10203"/>
                <a:gd name="connsiteX203" fmla="*/ 511 w 10000"/>
                <a:gd name="connsiteY203" fmla="*/ 3475 h 10203"/>
                <a:gd name="connsiteX204" fmla="*/ 499 w 10000"/>
                <a:gd name="connsiteY204" fmla="*/ 3591 h 10203"/>
                <a:gd name="connsiteX205" fmla="*/ 511 w 10000"/>
                <a:gd name="connsiteY205" fmla="*/ 3694 h 10203"/>
                <a:gd name="connsiteX206" fmla="*/ 696 w 10000"/>
                <a:gd name="connsiteY206" fmla="*/ 3741 h 10203"/>
                <a:gd name="connsiteX207" fmla="*/ 673 w 10000"/>
                <a:gd name="connsiteY207" fmla="*/ 3970 h 10203"/>
                <a:gd name="connsiteX208" fmla="*/ 766 w 10000"/>
                <a:gd name="connsiteY208" fmla="*/ 4052 h 10203"/>
                <a:gd name="connsiteX209" fmla="*/ 847 w 10000"/>
                <a:gd name="connsiteY209" fmla="*/ 4052 h 10203"/>
                <a:gd name="connsiteX210" fmla="*/ 916 w 10000"/>
                <a:gd name="connsiteY210" fmla="*/ 4248 h 10203"/>
                <a:gd name="connsiteX211" fmla="*/ 986 w 10000"/>
                <a:gd name="connsiteY211" fmla="*/ 4339 h 10203"/>
                <a:gd name="connsiteX212" fmla="*/ 963 w 10000"/>
                <a:gd name="connsiteY212" fmla="*/ 4559 h 10203"/>
                <a:gd name="connsiteX213" fmla="*/ 766 w 10000"/>
                <a:gd name="connsiteY213" fmla="*/ 4524 h 10203"/>
                <a:gd name="connsiteX214" fmla="*/ 673 w 10000"/>
                <a:gd name="connsiteY214" fmla="*/ 4582 h 10203"/>
                <a:gd name="connsiteX215" fmla="*/ 267 w 10000"/>
                <a:gd name="connsiteY215" fmla="*/ 4559 h 10203"/>
                <a:gd name="connsiteX216" fmla="*/ 220 w 10000"/>
                <a:gd name="connsiteY216" fmla="*/ 4652 h 10203"/>
                <a:gd name="connsiteX217" fmla="*/ 46 w 10000"/>
                <a:gd name="connsiteY217" fmla="*/ 4696 h 10203"/>
                <a:gd name="connsiteX218" fmla="*/ 0 w 10000"/>
                <a:gd name="connsiteY218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337 w 10000"/>
                <a:gd name="connsiteY174" fmla="*/ 480 h 10203"/>
                <a:gd name="connsiteX175" fmla="*/ 2124 w 10000"/>
                <a:gd name="connsiteY175" fmla="*/ 631 h 10203"/>
                <a:gd name="connsiteX176" fmla="*/ 2030 w 10000"/>
                <a:gd name="connsiteY176" fmla="*/ 653 h 10203"/>
                <a:gd name="connsiteX177" fmla="*/ 1960 w 10000"/>
                <a:gd name="connsiteY177" fmla="*/ 757 h 10203"/>
                <a:gd name="connsiteX178" fmla="*/ 2076 w 10000"/>
                <a:gd name="connsiteY178" fmla="*/ 930 h 10203"/>
                <a:gd name="connsiteX179" fmla="*/ 2007 w 10000"/>
                <a:gd name="connsiteY179" fmla="*/ 1045 h 10203"/>
                <a:gd name="connsiteX180" fmla="*/ 2100 w 10000"/>
                <a:gd name="connsiteY180" fmla="*/ 1114 h 10203"/>
                <a:gd name="connsiteX181" fmla="*/ 2030 w 10000"/>
                <a:gd name="connsiteY181" fmla="*/ 1205 h 10203"/>
                <a:gd name="connsiteX182" fmla="*/ 2053 w 10000"/>
                <a:gd name="connsiteY182" fmla="*/ 1310 h 10203"/>
                <a:gd name="connsiteX183" fmla="*/ 2124 w 10000"/>
                <a:gd name="connsiteY183" fmla="*/ 1402 h 10203"/>
                <a:gd name="connsiteX184" fmla="*/ 2251 w 10000"/>
                <a:gd name="connsiteY184" fmla="*/ 1426 h 10203"/>
                <a:gd name="connsiteX185" fmla="*/ 2251 w 10000"/>
                <a:gd name="connsiteY185" fmla="*/ 1529 h 10203"/>
                <a:gd name="connsiteX186" fmla="*/ 2448 w 10000"/>
                <a:gd name="connsiteY186" fmla="*/ 1597 h 10203"/>
                <a:gd name="connsiteX187" fmla="*/ 2448 w 10000"/>
                <a:gd name="connsiteY187" fmla="*/ 1713 h 10203"/>
                <a:gd name="connsiteX188" fmla="*/ 2344 w 10000"/>
                <a:gd name="connsiteY188" fmla="*/ 1713 h 10203"/>
                <a:gd name="connsiteX189" fmla="*/ 2251 w 10000"/>
                <a:gd name="connsiteY189" fmla="*/ 1760 h 10203"/>
                <a:gd name="connsiteX190" fmla="*/ 2205 w 10000"/>
                <a:gd name="connsiteY190" fmla="*/ 1840 h 10203"/>
                <a:gd name="connsiteX191" fmla="*/ 2274 w 10000"/>
                <a:gd name="connsiteY191" fmla="*/ 2036 h 10203"/>
                <a:gd name="connsiteX192" fmla="*/ 2100 w 10000"/>
                <a:gd name="connsiteY192" fmla="*/ 2174 h 10203"/>
                <a:gd name="connsiteX193" fmla="*/ 1960 w 10000"/>
                <a:gd name="connsiteY193" fmla="*/ 2324 h 10203"/>
                <a:gd name="connsiteX194" fmla="*/ 1960 w 10000"/>
                <a:gd name="connsiteY194" fmla="*/ 2415 h 10203"/>
                <a:gd name="connsiteX195" fmla="*/ 1763 w 10000"/>
                <a:gd name="connsiteY195" fmla="*/ 2554 h 10203"/>
                <a:gd name="connsiteX196" fmla="*/ 1613 w 10000"/>
                <a:gd name="connsiteY196" fmla="*/ 2842 h 10203"/>
                <a:gd name="connsiteX197" fmla="*/ 1450 w 10000"/>
                <a:gd name="connsiteY197" fmla="*/ 2946 h 10203"/>
                <a:gd name="connsiteX198" fmla="*/ 1277 w 10000"/>
                <a:gd name="connsiteY198" fmla="*/ 3232 h 10203"/>
                <a:gd name="connsiteX199" fmla="*/ 1067 w 10000"/>
                <a:gd name="connsiteY199" fmla="*/ 3257 h 10203"/>
                <a:gd name="connsiteX200" fmla="*/ 963 w 10000"/>
                <a:gd name="connsiteY200" fmla="*/ 3304 h 10203"/>
                <a:gd name="connsiteX201" fmla="*/ 893 w 10000"/>
                <a:gd name="connsiteY201" fmla="*/ 3232 h 10203"/>
                <a:gd name="connsiteX202" fmla="*/ 766 w 10000"/>
                <a:gd name="connsiteY202" fmla="*/ 3232 h 10203"/>
                <a:gd name="connsiteX203" fmla="*/ 511 w 10000"/>
                <a:gd name="connsiteY203" fmla="*/ 3475 h 10203"/>
                <a:gd name="connsiteX204" fmla="*/ 499 w 10000"/>
                <a:gd name="connsiteY204" fmla="*/ 3591 h 10203"/>
                <a:gd name="connsiteX205" fmla="*/ 511 w 10000"/>
                <a:gd name="connsiteY205" fmla="*/ 3694 h 10203"/>
                <a:gd name="connsiteX206" fmla="*/ 696 w 10000"/>
                <a:gd name="connsiteY206" fmla="*/ 3741 h 10203"/>
                <a:gd name="connsiteX207" fmla="*/ 673 w 10000"/>
                <a:gd name="connsiteY207" fmla="*/ 3970 h 10203"/>
                <a:gd name="connsiteX208" fmla="*/ 766 w 10000"/>
                <a:gd name="connsiteY208" fmla="*/ 4052 h 10203"/>
                <a:gd name="connsiteX209" fmla="*/ 847 w 10000"/>
                <a:gd name="connsiteY209" fmla="*/ 4052 h 10203"/>
                <a:gd name="connsiteX210" fmla="*/ 916 w 10000"/>
                <a:gd name="connsiteY210" fmla="*/ 4248 h 10203"/>
                <a:gd name="connsiteX211" fmla="*/ 986 w 10000"/>
                <a:gd name="connsiteY211" fmla="*/ 4339 h 10203"/>
                <a:gd name="connsiteX212" fmla="*/ 963 w 10000"/>
                <a:gd name="connsiteY212" fmla="*/ 4559 h 10203"/>
                <a:gd name="connsiteX213" fmla="*/ 766 w 10000"/>
                <a:gd name="connsiteY213" fmla="*/ 4524 h 10203"/>
                <a:gd name="connsiteX214" fmla="*/ 673 w 10000"/>
                <a:gd name="connsiteY214" fmla="*/ 4582 h 10203"/>
                <a:gd name="connsiteX215" fmla="*/ 267 w 10000"/>
                <a:gd name="connsiteY215" fmla="*/ 4559 h 10203"/>
                <a:gd name="connsiteX216" fmla="*/ 220 w 10000"/>
                <a:gd name="connsiteY216" fmla="*/ 4652 h 10203"/>
                <a:gd name="connsiteX217" fmla="*/ 46 w 10000"/>
                <a:gd name="connsiteY217" fmla="*/ 4696 h 10203"/>
                <a:gd name="connsiteX218" fmla="*/ 0 w 10000"/>
                <a:gd name="connsiteY218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337 w 10000"/>
                <a:gd name="connsiteY174" fmla="*/ 480 h 10203"/>
                <a:gd name="connsiteX175" fmla="*/ 2124 w 10000"/>
                <a:gd name="connsiteY175" fmla="*/ 631 h 10203"/>
                <a:gd name="connsiteX176" fmla="*/ 2030 w 10000"/>
                <a:gd name="connsiteY176" fmla="*/ 653 h 10203"/>
                <a:gd name="connsiteX177" fmla="*/ 1960 w 10000"/>
                <a:gd name="connsiteY177" fmla="*/ 757 h 10203"/>
                <a:gd name="connsiteX178" fmla="*/ 2076 w 10000"/>
                <a:gd name="connsiteY178" fmla="*/ 930 h 10203"/>
                <a:gd name="connsiteX179" fmla="*/ 2007 w 10000"/>
                <a:gd name="connsiteY179" fmla="*/ 1045 h 10203"/>
                <a:gd name="connsiteX180" fmla="*/ 2100 w 10000"/>
                <a:gd name="connsiteY180" fmla="*/ 1114 h 10203"/>
                <a:gd name="connsiteX181" fmla="*/ 2030 w 10000"/>
                <a:gd name="connsiteY181" fmla="*/ 1205 h 10203"/>
                <a:gd name="connsiteX182" fmla="*/ 2053 w 10000"/>
                <a:gd name="connsiteY182" fmla="*/ 1310 h 10203"/>
                <a:gd name="connsiteX183" fmla="*/ 2124 w 10000"/>
                <a:gd name="connsiteY183" fmla="*/ 1402 h 10203"/>
                <a:gd name="connsiteX184" fmla="*/ 2251 w 10000"/>
                <a:gd name="connsiteY184" fmla="*/ 1426 h 10203"/>
                <a:gd name="connsiteX185" fmla="*/ 2251 w 10000"/>
                <a:gd name="connsiteY185" fmla="*/ 1529 h 10203"/>
                <a:gd name="connsiteX186" fmla="*/ 2448 w 10000"/>
                <a:gd name="connsiteY186" fmla="*/ 1597 h 10203"/>
                <a:gd name="connsiteX187" fmla="*/ 2448 w 10000"/>
                <a:gd name="connsiteY187" fmla="*/ 1713 h 10203"/>
                <a:gd name="connsiteX188" fmla="*/ 2344 w 10000"/>
                <a:gd name="connsiteY188" fmla="*/ 1713 h 10203"/>
                <a:gd name="connsiteX189" fmla="*/ 2251 w 10000"/>
                <a:gd name="connsiteY189" fmla="*/ 1760 h 10203"/>
                <a:gd name="connsiteX190" fmla="*/ 2205 w 10000"/>
                <a:gd name="connsiteY190" fmla="*/ 1840 h 10203"/>
                <a:gd name="connsiteX191" fmla="*/ 2274 w 10000"/>
                <a:gd name="connsiteY191" fmla="*/ 2036 h 10203"/>
                <a:gd name="connsiteX192" fmla="*/ 2100 w 10000"/>
                <a:gd name="connsiteY192" fmla="*/ 2174 h 10203"/>
                <a:gd name="connsiteX193" fmla="*/ 1960 w 10000"/>
                <a:gd name="connsiteY193" fmla="*/ 2324 h 10203"/>
                <a:gd name="connsiteX194" fmla="*/ 1960 w 10000"/>
                <a:gd name="connsiteY194" fmla="*/ 2415 h 10203"/>
                <a:gd name="connsiteX195" fmla="*/ 1763 w 10000"/>
                <a:gd name="connsiteY195" fmla="*/ 2554 h 10203"/>
                <a:gd name="connsiteX196" fmla="*/ 1613 w 10000"/>
                <a:gd name="connsiteY196" fmla="*/ 2842 h 10203"/>
                <a:gd name="connsiteX197" fmla="*/ 1450 w 10000"/>
                <a:gd name="connsiteY197" fmla="*/ 2946 h 10203"/>
                <a:gd name="connsiteX198" fmla="*/ 1277 w 10000"/>
                <a:gd name="connsiteY198" fmla="*/ 3232 h 10203"/>
                <a:gd name="connsiteX199" fmla="*/ 1067 w 10000"/>
                <a:gd name="connsiteY199" fmla="*/ 3257 h 10203"/>
                <a:gd name="connsiteX200" fmla="*/ 963 w 10000"/>
                <a:gd name="connsiteY200" fmla="*/ 3304 h 10203"/>
                <a:gd name="connsiteX201" fmla="*/ 893 w 10000"/>
                <a:gd name="connsiteY201" fmla="*/ 3232 h 10203"/>
                <a:gd name="connsiteX202" fmla="*/ 766 w 10000"/>
                <a:gd name="connsiteY202" fmla="*/ 3232 h 10203"/>
                <a:gd name="connsiteX203" fmla="*/ 511 w 10000"/>
                <a:gd name="connsiteY203" fmla="*/ 3475 h 10203"/>
                <a:gd name="connsiteX204" fmla="*/ 499 w 10000"/>
                <a:gd name="connsiteY204" fmla="*/ 3591 h 10203"/>
                <a:gd name="connsiteX205" fmla="*/ 511 w 10000"/>
                <a:gd name="connsiteY205" fmla="*/ 3694 h 10203"/>
                <a:gd name="connsiteX206" fmla="*/ 696 w 10000"/>
                <a:gd name="connsiteY206" fmla="*/ 3741 h 10203"/>
                <a:gd name="connsiteX207" fmla="*/ 673 w 10000"/>
                <a:gd name="connsiteY207" fmla="*/ 3970 h 10203"/>
                <a:gd name="connsiteX208" fmla="*/ 766 w 10000"/>
                <a:gd name="connsiteY208" fmla="*/ 4052 h 10203"/>
                <a:gd name="connsiteX209" fmla="*/ 847 w 10000"/>
                <a:gd name="connsiteY209" fmla="*/ 4052 h 10203"/>
                <a:gd name="connsiteX210" fmla="*/ 916 w 10000"/>
                <a:gd name="connsiteY210" fmla="*/ 4248 h 10203"/>
                <a:gd name="connsiteX211" fmla="*/ 986 w 10000"/>
                <a:gd name="connsiteY211" fmla="*/ 4339 h 10203"/>
                <a:gd name="connsiteX212" fmla="*/ 963 w 10000"/>
                <a:gd name="connsiteY212" fmla="*/ 4559 h 10203"/>
                <a:gd name="connsiteX213" fmla="*/ 766 w 10000"/>
                <a:gd name="connsiteY213" fmla="*/ 4524 h 10203"/>
                <a:gd name="connsiteX214" fmla="*/ 673 w 10000"/>
                <a:gd name="connsiteY214" fmla="*/ 4582 h 10203"/>
                <a:gd name="connsiteX215" fmla="*/ 267 w 10000"/>
                <a:gd name="connsiteY215" fmla="*/ 4559 h 10203"/>
                <a:gd name="connsiteX216" fmla="*/ 220 w 10000"/>
                <a:gd name="connsiteY216" fmla="*/ 4652 h 10203"/>
                <a:gd name="connsiteX217" fmla="*/ 46 w 10000"/>
                <a:gd name="connsiteY217" fmla="*/ 4696 h 10203"/>
                <a:gd name="connsiteX218" fmla="*/ 0 w 10000"/>
                <a:gd name="connsiteY218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397 w 10000"/>
                <a:gd name="connsiteY173" fmla="*/ 175 h 10203"/>
                <a:gd name="connsiteX174" fmla="*/ 2337 w 10000"/>
                <a:gd name="connsiteY174" fmla="*/ 480 h 10203"/>
                <a:gd name="connsiteX175" fmla="*/ 2211 w 10000"/>
                <a:gd name="connsiteY175" fmla="*/ 596 h 10203"/>
                <a:gd name="connsiteX176" fmla="*/ 2030 w 10000"/>
                <a:gd name="connsiteY176" fmla="*/ 653 h 10203"/>
                <a:gd name="connsiteX177" fmla="*/ 1960 w 10000"/>
                <a:gd name="connsiteY177" fmla="*/ 757 h 10203"/>
                <a:gd name="connsiteX178" fmla="*/ 2076 w 10000"/>
                <a:gd name="connsiteY178" fmla="*/ 930 h 10203"/>
                <a:gd name="connsiteX179" fmla="*/ 2007 w 10000"/>
                <a:gd name="connsiteY179" fmla="*/ 1045 h 10203"/>
                <a:gd name="connsiteX180" fmla="*/ 2100 w 10000"/>
                <a:gd name="connsiteY180" fmla="*/ 1114 h 10203"/>
                <a:gd name="connsiteX181" fmla="*/ 2030 w 10000"/>
                <a:gd name="connsiteY181" fmla="*/ 1205 h 10203"/>
                <a:gd name="connsiteX182" fmla="*/ 2053 w 10000"/>
                <a:gd name="connsiteY182" fmla="*/ 1310 h 10203"/>
                <a:gd name="connsiteX183" fmla="*/ 2124 w 10000"/>
                <a:gd name="connsiteY183" fmla="*/ 1402 h 10203"/>
                <a:gd name="connsiteX184" fmla="*/ 2251 w 10000"/>
                <a:gd name="connsiteY184" fmla="*/ 1426 h 10203"/>
                <a:gd name="connsiteX185" fmla="*/ 2251 w 10000"/>
                <a:gd name="connsiteY185" fmla="*/ 1529 h 10203"/>
                <a:gd name="connsiteX186" fmla="*/ 2448 w 10000"/>
                <a:gd name="connsiteY186" fmla="*/ 1597 h 10203"/>
                <a:gd name="connsiteX187" fmla="*/ 2448 w 10000"/>
                <a:gd name="connsiteY187" fmla="*/ 1713 h 10203"/>
                <a:gd name="connsiteX188" fmla="*/ 2344 w 10000"/>
                <a:gd name="connsiteY188" fmla="*/ 1713 h 10203"/>
                <a:gd name="connsiteX189" fmla="*/ 2251 w 10000"/>
                <a:gd name="connsiteY189" fmla="*/ 1760 h 10203"/>
                <a:gd name="connsiteX190" fmla="*/ 2205 w 10000"/>
                <a:gd name="connsiteY190" fmla="*/ 1840 h 10203"/>
                <a:gd name="connsiteX191" fmla="*/ 2274 w 10000"/>
                <a:gd name="connsiteY191" fmla="*/ 2036 h 10203"/>
                <a:gd name="connsiteX192" fmla="*/ 2100 w 10000"/>
                <a:gd name="connsiteY192" fmla="*/ 2174 h 10203"/>
                <a:gd name="connsiteX193" fmla="*/ 1960 w 10000"/>
                <a:gd name="connsiteY193" fmla="*/ 2324 h 10203"/>
                <a:gd name="connsiteX194" fmla="*/ 1960 w 10000"/>
                <a:gd name="connsiteY194" fmla="*/ 2415 h 10203"/>
                <a:gd name="connsiteX195" fmla="*/ 1763 w 10000"/>
                <a:gd name="connsiteY195" fmla="*/ 2554 h 10203"/>
                <a:gd name="connsiteX196" fmla="*/ 1613 w 10000"/>
                <a:gd name="connsiteY196" fmla="*/ 2842 h 10203"/>
                <a:gd name="connsiteX197" fmla="*/ 1450 w 10000"/>
                <a:gd name="connsiteY197" fmla="*/ 2946 h 10203"/>
                <a:gd name="connsiteX198" fmla="*/ 1277 w 10000"/>
                <a:gd name="connsiteY198" fmla="*/ 3232 h 10203"/>
                <a:gd name="connsiteX199" fmla="*/ 1067 w 10000"/>
                <a:gd name="connsiteY199" fmla="*/ 3257 h 10203"/>
                <a:gd name="connsiteX200" fmla="*/ 963 w 10000"/>
                <a:gd name="connsiteY200" fmla="*/ 3304 h 10203"/>
                <a:gd name="connsiteX201" fmla="*/ 893 w 10000"/>
                <a:gd name="connsiteY201" fmla="*/ 3232 h 10203"/>
                <a:gd name="connsiteX202" fmla="*/ 766 w 10000"/>
                <a:gd name="connsiteY202" fmla="*/ 3232 h 10203"/>
                <a:gd name="connsiteX203" fmla="*/ 511 w 10000"/>
                <a:gd name="connsiteY203" fmla="*/ 3475 h 10203"/>
                <a:gd name="connsiteX204" fmla="*/ 499 w 10000"/>
                <a:gd name="connsiteY204" fmla="*/ 3591 h 10203"/>
                <a:gd name="connsiteX205" fmla="*/ 511 w 10000"/>
                <a:gd name="connsiteY205" fmla="*/ 3694 h 10203"/>
                <a:gd name="connsiteX206" fmla="*/ 696 w 10000"/>
                <a:gd name="connsiteY206" fmla="*/ 3741 h 10203"/>
                <a:gd name="connsiteX207" fmla="*/ 673 w 10000"/>
                <a:gd name="connsiteY207" fmla="*/ 3970 h 10203"/>
                <a:gd name="connsiteX208" fmla="*/ 766 w 10000"/>
                <a:gd name="connsiteY208" fmla="*/ 4052 h 10203"/>
                <a:gd name="connsiteX209" fmla="*/ 847 w 10000"/>
                <a:gd name="connsiteY209" fmla="*/ 4052 h 10203"/>
                <a:gd name="connsiteX210" fmla="*/ 916 w 10000"/>
                <a:gd name="connsiteY210" fmla="*/ 4248 h 10203"/>
                <a:gd name="connsiteX211" fmla="*/ 986 w 10000"/>
                <a:gd name="connsiteY211" fmla="*/ 4339 h 10203"/>
                <a:gd name="connsiteX212" fmla="*/ 963 w 10000"/>
                <a:gd name="connsiteY212" fmla="*/ 4559 h 10203"/>
                <a:gd name="connsiteX213" fmla="*/ 766 w 10000"/>
                <a:gd name="connsiteY213" fmla="*/ 4524 h 10203"/>
                <a:gd name="connsiteX214" fmla="*/ 673 w 10000"/>
                <a:gd name="connsiteY214" fmla="*/ 4582 h 10203"/>
                <a:gd name="connsiteX215" fmla="*/ 267 w 10000"/>
                <a:gd name="connsiteY215" fmla="*/ 4559 h 10203"/>
                <a:gd name="connsiteX216" fmla="*/ 220 w 10000"/>
                <a:gd name="connsiteY216" fmla="*/ 4652 h 10203"/>
                <a:gd name="connsiteX217" fmla="*/ 46 w 10000"/>
                <a:gd name="connsiteY217" fmla="*/ 4696 h 10203"/>
                <a:gd name="connsiteX218" fmla="*/ 0 w 10000"/>
                <a:gd name="connsiteY218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519 w 10000"/>
                <a:gd name="connsiteY173" fmla="*/ 175 h 10203"/>
                <a:gd name="connsiteX174" fmla="*/ 2337 w 10000"/>
                <a:gd name="connsiteY174" fmla="*/ 480 h 10203"/>
                <a:gd name="connsiteX175" fmla="*/ 2211 w 10000"/>
                <a:gd name="connsiteY175" fmla="*/ 596 h 10203"/>
                <a:gd name="connsiteX176" fmla="*/ 2030 w 10000"/>
                <a:gd name="connsiteY176" fmla="*/ 653 h 10203"/>
                <a:gd name="connsiteX177" fmla="*/ 1960 w 10000"/>
                <a:gd name="connsiteY177" fmla="*/ 757 h 10203"/>
                <a:gd name="connsiteX178" fmla="*/ 2076 w 10000"/>
                <a:gd name="connsiteY178" fmla="*/ 930 h 10203"/>
                <a:gd name="connsiteX179" fmla="*/ 2007 w 10000"/>
                <a:gd name="connsiteY179" fmla="*/ 1045 h 10203"/>
                <a:gd name="connsiteX180" fmla="*/ 2100 w 10000"/>
                <a:gd name="connsiteY180" fmla="*/ 1114 h 10203"/>
                <a:gd name="connsiteX181" fmla="*/ 2030 w 10000"/>
                <a:gd name="connsiteY181" fmla="*/ 1205 h 10203"/>
                <a:gd name="connsiteX182" fmla="*/ 2053 w 10000"/>
                <a:gd name="connsiteY182" fmla="*/ 1310 h 10203"/>
                <a:gd name="connsiteX183" fmla="*/ 2124 w 10000"/>
                <a:gd name="connsiteY183" fmla="*/ 1402 h 10203"/>
                <a:gd name="connsiteX184" fmla="*/ 2251 w 10000"/>
                <a:gd name="connsiteY184" fmla="*/ 1426 h 10203"/>
                <a:gd name="connsiteX185" fmla="*/ 2251 w 10000"/>
                <a:gd name="connsiteY185" fmla="*/ 1529 h 10203"/>
                <a:gd name="connsiteX186" fmla="*/ 2448 w 10000"/>
                <a:gd name="connsiteY186" fmla="*/ 1597 h 10203"/>
                <a:gd name="connsiteX187" fmla="*/ 2448 w 10000"/>
                <a:gd name="connsiteY187" fmla="*/ 1713 h 10203"/>
                <a:gd name="connsiteX188" fmla="*/ 2344 w 10000"/>
                <a:gd name="connsiteY188" fmla="*/ 1713 h 10203"/>
                <a:gd name="connsiteX189" fmla="*/ 2251 w 10000"/>
                <a:gd name="connsiteY189" fmla="*/ 1760 h 10203"/>
                <a:gd name="connsiteX190" fmla="*/ 2205 w 10000"/>
                <a:gd name="connsiteY190" fmla="*/ 1840 h 10203"/>
                <a:gd name="connsiteX191" fmla="*/ 2274 w 10000"/>
                <a:gd name="connsiteY191" fmla="*/ 2036 h 10203"/>
                <a:gd name="connsiteX192" fmla="*/ 2100 w 10000"/>
                <a:gd name="connsiteY192" fmla="*/ 2174 h 10203"/>
                <a:gd name="connsiteX193" fmla="*/ 1960 w 10000"/>
                <a:gd name="connsiteY193" fmla="*/ 2324 h 10203"/>
                <a:gd name="connsiteX194" fmla="*/ 1960 w 10000"/>
                <a:gd name="connsiteY194" fmla="*/ 2415 h 10203"/>
                <a:gd name="connsiteX195" fmla="*/ 1763 w 10000"/>
                <a:gd name="connsiteY195" fmla="*/ 2554 h 10203"/>
                <a:gd name="connsiteX196" fmla="*/ 1613 w 10000"/>
                <a:gd name="connsiteY196" fmla="*/ 2842 h 10203"/>
                <a:gd name="connsiteX197" fmla="*/ 1450 w 10000"/>
                <a:gd name="connsiteY197" fmla="*/ 2946 h 10203"/>
                <a:gd name="connsiteX198" fmla="*/ 1277 w 10000"/>
                <a:gd name="connsiteY198" fmla="*/ 3232 h 10203"/>
                <a:gd name="connsiteX199" fmla="*/ 1067 w 10000"/>
                <a:gd name="connsiteY199" fmla="*/ 3257 h 10203"/>
                <a:gd name="connsiteX200" fmla="*/ 963 w 10000"/>
                <a:gd name="connsiteY200" fmla="*/ 3304 h 10203"/>
                <a:gd name="connsiteX201" fmla="*/ 893 w 10000"/>
                <a:gd name="connsiteY201" fmla="*/ 3232 h 10203"/>
                <a:gd name="connsiteX202" fmla="*/ 766 w 10000"/>
                <a:gd name="connsiteY202" fmla="*/ 3232 h 10203"/>
                <a:gd name="connsiteX203" fmla="*/ 511 w 10000"/>
                <a:gd name="connsiteY203" fmla="*/ 3475 h 10203"/>
                <a:gd name="connsiteX204" fmla="*/ 499 w 10000"/>
                <a:gd name="connsiteY204" fmla="*/ 3591 h 10203"/>
                <a:gd name="connsiteX205" fmla="*/ 511 w 10000"/>
                <a:gd name="connsiteY205" fmla="*/ 3694 h 10203"/>
                <a:gd name="connsiteX206" fmla="*/ 696 w 10000"/>
                <a:gd name="connsiteY206" fmla="*/ 3741 h 10203"/>
                <a:gd name="connsiteX207" fmla="*/ 673 w 10000"/>
                <a:gd name="connsiteY207" fmla="*/ 3970 h 10203"/>
                <a:gd name="connsiteX208" fmla="*/ 766 w 10000"/>
                <a:gd name="connsiteY208" fmla="*/ 4052 h 10203"/>
                <a:gd name="connsiteX209" fmla="*/ 847 w 10000"/>
                <a:gd name="connsiteY209" fmla="*/ 4052 h 10203"/>
                <a:gd name="connsiteX210" fmla="*/ 916 w 10000"/>
                <a:gd name="connsiteY210" fmla="*/ 4248 h 10203"/>
                <a:gd name="connsiteX211" fmla="*/ 986 w 10000"/>
                <a:gd name="connsiteY211" fmla="*/ 4339 h 10203"/>
                <a:gd name="connsiteX212" fmla="*/ 963 w 10000"/>
                <a:gd name="connsiteY212" fmla="*/ 4559 h 10203"/>
                <a:gd name="connsiteX213" fmla="*/ 766 w 10000"/>
                <a:gd name="connsiteY213" fmla="*/ 4524 h 10203"/>
                <a:gd name="connsiteX214" fmla="*/ 673 w 10000"/>
                <a:gd name="connsiteY214" fmla="*/ 4582 h 10203"/>
                <a:gd name="connsiteX215" fmla="*/ 267 w 10000"/>
                <a:gd name="connsiteY215" fmla="*/ 4559 h 10203"/>
                <a:gd name="connsiteX216" fmla="*/ 220 w 10000"/>
                <a:gd name="connsiteY216" fmla="*/ 4652 h 10203"/>
                <a:gd name="connsiteX217" fmla="*/ 46 w 10000"/>
                <a:gd name="connsiteY217" fmla="*/ 4696 h 10203"/>
                <a:gd name="connsiteX218" fmla="*/ 0 w 10000"/>
                <a:gd name="connsiteY218" fmla="*/ 4765 h 10203"/>
                <a:gd name="connsiteX0" fmla="*/ 0 w 10000"/>
                <a:gd name="connsiteY0" fmla="*/ 4765 h 10203"/>
                <a:gd name="connsiteX1" fmla="*/ 93 w 10000"/>
                <a:gd name="connsiteY1" fmla="*/ 4823 h 10203"/>
                <a:gd name="connsiteX2" fmla="*/ 209 w 10000"/>
                <a:gd name="connsiteY2" fmla="*/ 4985 h 10203"/>
                <a:gd name="connsiteX3" fmla="*/ 382 w 10000"/>
                <a:gd name="connsiteY3" fmla="*/ 5111 h 10203"/>
                <a:gd name="connsiteX4" fmla="*/ 557 w 10000"/>
                <a:gd name="connsiteY4" fmla="*/ 5111 h 10203"/>
                <a:gd name="connsiteX5" fmla="*/ 766 w 10000"/>
                <a:gd name="connsiteY5" fmla="*/ 5055 h 10203"/>
                <a:gd name="connsiteX6" fmla="*/ 719 w 10000"/>
                <a:gd name="connsiteY6" fmla="*/ 5226 h 10203"/>
                <a:gd name="connsiteX7" fmla="*/ 534 w 10000"/>
                <a:gd name="connsiteY7" fmla="*/ 5273 h 10203"/>
                <a:gd name="connsiteX8" fmla="*/ 336 w 10000"/>
                <a:gd name="connsiteY8" fmla="*/ 5273 h 10203"/>
                <a:gd name="connsiteX9" fmla="*/ 430 w 10000"/>
                <a:gd name="connsiteY9" fmla="*/ 5469 h 10203"/>
                <a:gd name="connsiteX10" fmla="*/ 534 w 10000"/>
                <a:gd name="connsiteY10" fmla="*/ 5584 h 10203"/>
                <a:gd name="connsiteX11" fmla="*/ 673 w 10000"/>
                <a:gd name="connsiteY11" fmla="*/ 5734 h 10203"/>
                <a:gd name="connsiteX12" fmla="*/ 847 w 10000"/>
                <a:gd name="connsiteY12" fmla="*/ 5826 h 10203"/>
                <a:gd name="connsiteX13" fmla="*/ 1055 w 10000"/>
                <a:gd name="connsiteY13" fmla="*/ 5826 h 10203"/>
                <a:gd name="connsiteX14" fmla="*/ 1206 w 10000"/>
                <a:gd name="connsiteY14" fmla="*/ 5758 h 10203"/>
                <a:gd name="connsiteX15" fmla="*/ 1358 w 10000"/>
                <a:gd name="connsiteY15" fmla="*/ 5629 h 10203"/>
                <a:gd name="connsiteX16" fmla="*/ 1450 w 10000"/>
                <a:gd name="connsiteY16" fmla="*/ 5273 h 10203"/>
                <a:gd name="connsiteX17" fmla="*/ 1520 w 10000"/>
                <a:gd name="connsiteY17" fmla="*/ 5318 h 10203"/>
                <a:gd name="connsiteX18" fmla="*/ 1497 w 10000"/>
                <a:gd name="connsiteY18" fmla="*/ 5491 h 10203"/>
                <a:gd name="connsiteX19" fmla="*/ 1520 w 10000"/>
                <a:gd name="connsiteY19" fmla="*/ 5629 h 10203"/>
                <a:gd name="connsiteX20" fmla="*/ 1613 w 10000"/>
                <a:gd name="connsiteY20" fmla="*/ 5780 h 10203"/>
                <a:gd name="connsiteX21" fmla="*/ 1566 w 10000"/>
                <a:gd name="connsiteY21" fmla="*/ 6182 h 10203"/>
                <a:gd name="connsiteX22" fmla="*/ 1671 w 10000"/>
                <a:gd name="connsiteY22" fmla="*/ 6424 h 10203"/>
                <a:gd name="connsiteX23" fmla="*/ 1613 w 10000"/>
                <a:gd name="connsiteY23" fmla="*/ 6528 h 10203"/>
                <a:gd name="connsiteX24" fmla="*/ 1717 w 10000"/>
                <a:gd name="connsiteY24" fmla="*/ 6955 h 10203"/>
                <a:gd name="connsiteX25" fmla="*/ 1786 w 10000"/>
                <a:gd name="connsiteY25" fmla="*/ 7323 h 10203"/>
                <a:gd name="connsiteX26" fmla="*/ 1937 w 10000"/>
                <a:gd name="connsiteY26" fmla="*/ 7656 h 10203"/>
                <a:gd name="connsiteX27" fmla="*/ 2170 w 10000"/>
                <a:gd name="connsiteY27" fmla="*/ 8014 h 10203"/>
                <a:gd name="connsiteX28" fmla="*/ 2367 w 10000"/>
                <a:gd name="connsiteY28" fmla="*/ 8718 h 10203"/>
                <a:gd name="connsiteX29" fmla="*/ 2657 w 10000"/>
                <a:gd name="connsiteY29" fmla="*/ 9144 h 10203"/>
                <a:gd name="connsiteX30" fmla="*/ 2877 w 10000"/>
                <a:gd name="connsiteY30" fmla="*/ 9892 h 10203"/>
                <a:gd name="connsiteX31" fmla="*/ 3098 w 10000"/>
                <a:gd name="connsiteY31" fmla="*/ 10134 h 10203"/>
                <a:gd name="connsiteX32" fmla="*/ 3260 w 10000"/>
                <a:gd name="connsiteY32" fmla="*/ 10203 h 10203"/>
                <a:gd name="connsiteX33" fmla="*/ 3388 w 10000"/>
                <a:gd name="connsiteY33" fmla="*/ 10112 h 10203"/>
                <a:gd name="connsiteX34" fmla="*/ 3434 w 10000"/>
                <a:gd name="connsiteY34" fmla="*/ 9916 h 10203"/>
                <a:gd name="connsiteX35" fmla="*/ 3561 w 10000"/>
                <a:gd name="connsiteY35" fmla="*/ 9823 h 10203"/>
                <a:gd name="connsiteX36" fmla="*/ 3724 w 10000"/>
                <a:gd name="connsiteY36" fmla="*/ 9800 h 10203"/>
                <a:gd name="connsiteX37" fmla="*/ 3724 w 10000"/>
                <a:gd name="connsiteY37" fmla="*/ 9627 h 10203"/>
                <a:gd name="connsiteX38" fmla="*/ 3829 w 10000"/>
                <a:gd name="connsiteY38" fmla="*/ 9455 h 10203"/>
                <a:gd name="connsiteX39" fmla="*/ 4014 w 10000"/>
                <a:gd name="connsiteY39" fmla="*/ 9455 h 10203"/>
                <a:gd name="connsiteX40" fmla="*/ 3968 w 10000"/>
                <a:gd name="connsiteY40" fmla="*/ 8948 h 10203"/>
                <a:gd name="connsiteX41" fmla="*/ 4142 w 10000"/>
                <a:gd name="connsiteY41" fmla="*/ 8636 h 10203"/>
                <a:gd name="connsiteX42" fmla="*/ 4188 w 10000"/>
                <a:gd name="connsiteY42" fmla="*/ 8429 h 10203"/>
                <a:gd name="connsiteX43" fmla="*/ 4107 w 10000"/>
                <a:gd name="connsiteY43" fmla="*/ 7819 h 10203"/>
                <a:gd name="connsiteX44" fmla="*/ 4119 w 10000"/>
                <a:gd name="connsiteY44" fmla="*/ 7681 h 10203"/>
                <a:gd name="connsiteX45" fmla="*/ 4211 w 10000"/>
                <a:gd name="connsiteY45" fmla="*/ 7530 h 10203"/>
                <a:gd name="connsiteX46" fmla="*/ 4408 w 10000"/>
                <a:gd name="connsiteY46" fmla="*/ 7565 h 10203"/>
                <a:gd name="connsiteX47" fmla="*/ 4455 w 10000"/>
                <a:gd name="connsiteY47" fmla="*/ 7417 h 10203"/>
                <a:gd name="connsiteX48" fmla="*/ 4745 w 10000"/>
                <a:gd name="connsiteY48" fmla="*/ 7370 h 10203"/>
                <a:gd name="connsiteX49" fmla="*/ 4838 w 10000"/>
                <a:gd name="connsiteY49" fmla="*/ 7290 h 10203"/>
                <a:gd name="connsiteX50" fmla="*/ 4861 w 10000"/>
                <a:gd name="connsiteY50" fmla="*/ 7127 h 10203"/>
                <a:gd name="connsiteX51" fmla="*/ 5104 w 10000"/>
                <a:gd name="connsiteY51" fmla="*/ 7000 h 10203"/>
                <a:gd name="connsiteX52" fmla="*/ 5301 w 10000"/>
                <a:gd name="connsiteY52" fmla="*/ 6748 h 10203"/>
                <a:gd name="connsiteX53" fmla="*/ 5465 w 10000"/>
                <a:gd name="connsiteY53" fmla="*/ 6691 h 10203"/>
                <a:gd name="connsiteX54" fmla="*/ 5592 w 10000"/>
                <a:gd name="connsiteY54" fmla="*/ 6575 h 10203"/>
                <a:gd name="connsiteX55" fmla="*/ 5789 w 10000"/>
                <a:gd name="connsiteY55" fmla="*/ 6310 h 10203"/>
                <a:gd name="connsiteX56" fmla="*/ 5951 w 10000"/>
                <a:gd name="connsiteY56" fmla="*/ 6194 h 10203"/>
                <a:gd name="connsiteX57" fmla="*/ 6265 w 10000"/>
                <a:gd name="connsiteY57" fmla="*/ 6113 h 10203"/>
                <a:gd name="connsiteX58" fmla="*/ 6462 w 10000"/>
                <a:gd name="connsiteY58" fmla="*/ 5826 h 10203"/>
                <a:gd name="connsiteX59" fmla="*/ 6416 w 10000"/>
                <a:gd name="connsiteY59" fmla="*/ 5688 h 10203"/>
                <a:gd name="connsiteX60" fmla="*/ 6485 w 10000"/>
                <a:gd name="connsiteY60" fmla="*/ 5584 h 10203"/>
                <a:gd name="connsiteX61" fmla="*/ 6798 w 10000"/>
                <a:gd name="connsiteY61" fmla="*/ 5469 h 10203"/>
                <a:gd name="connsiteX62" fmla="*/ 6868 w 10000"/>
                <a:gd name="connsiteY62" fmla="*/ 5342 h 10203"/>
                <a:gd name="connsiteX63" fmla="*/ 6903 w 10000"/>
                <a:gd name="connsiteY63" fmla="*/ 5538 h 10203"/>
                <a:gd name="connsiteX64" fmla="*/ 7112 w 10000"/>
                <a:gd name="connsiteY64" fmla="*/ 5491 h 10203"/>
                <a:gd name="connsiteX65" fmla="*/ 6949 w 10000"/>
                <a:gd name="connsiteY65" fmla="*/ 4790 h 10203"/>
                <a:gd name="connsiteX66" fmla="*/ 6949 w 10000"/>
                <a:gd name="connsiteY66" fmla="*/ 4536 h 10203"/>
                <a:gd name="connsiteX67" fmla="*/ 6879 w 10000"/>
                <a:gd name="connsiteY67" fmla="*/ 4455 h 10203"/>
                <a:gd name="connsiteX68" fmla="*/ 6752 w 10000"/>
                <a:gd name="connsiteY68" fmla="*/ 4386 h 10203"/>
                <a:gd name="connsiteX69" fmla="*/ 6775 w 10000"/>
                <a:gd name="connsiteY69" fmla="*/ 4270 h 10203"/>
                <a:gd name="connsiteX70" fmla="*/ 6949 w 10000"/>
                <a:gd name="connsiteY70" fmla="*/ 4097 h 10203"/>
                <a:gd name="connsiteX71" fmla="*/ 6845 w 10000"/>
                <a:gd name="connsiteY71" fmla="*/ 4075 h 10203"/>
                <a:gd name="connsiteX72" fmla="*/ 6845 w 10000"/>
                <a:gd name="connsiteY72" fmla="*/ 3926 h 10203"/>
                <a:gd name="connsiteX73" fmla="*/ 6972 w 10000"/>
                <a:gd name="connsiteY73" fmla="*/ 3787 h 10203"/>
                <a:gd name="connsiteX74" fmla="*/ 7042 w 10000"/>
                <a:gd name="connsiteY74" fmla="*/ 3901 h 10203"/>
                <a:gd name="connsiteX75" fmla="*/ 7112 w 10000"/>
                <a:gd name="connsiteY75" fmla="*/ 3787 h 10203"/>
                <a:gd name="connsiteX76" fmla="*/ 7193 w 10000"/>
                <a:gd name="connsiteY76" fmla="*/ 3926 h 10203"/>
                <a:gd name="connsiteX77" fmla="*/ 7309 w 10000"/>
                <a:gd name="connsiteY77" fmla="*/ 3879 h 10203"/>
                <a:gd name="connsiteX78" fmla="*/ 7379 w 10000"/>
                <a:gd name="connsiteY78" fmla="*/ 4097 h 10203"/>
                <a:gd name="connsiteX79" fmla="*/ 7460 w 10000"/>
                <a:gd name="connsiteY79" fmla="*/ 4191 h 10203"/>
                <a:gd name="connsiteX80" fmla="*/ 7994 w 10000"/>
                <a:gd name="connsiteY80" fmla="*/ 4191 h 10203"/>
                <a:gd name="connsiteX81" fmla="*/ 8156 w 10000"/>
                <a:gd name="connsiteY81" fmla="*/ 4236 h 10203"/>
                <a:gd name="connsiteX82" fmla="*/ 8249 w 10000"/>
                <a:gd name="connsiteY82" fmla="*/ 4293 h 10203"/>
                <a:gd name="connsiteX83" fmla="*/ 8086 w 10000"/>
                <a:gd name="connsiteY83" fmla="*/ 4500 h 10203"/>
                <a:gd name="connsiteX84" fmla="*/ 7842 w 10000"/>
                <a:gd name="connsiteY84" fmla="*/ 4627 h 10203"/>
                <a:gd name="connsiteX85" fmla="*/ 7842 w 10000"/>
                <a:gd name="connsiteY85" fmla="*/ 4790 h 10203"/>
                <a:gd name="connsiteX86" fmla="*/ 7959 w 10000"/>
                <a:gd name="connsiteY86" fmla="*/ 4892 h 10203"/>
                <a:gd name="connsiteX87" fmla="*/ 8063 w 10000"/>
                <a:gd name="connsiteY87" fmla="*/ 4939 h 10203"/>
                <a:gd name="connsiteX88" fmla="*/ 8156 w 10000"/>
                <a:gd name="connsiteY88" fmla="*/ 4743 h 10203"/>
                <a:gd name="connsiteX89" fmla="*/ 8249 w 10000"/>
                <a:gd name="connsiteY89" fmla="*/ 4823 h 10203"/>
                <a:gd name="connsiteX90" fmla="*/ 8307 w 10000"/>
                <a:gd name="connsiteY90" fmla="*/ 5031 h 10203"/>
                <a:gd name="connsiteX91" fmla="*/ 8353 w 10000"/>
                <a:gd name="connsiteY91" fmla="*/ 5400 h 10203"/>
                <a:gd name="connsiteX92" fmla="*/ 8492 w 10000"/>
                <a:gd name="connsiteY92" fmla="*/ 5376 h 10203"/>
                <a:gd name="connsiteX93" fmla="*/ 8538 w 10000"/>
                <a:gd name="connsiteY93" fmla="*/ 5295 h 10203"/>
                <a:gd name="connsiteX94" fmla="*/ 8515 w 10000"/>
                <a:gd name="connsiteY94" fmla="*/ 5134 h 10203"/>
                <a:gd name="connsiteX95" fmla="*/ 8596 w 10000"/>
                <a:gd name="connsiteY95" fmla="*/ 5031 h 10203"/>
                <a:gd name="connsiteX96" fmla="*/ 8620 w 10000"/>
                <a:gd name="connsiteY96" fmla="*/ 4743 h 10203"/>
                <a:gd name="connsiteX97" fmla="*/ 8760 w 10000"/>
                <a:gd name="connsiteY97" fmla="*/ 4696 h 10203"/>
                <a:gd name="connsiteX98" fmla="*/ 8910 w 10000"/>
                <a:gd name="connsiteY98" fmla="*/ 4674 h 10203"/>
                <a:gd name="connsiteX99" fmla="*/ 9107 w 10000"/>
                <a:gd name="connsiteY99" fmla="*/ 4167 h 10203"/>
                <a:gd name="connsiteX100" fmla="*/ 9246 w 10000"/>
                <a:gd name="connsiteY100" fmla="*/ 4027 h 10203"/>
                <a:gd name="connsiteX101" fmla="*/ 9246 w 10000"/>
                <a:gd name="connsiteY101" fmla="*/ 3857 h 10203"/>
                <a:gd name="connsiteX102" fmla="*/ 9269 w 10000"/>
                <a:gd name="connsiteY102" fmla="*/ 3763 h 10203"/>
                <a:gd name="connsiteX103" fmla="*/ 9466 w 10000"/>
                <a:gd name="connsiteY103" fmla="*/ 3660 h 10203"/>
                <a:gd name="connsiteX104" fmla="*/ 9582 w 10000"/>
                <a:gd name="connsiteY104" fmla="*/ 3522 h 10203"/>
                <a:gd name="connsiteX105" fmla="*/ 9757 w 10000"/>
                <a:gd name="connsiteY105" fmla="*/ 3475 h 10203"/>
                <a:gd name="connsiteX106" fmla="*/ 9873 w 10000"/>
                <a:gd name="connsiteY106" fmla="*/ 3498 h 10203"/>
                <a:gd name="connsiteX107" fmla="*/ 9873 w 10000"/>
                <a:gd name="connsiteY107" fmla="*/ 3395 h 10203"/>
                <a:gd name="connsiteX108" fmla="*/ 9954 w 10000"/>
                <a:gd name="connsiteY108" fmla="*/ 3279 h 10203"/>
                <a:gd name="connsiteX109" fmla="*/ 10000 w 10000"/>
                <a:gd name="connsiteY109" fmla="*/ 3141 h 10203"/>
                <a:gd name="connsiteX110" fmla="*/ 9919 w 10000"/>
                <a:gd name="connsiteY110" fmla="*/ 3062 h 10203"/>
                <a:gd name="connsiteX111" fmla="*/ 9757 w 10000"/>
                <a:gd name="connsiteY111" fmla="*/ 3038 h 10203"/>
                <a:gd name="connsiteX112" fmla="*/ 9606 w 10000"/>
                <a:gd name="connsiteY112" fmla="*/ 2842 h 10203"/>
                <a:gd name="connsiteX113" fmla="*/ 9559 w 10000"/>
                <a:gd name="connsiteY113" fmla="*/ 2704 h 10203"/>
                <a:gd name="connsiteX114" fmla="*/ 9443 w 10000"/>
                <a:gd name="connsiteY114" fmla="*/ 2680 h 10203"/>
                <a:gd name="connsiteX115" fmla="*/ 9269 w 10000"/>
                <a:gd name="connsiteY115" fmla="*/ 2750 h 10203"/>
                <a:gd name="connsiteX116" fmla="*/ 9003 w 10000"/>
                <a:gd name="connsiteY116" fmla="*/ 2750 h 10203"/>
                <a:gd name="connsiteX117" fmla="*/ 8515 w 10000"/>
                <a:gd name="connsiteY117" fmla="*/ 3130 h 10203"/>
                <a:gd name="connsiteX118" fmla="*/ 8353 w 10000"/>
                <a:gd name="connsiteY118" fmla="*/ 3232 h 10203"/>
                <a:gd name="connsiteX119" fmla="*/ 8086 w 10000"/>
                <a:gd name="connsiteY119" fmla="*/ 3279 h 10203"/>
                <a:gd name="connsiteX120" fmla="*/ 8063 w 10000"/>
                <a:gd name="connsiteY120" fmla="*/ 3373 h 10203"/>
                <a:gd name="connsiteX121" fmla="*/ 8156 w 10000"/>
                <a:gd name="connsiteY121" fmla="*/ 3418 h 10203"/>
                <a:gd name="connsiteX122" fmla="*/ 8202 w 10000"/>
                <a:gd name="connsiteY122" fmla="*/ 3498 h 10203"/>
                <a:gd name="connsiteX123" fmla="*/ 8156 w 10000"/>
                <a:gd name="connsiteY123" fmla="*/ 3591 h 10203"/>
                <a:gd name="connsiteX124" fmla="*/ 8063 w 10000"/>
                <a:gd name="connsiteY124" fmla="*/ 3614 h 10203"/>
                <a:gd name="connsiteX125" fmla="*/ 7819 w 10000"/>
                <a:gd name="connsiteY125" fmla="*/ 3660 h 10203"/>
                <a:gd name="connsiteX126" fmla="*/ 7622 w 10000"/>
                <a:gd name="connsiteY126" fmla="*/ 3636 h 10203"/>
                <a:gd name="connsiteX127" fmla="*/ 7402 w 10000"/>
                <a:gd name="connsiteY127" fmla="*/ 3683 h 10203"/>
                <a:gd name="connsiteX128" fmla="*/ 7193 w 10000"/>
                <a:gd name="connsiteY128" fmla="*/ 3683 h 10203"/>
                <a:gd name="connsiteX129" fmla="*/ 7112 w 10000"/>
                <a:gd name="connsiteY129" fmla="*/ 3636 h 10203"/>
                <a:gd name="connsiteX130" fmla="*/ 7065 w 10000"/>
                <a:gd name="connsiteY130" fmla="*/ 3544 h 10203"/>
                <a:gd name="connsiteX131" fmla="*/ 6798 w 10000"/>
                <a:gd name="connsiteY131" fmla="*/ 3522 h 10203"/>
                <a:gd name="connsiteX132" fmla="*/ 6845 w 10000"/>
                <a:gd name="connsiteY132" fmla="*/ 3683 h 10203"/>
                <a:gd name="connsiteX133" fmla="*/ 6798 w 10000"/>
                <a:gd name="connsiteY133" fmla="*/ 3787 h 10203"/>
                <a:gd name="connsiteX134" fmla="*/ 6462 w 10000"/>
                <a:gd name="connsiteY134" fmla="*/ 3787 h 10203"/>
                <a:gd name="connsiteX135" fmla="*/ 6056 w 10000"/>
                <a:gd name="connsiteY135" fmla="*/ 3718 h 10203"/>
                <a:gd name="connsiteX136" fmla="*/ 5975 w 10000"/>
                <a:gd name="connsiteY136" fmla="*/ 3683 h 10203"/>
                <a:gd name="connsiteX137" fmla="*/ 5778 w 10000"/>
                <a:gd name="connsiteY137" fmla="*/ 3660 h 10203"/>
                <a:gd name="connsiteX138" fmla="*/ 5488 w 10000"/>
                <a:gd name="connsiteY138" fmla="*/ 3453 h 10203"/>
                <a:gd name="connsiteX139" fmla="*/ 5035 w 10000"/>
                <a:gd name="connsiteY139" fmla="*/ 3429 h 10203"/>
                <a:gd name="connsiteX140" fmla="*/ 4942 w 10000"/>
                <a:gd name="connsiteY140" fmla="*/ 3373 h 10203"/>
                <a:gd name="connsiteX141" fmla="*/ 4664 w 10000"/>
                <a:gd name="connsiteY141" fmla="*/ 3257 h 10203"/>
                <a:gd name="connsiteX142" fmla="*/ 4304 w 10000"/>
                <a:gd name="connsiteY142" fmla="*/ 3015 h 10203"/>
                <a:gd name="connsiteX143" fmla="*/ 4107 w 10000"/>
                <a:gd name="connsiteY143" fmla="*/ 2923 h 10203"/>
                <a:gd name="connsiteX144" fmla="*/ 4258 w 10000"/>
                <a:gd name="connsiteY144" fmla="*/ 2531 h 10203"/>
                <a:gd name="connsiteX145" fmla="*/ 4431 w 10000"/>
                <a:gd name="connsiteY145" fmla="*/ 2393 h 10203"/>
                <a:gd name="connsiteX146" fmla="*/ 4431 w 10000"/>
                <a:gd name="connsiteY146" fmla="*/ 2369 h 10203"/>
                <a:gd name="connsiteX147" fmla="*/ 4304 w 10000"/>
                <a:gd name="connsiteY147" fmla="*/ 2346 h 10203"/>
                <a:gd name="connsiteX148" fmla="*/ 4119 w 10000"/>
                <a:gd name="connsiteY148" fmla="*/ 2243 h 10203"/>
                <a:gd name="connsiteX149" fmla="*/ 4061 w 10000"/>
                <a:gd name="connsiteY149" fmla="*/ 2151 h 10203"/>
                <a:gd name="connsiteX150" fmla="*/ 3852 w 10000"/>
                <a:gd name="connsiteY150" fmla="*/ 2082 h 10203"/>
                <a:gd name="connsiteX151" fmla="*/ 3747 w 10000"/>
                <a:gd name="connsiteY151" fmla="*/ 2105 h 10203"/>
                <a:gd name="connsiteX152" fmla="*/ 3631 w 10000"/>
                <a:gd name="connsiteY152" fmla="*/ 1955 h 10203"/>
                <a:gd name="connsiteX153" fmla="*/ 3631 w 10000"/>
                <a:gd name="connsiteY153" fmla="*/ 1713 h 10203"/>
                <a:gd name="connsiteX154" fmla="*/ 3550 w 10000"/>
                <a:gd name="connsiteY154" fmla="*/ 1621 h 10203"/>
                <a:gd name="connsiteX155" fmla="*/ 3561 w 10000"/>
                <a:gd name="connsiteY155" fmla="*/ 1505 h 10203"/>
                <a:gd name="connsiteX156" fmla="*/ 3677 w 10000"/>
                <a:gd name="connsiteY156" fmla="*/ 1551 h 10203"/>
                <a:gd name="connsiteX157" fmla="*/ 3875 w 10000"/>
                <a:gd name="connsiteY157" fmla="*/ 1505 h 10203"/>
                <a:gd name="connsiteX158" fmla="*/ 3898 w 10000"/>
                <a:gd name="connsiteY158" fmla="*/ 1402 h 10203"/>
                <a:gd name="connsiteX159" fmla="*/ 3852 w 10000"/>
                <a:gd name="connsiteY159" fmla="*/ 1288 h 10203"/>
                <a:gd name="connsiteX160" fmla="*/ 3771 w 10000"/>
                <a:gd name="connsiteY160" fmla="*/ 1263 h 10203"/>
                <a:gd name="connsiteX161" fmla="*/ 3700 w 10000"/>
                <a:gd name="connsiteY161" fmla="*/ 1183 h 10203"/>
                <a:gd name="connsiteX162" fmla="*/ 3747 w 10000"/>
                <a:gd name="connsiteY162" fmla="*/ 1067 h 10203"/>
                <a:gd name="connsiteX163" fmla="*/ 3794 w 10000"/>
                <a:gd name="connsiteY163" fmla="*/ 953 h 10203"/>
                <a:gd name="connsiteX164" fmla="*/ 3875 w 10000"/>
                <a:gd name="connsiteY164" fmla="*/ 953 h 10203"/>
                <a:gd name="connsiteX165" fmla="*/ 4061 w 10000"/>
                <a:gd name="connsiteY165" fmla="*/ 688 h 10203"/>
                <a:gd name="connsiteX166" fmla="*/ 4119 w 10000"/>
                <a:gd name="connsiteY166" fmla="*/ 584 h 10203"/>
                <a:gd name="connsiteX167" fmla="*/ 4165 w 10000"/>
                <a:gd name="connsiteY167" fmla="*/ 365 h 10203"/>
                <a:gd name="connsiteX168" fmla="*/ 4084 w 10000"/>
                <a:gd name="connsiteY168" fmla="*/ 399 h 10203"/>
                <a:gd name="connsiteX169" fmla="*/ 3829 w 10000"/>
                <a:gd name="connsiteY169" fmla="*/ 203 h 10203"/>
                <a:gd name="connsiteX170" fmla="*/ 3631 w 10000"/>
                <a:gd name="connsiteY170" fmla="*/ 250 h 10203"/>
                <a:gd name="connsiteX171" fmla="*/ 3121 w 10000"/>
                <a:gd name="connsiteY171" fmla="*/ 331 h 10203"/>
                <a:gd name="connsiteX172" fmla="*/ 2773 w 10000"/>
                <a:gd name="connsiteY172" fmla="*/ 54 h 10203"/>
                <a:gd name="connsiteX173" fmla="*/ 2519 w 10000"/>
                <a:gd name="connsiteY173" fmla="*/ 175 h 10203"/>
                <a:gd name="connsiteX174" fmla="*/ 2215 w 10000"/>
                <a:gd name="connsiteY174" fmla="*/ 204 h 10203"/>
                <a:gd name="connsiteX175" fmla="*/ 2211 w 10000"/>
                <a:gd name="connsiteY175" fmla="*/ 596 h 10203"/>
                <a:gd name="connsiteX176" fmla="*/ 2030 w 10000"/>
                <a:gd name="connsiteY176" fmla="*/ 653 h 10203"/>
                <a:gd name="connsiteX177" fmla="*/ 1960 w 10000"/>
                <a:gd name="connsiteY177" fmla="*/ 757 h 10203"/>
                <a:gd name="connsiteX178" fmla="*/ 2076 w 10000"/>
                <a:gd name="connsiteY178" fmla="*/ 930 h 10203"/>
                <a:gd name="connsiteX179" fmla="*/ 2007 w 10000"/>
                <a:gd name="connsiteY179" fmla="*/ 1045 h 10203"/>
                <a:gd name="connsiteX180" fmla="*/ 2100 w 10000"/>
                <a:gd name="connsiteY180" fmla="*/ 1114 h 10203"/>
                <a:gd name="connsiteX181" fmla="*/ 2030 w 10000"/>
                <a:gd name="connsiteY181" fmla="*/ 1205 h 10203"/>
                <a:gd name="connsiteX182" fmla="*/ 2053 w 10000"/>
                <a:gd name="connsiteY182" fmla="*/ 1310 h 10203"/>
                <a:gd name="connsiteX183" fmla="*/ 2124 w 10000"/>
                <a:gd name="connsiteY183" fmla="*/ 1402 h 10203"/>
                <a:gd name="connsiteX184" fmla="*/ 2251 w 10000"/>
                <a:gd name="connsiteY184" fmla="*/ 1426 h 10203"/>
                <a:gd name="connsiteX185" fmla="*/ 2251 w 10000"/>
                <a:gd name="connsiteY185" fmla="*/ 1529 h 10203"/>
                <a:gd name="connsiteX186" fmla="*/ 2448 w 10000"/>
                <a:gd name="connsiteY186" fmla="*/ 1597 h 10203"/>
                <a:gd name="connsiteX187" fmla="*/ 2448 w 10000"/>
                <a:gd name="connsiteY187" fmla="*/ 1713 h 10203"/>
                <a:gd name="connsiteX188" fmla="*/ 2344 w 10000"/>
                <a:gd name="connsiteY188" fmla="*/ 1713 h 10203"/>
                <a:gd name="connsiteX189" fmla="*/ 2251 w 10000"/>
                <a:gd name="connsiteY189" fmla="*/ 1760 h 10203"/>
                <a:gd name="connsiteX190" fmla="*/ 2205 w 10000"/>
                <a:gd name="connsiteY190" fmla="*/ 1840 h 10203"/>
                <a:gd name="connsiteX191" fmla="*/ 2274 w 10000"/>
                <a:gd name="connsiteY191" fmla="*/ 2036 h 10203"/>
                <a:gd name="connsiteX192" fmla="*/ 2100 w 10000"/>
                <a:gd name="connsiteY192" fmla="*/ 2174 h 10203"/>
                <a:gd name="connsiteX193" fmla="*/ 1960 w 10000"/>
                <a:gd name="connsiteY193" fmla="*/ 2324 h 10203"/>
                <a:gd name="connsiteX194" fmla="*/ 1960 w 10000"/>
                <a:gd name="connsiteY194" fmla="*/ 2415 h 10203"/>
                <a:gd name="connsiteX195" fmla="*/ 1763 w 10000"/>
                <a:gd name="connsiteY195" fmla="*/ 2554 h 10203"/>
                <a:gd name="connsiteX196" fmla="*/ 1613 w 10000"/>
                <a:gd name="connsiteY196" fmla="*/ 2842 h 10203"/>
                <a:gd name="connsiteX197" fmla="*/ 1450 w 10000"/>
                <a:gd name="connsiteY197" fmla="*/ 2946 h 10203"/>
                <a:gd name="connsiteX198" fmla="*/ 1277 w 10000"/>
                <a:gd name="connsiteY198" fmla="*/ 3232 h 10203"/>
                <a:gd name="connsiteX199" fmla="*/ 1067 w 10000"/>
                <a:gd name="connsiteY199" fmla="*/ 3257 h 10203"/>
                <a:gd name="connsiteX200" fmla="*/ 963 w 10000"/>
                <a:gd name="connsiteY200" fmla="*/ 3304 h 10203"/>
                <a:gd name="connsiteX201" fmla="*/ 893 w 10000"/>
                <a:gd name="connsiteY201" fmla="*/ 3232 h 10203"/>
                <a:gd name="connsiteX202" fmla="*/ 766 w 10000"/>
                <a:gd name="connsiteY202" fmla="*/ 3232 h 10203"/>
                <a:gd name="connsiteX203" fmla="*/ 511 w 10000"/>
                <a:gd name="connsiteY203" fmla="*/ 3475 h 10203"/>
                <a:gd name="connsiteX204" fmla="*/ 499 w 10000"/>
                <a:gd name="connsiteY204" fmla="*/ 3591 h 10203"/>
                <a:gd name="connsiteX205" fmla="*/ 511 w 10000"/>
                <a:gd name="connsiteY205" fmla="*/ 3694 h 10203"/>
                <a:gd name="connsiteX206" fmla="*/ 696 w 10000"/>
                <a:gd name="connsiteY206" fmla="*/ 3741 h 10203"/>
                <a:gd name="connsiteX207" fmla="*/ 673 w 10000"/>
                <a:gd name="connsiteY207" fmla="*/ 3970 h 10203"/>
                <a:gd name="connsiteX208" fmla="*/ 766 w 10000"/>
                <a:gd name="connsiteY208" fmla="*/ 4052 h 10203"/>
                <a:gd name="connsiteX209" fmla="*/ 847 w 10000"/>
                <a:gd name="connsiteY209" fmla="*/ 4052 h 10203"/>
                <a:gd name="connsiteX210" fmla="*/ 916 w 10000"/>
                <a:gd name="connsiteY210" fmla="*/ 4248 h 10203"/>
                <a:gd name="connsiteX211" fmla="*/ 986 w 10000"/>
                <a:gd name="connsiteY211" fmla="*/ 4339 h 10203"/>
                <a:gd name="connsiteX212" fmla="*/ 963 w 10000"/>
                <a:gd name="connsiteY212" fmla="*/ 4559 h 10203"/>
                <a:gd name="connsiteX213" fmla="*/ 766 w 10000"/>
                <a:gd name="connsiteY213" fmla="*/ 4524 h 10203"/>
                <a:gd name="connsiteX214" fmla="*/ 673 w 10000"/>
                <a:gd name="connsiteY214" fmla="*/ 4582 h 10203"/>
                <a:gd name="connsiteX215" fmla="*/ 267 w 10000"/>
                <a:gd name="connsiteY215" fmla="*/ 4559 h 10203"/>
                <a:gd name="connsiteX216" fmla="*/ 220 w 10000"/>
                <a:gd name="connsiteY216" fmla="*/ 4652 h 10203"/>
                <a:gd name="connsiteX217" fmla="*/ 46 w 10000"/>
                <a:gd name="connsiteY217" fmla="*/ 4696 h 10203"/>
                <a:gd name="connsiteX218" fmla="*/ 0 w 10000"/>
                <a:gd name="connsiteY218" fmla="*/ 4765 h 10203"/>
                <a:gd name="connsiteX0" fmla="*/ 0 w 10000"/>
                <a:gd name="connsiteY0" fmla="*/ 4721 h 10159"/>
                <a:gd name="connsiteX1" fmla="*/ 93 w 10000"/>
                <a:gd name="connsiteY1" fmla="*/ 4779 h 10159"/>
                <a:gd name="connsiteX2" fmla="*/ 209 w 10000"/>
                <a:gd name="connsiteY2" fmla="*/ 4941 h 10159"/>
                <a:gd name="connsiteX3" fmla="*/ 382 w 10000"/>
                <a:gd name="connsiteY3" fmla="*/ 5067 h 10159"/>
                <a:gd name="connsiteX4" fmla="*/ 557 w 10000"/>
                <a:gd name="connsiteY4" fmla="*/ 5067 h 10159"/>
                <a:gd name="connsiteX5" fmla="*/ 766 w 10000"/>
                <a:gd name="connsiteY5" fmla="*/ 5011 h 10159"/>
                <a:gd name="connsiteX6" fmla="*/ 719 w 10000"/>
                <a:gd name="connsiteY6" fmla="*/ 5182 h 10159"/>
                <a:gd name="connsiteX7" fmla="*/ 534 w 10000"/>
                <a:gd name="connsiteY7" fmla="*/ 5229 h 10159"/>
                <a:gd name="connsiteX8" fmla="*/ 336 w 10000"/>
                <a:gd name="connsiteY8" fmla="*/ 5229 h 10159"/>
                <a:gd name="connsiteX9" fmla="*/ 430 w 10000"/>
                <a:gd name="connsiteY9" fmla="*/ 5425 h 10159"/>
                <a:gd name="connsiteX10" fmla="*/ 534 w 10000"/>
                <a:gd name="connsiteY10" fmla="*/ 5540 h 10159"/>
                <a:gd name="connsiteX11" fmla="*/ 673 w 10000"/>
                <a:gd name="connsiteY11" fmla="*/ 5690 h 10159"/>
                <a:gd name="connsiteX12" fmla="*/ 847 w 10000"/>
                <a:gd name="connsiteY12" fmla="*/ 5782 h 10159"/>
                <a:gd name="connsiteX13" fmla="*/ 1055 w 10000"/>
                <a:gd name="connsiteY13" fmla="*/ 5782 h 10159"/>
                <a:gd name="connsiteX14" fmla="*/ 1206 w 10000"/>
                <a:gd name="connsiteY14" fmla="*/ 5714 h 10159"/>
                <a:gd name="connsiteX15" fmla="*/ 1358 w 10000"/>
                <a:gd name="connsiteY15" fmla="*/ 5585 h 10159"/>
                <a:gd name="connsiteX16" fmla="*/ 1450 w 10000"/>
                <a:gd name="connsiteY16" fmla="*/ 5229 h 10159"/>
                <a:gd name="connsiteX17" fmla="*/ 1520 w 10000"/>
                <a:gd name="connsiteY17" fmla="*/ 5274 h 10159"/>
                <a:gd name="connsiteX18" fmla="*/ 1497 w 10000"/>
                <a:gd name="connsiteY18" fmla="*/ 5447 h 10159"/>
                <a:gd name="connsiteX19" fmla="*/ 1520 w 10000"/>
                <a:gd name="connsiteY19" fmla="*/ 5585 h 10159"/>
                <a:gd name="connsiteX20" fmla="*/ 1613 w 10000"/>
                <a:gd name="connsiteY20" fmla="*/ 5736 h 10159"/>
                <a:gd name="connsiteX21" fmla="*/ 1566 w 10000"/>
                <a:gd name="connsiteY21" fmla="*/ 6138 h 10159"/>
                <a:gd name="connsiteX22" fmla="*/ 1671 w 10000"/>
                <a:gd name="connsiteY22" fmla="*/ 6380 h 10159"/>
                <a:gd name="connsiteX23" fmla="*/ 1613 w 10000"/>
                <a:gd name="connsiteY23" fmla="*/ 6484 h 10159"/>
                <a:gd name="connsiteX24" fmla="*/ 1717 w 10000"/>
                <a:gd name="connsiteY24" fmla="*/ 6911 h 10159"/>
                <a:gd name="connsiteX25" fmla="*/ 1786 w 10000"/>
                <a:gd name="connsiteY25" fmla="*/ 7279 h 10159"/>
                <a:gd name="connsiteX26" fmla="*/ 1937 w 10000"/>
                <a:gd name="connsiteY26" fmla="*/ 7612 h 10159"/>
                <a:gd name="connsiteX27" fmla="*/ 2170 w 10000"/>
                <a:gd name="connsiteY27" fmla="*/ 7970 h 10159"/>
                <a:gd name="connsiteX28" fmla="*/ 2367 w 10000"/>
                <a:gd name="connsiteY28" fmla="*/ 8674 h 10159"/>
                <a:gd name="connsiteX29" fmla="*/ 2657 w 10000"/>
                <a:gd name="connsiteY29" fmla="*/ 9100 h 10159"/>
                <a:gd name="connsiteX30" fmla="*/ 2877 w 10000"/>
                <a:gd name="connsiteY30" fmla="*/ 9848 h 10159"/>
                <a:gd name="connsiteX31" fmla="*/ 3098 w 10000"/>
                <a:gd name="connsiteY31" fmla="*/ 10090 h 10159"/>
                <a:gd name="connsiteX32" fmla="*/ 3260 w 10000"/>
                <a:gd name="connsiteY32" fmla="*/ 10159 h 10159"/>
                <a:gd name="connsiteX33" fmla="*/ 3388 w 10000"/>
                <a:gd name="connsiteY33" fmla="*/ 10068 h 10159"/>
                <a:gd name="connsiteX34" fmla="*/ 3434 w 10000"/>
                <a:gd name="connsiteY34" fmla="*/ 9872 h 10159"/>
                <a:gd name="connsiteX35" fmla="*/ 3561 w 10000"/>
                <a:gd name="connsiteY35" fmla="*/ 9779 h 10159"/>
                <a:gd name="connsiteX36" fmla="*/ 3724 w 10000"/>
                <a:gd name="connsiteY36" fmla="*/ 9756 h 10159"/>
                <a:gd name="connsiteX37" fmla="*/ 3724 w 10000"/>
                <a:gd name="connsiteY37" fmla="*/ 9583 h 10159"/>
                <a:gd name="connsiteX38" fmla="*/ 3829 w 10000"/>
                <a:gd name="connsiteY38" fmla="*/ 9411 h 10159"/>
                <a:gd name="connsiteX39" fmla="*/ 4014 w 10000"/>
                <a:gd name="connsiteY39" fmla="*/ 9411 h 10159"/>
                <a:gd name="connsiteX40" fmla="*/ 3968 w 10000"/>
                <a:gd name="connsiteY40" fmla="*/ 8904 h 10159"/>
                <a:gd name="connsiteX41" fmla="*/ 4142 w 10000"/>
                <a:gd name="connsiteY41" fmla="*/ 8592 h 10159"/>
                <a:gd name="connsiteX42" fmla="*/ 4188 w 10000"/>
                <a:gd name="connsiteY42" fmla="*/ 8385 h 10159"/>
                <a:gd name="connsiteX43" fmla="*/ 4107 w 10000"/>
                <a:gd name="connsiteY43" fmla="*/ 7775 h 10159"/>
                <a:gd name="connsiteX44" fmla="*/ 4119 w 10000"/>
                <a:gd name="connsiteY44" fmla="*/ 7637 h 10159"/>
                <a:gd name="connsiteX45" fmla="*/ 4211 w 10000"/>
                <a:gd name="connsiteY45" fmla="*/ 7486 h 10159"/>
                <a:gd name="connsiteX46" fmla="*/ 4408 w 10000"/>
                <a:gd name="connsiteY46" fmla="*/ 7521 h 10159"/>
                <a:gd name="connsiteX47" fmla="*/ 4455 w 10000"/>
                <a:gd name="connsiteY47" fmla="*/ 7373 h 10159"/>
                <a:gd name="connsiteX48" fmla="*/ 4745 w 10000"/>
                <a:gd name="connsiteY48" fmla="*/ 7326 h 10159"/>
                <a:gd name="connsiteX49" fmla="*/ 4838 w 10000"/>
                <a:gd name="connsiteY49" fmla="*/ 7246 h 10159"/>
                <a:gd name="connsiteX50" fmla="*/ 4861 w 10000"/>
                <a:gd name="connsiteY50" fmla="*/ 7083 h 10159"/>
                <a:gd name="connsiteX51" fmla="*/ 5104 w 10000"/>
                <a:gd name="connsiteY51" fmla="*/ 6956 h 10159"/>
                <a:gd name="connsiteX52" fmla="*/ 5301 w 10000"/>
                <a:gd name="connsiteY52" fmla="*/ 6704 h 10159"/>
                <a:gd name="connsiteX53" fmla="*/ 5465 w 10000"/>
                <a:gd name="connsiteY53" fmla="*/ 6647 h 10159"/>
                <a:gd name="connsiteX54" fmla="*/ 5592 w 10000"/>
                <a:gd name="connsiteY54" fmla="*/ 6531 h 10159"/>
                <a:gd name="connsiteX55" fmla="*/ 5789 w 10000"/>
                <a:gd name="connsiteY55" fmla="*/ 6266 h 10159"/>
                <a:gd name="connsiteX56" fmla="*/ 5951 w 10000"/>
                <a:gd name="connsiteY56" fmla="*/ 6150 h 10159"/>
                <a:gd name="connsiteX57" fmla="*/ 6265 w 10000"/>
                <a:gd name="connsiteY57" fmla="*/ 6069 h 10159"/>
                <a:gd name="connsiteX58" fmla="*/ 6462 w 10000"/>
                <a:gd name="connsiteY58" fmla="*/ 5782 h 10159"/>
                <a:gd name="connsiteX59" fmla="*/ 6416 w 10000"/>
                <a:gd name="connsiteY59" fmla="*/ 5644 h 10159"/>
                <a:gd name="connsiteX60" fmla="*/ 6485 w 10000"/>
                <a:gd name="connsiteY60" fmla="*/ 5540 h 10159"/>
                <a:gd name="connsiteX61" fmla="*/ 6798 w 10000"/>
                <a:gd name="connsiteY61" fmla="*/ 5425 h 10159"/>
                <a:gd name="connsiteX62" fmla="*/ 6868 w 10000"/>
                <a:gd name="connsiteY62" fmla="*/ 5298 h 10159"/>
                <a:gd name="connsiteX63" fmla="*/ 6903 w 10000"/>
                <a:gd name="connsiteY63" fmla="*/ 5494 h 10159"/>
                <a:gd name="connsiteX64" fmla="*/ 7112 w 10000"/>
                <a:gd name="connsiteY64" fmla="*/ 5447 h 10159"/>
                <a:gd name="connsiteX65" fmla="*/ 6949 w 10000"/>
                <a:gd name="connsiteY65" fmla="*/ 4746 h 10159"/>
                <a:gd name="connsiteX66" fmla="*/ 6949 w 10000"/>
                <a:gd name="connsiteY66" fmla="*/ 4492 h 10159"/>
                <a:gd name="connsiteX67" fmla="*/ 6879 w 10000"/>
                <a:gd name="connsiteY67" fmla="*/ 4411 h 10159"/>
                <a:gd name="connsiteX68" fmla="*/ 6752 w 10000"/>
                <a:gd name="connsiteY68" fmla="*/ 4342 h 10159"/>
                <a:gd name="connsiteX69" fmla="*/ 6775 w 10000"/>
                <a:gd name="connsiteY69" fmla="*/ 4226 h 10159"/>
                <a:gd name="connsiteX70" fmla="*/ 6949 w 10000"/>
                <a:gd name="connsiteY70" fmla="*/ 4053 h 10159"/>
                <a:gd name="connsiteX71" fmla="*/ 6845 w 10000"/>
                <a:gd name="connsiteY71" fmla="*/ 4031 h 10159"/>
                <a:gd name="connsiteX72" fmla="*/ 6845 w 10000"/>
                <a:gd name="connsiteY72" fmla="*/ 3882 h 10159"/>
                <a:gd name="connsiteX73" fmla="*/ 6972 w 10000"/>
                <a:gd name="connsiteY73" fmla="*/ 3743 h 10159"/>
                <a:gd name="connsiteX74" fmla="*/ 7042 w 10000"/>
                <a:gd name="connsiteY74" fmla="*/ 3857 h 10159"/>
                <a:gd name="connsiteX75" fmla="*/ 7112 w 10000"/>
                <a:gd name="connsiteY75" fmla="*/ 3743 h 10159"/>
                <a:gd name="connsiteX76" fmla="*/ 7193 w 10000"/>
                <a:gd name="connsiteY76" fmla="*/ 3882 h 10159"/>
                <a:gd name="connsiteX77" fmla="*/ 7309 w 10000"/>
                <a:gd name="connsiteY77" fmla="*/ 3835 h 10159"/>
                <a:gd name="connsiteX78" fmla="*/ 7379 w 10000"/>
                <a:gd name="connsiteY78" fmla="*/ 4053 h 10159"/>
                <a:gd name="connsiteX79" fmla="*/ 7460 w 10000"/>
                <a:gd name="connsiteY79" fmla="*/ 4147 h 10159"/>
                <a:gd name="connsiteX80" fmla="*/ 7994 w 10000"/>
                <a:gd name="connsiteY80" fmla="*/ 4147 h 10159"/>
                <a:gd name="connsiteX81" fmla="*/ 8156 w 10000"/>
                <a:gd name="connsiteY81" fmla="*/ 4192 h 10159"/>
                <a:gd name="connsiteX82" fmla="*/ 8249 w 10000"/>
                <a:gd name="connsiteY82" fmla="*/ 4249 h 10159"/>
                <a:gd name="connsiteX83" fmla="*/ 8086 w 10000"/>
                <a:gd name="connsiteY83" fmla="*/ 4456 h 10159"/>
                <a:gd name="connsiteX84" fmla="*/ 7842 w 10000"/>
                <a:gd name="connsiteY84" fmla="*/ 4583 h 10159"/>
                <a:gd name="connsiteX85" fmla="*/ 7842 w 10000"/>
                <a:gd name="connsiteY85" fmla="*/ 4746 h 10159"/>
                <a:gd name="connsiteX86" fmla="*/ 7959 w 10000"/>
                <a:gd name="connsiteY86" fmla="*/ 4848 h 10159"/>
                <a:gd name="connsiteX87" fmla="*/ 8063 w 10000"/>
                <a:gd name="connsiteY87" fmla="*/ 4895 h 10159"/>
                <a:gd name="connsiteX88" fmla="*/ 8156 w 10000"/>
                <a:gd name="connsiteY88" fmla="*/ 4699 h 10159"/>
                <a:gd name="connsiteX89" fmla="*/ 8249 w 10000"/>
                <a:gd name="connsiteY89" fmla="*/ 4779 h 10159"/>
                <a:gd name="connsiteX90" fmla="*/ 8307 w 10000"/>
                <a:gd name="connsiteY90" fmla="*/ 4987 h 10159"/>
                <a:gd name="connsiteX91" fmla="*/ 8353 w 10000"/>
                <a:gd name="connsiteY91" fmla="*/ 5356 h 10159"/>
                <a:gd name="connsiteX92" fmla="*/ 8492 w 10000"/>
                <a:gd name="connsiteY92" fmla="*/ 5332 h 10159"/>
                <a:gd name="connsiteX93" fmla="*/ 8538 w 10000"/>
                <a:gd name="connsiteY93" fmla="*/ 5251 h 10159"/>
                <a:gd name="connsiteX94" fmla="*/ 8515 w 10000"/>
                <a:gd name="connsiteY94" fmla="*/ 5090 h 10159"/>
                <a:gd name="connsiteX95" fmla="*/ 8596 w 10000"/>
                <a:gd name="connsiteY95" fmla="*/ 4987 h 10159"/>
                <a:gd name="connsiteX96" fmla="*/ 8620 w 10000"/>
                <a:gd name="connsiteY96" fmla="*/ 4699 h 10159"/>
                <a:gd name="connsiteX97" fmla="*/ 8760 w 10000"/>
                <a:gd name="connsiteY97" fmla="*/ 4652 h 10159"/>
                <a:gd name="connsiteX98" fmla="*/ 8910 w 10000"/>
                <a:gd name="connsiteY98" fmla="*/ 4630 h 10159"/>
                <a:gd name="connsiteX99" fmla="*/ 9107 w 10000"/>
                <a:gd name="connsiteY99" fmla="*/ 4123 h 10159"/>
                <a:gd name="connsiteX100" fmla="*/ 9246 w 10000"/>
                <a:gd name="connsiteY100" fmla="*/ 3983 h 10159"/>
                <a:gd name="connsiteX101" fmla="*/ 9246 w 10000"/>
                <a:gd name="connsiteY101" fmla="*/ 3813 h 10159"/>
                <a:gd name="connsiteX102" fmla="*/ 9269 w 10000"/>
                <a:gd name="connsiteY102" fmla="*/ 3719 h 10159"/>
                <a:gd name="connsiteX103" fmla="*/ 9466 w 10000"/>
                <a:gd name="connsiteY103" fmla="*/ 3616 h 10159"/>
                <a:gd name="connsiteX104" fmla="*/ 9582 w 10000"/>
                <a:gd name="connsiteY104" fmla="*/ 3478 h 10159"/>
                <a:gd name="connsiteX105" fmla="*/ 9757 w 10000"/>
                <a:gd name="connsiteY105" fmla="*/ 3431 h 10159"/>
                <a:gd name="connsiteX106" fmla="*/ 9873 w 10000"/>
                <a:gd name="connsiteY106" fmla="*/ 3454 h 10159"/>
                <a:gd name="connsiteX107" fmla="*/ 9873 w 10000"/>
                <a:gd name="connsiteY107" fmla="*/ 3351 h 10159"/>
                <a:gd name="connsiteX108" fmla="*/ 9954 w 10000"/>
                <a:gd name="connsiteY108" fmla="*/ 3235 h 10159"/>
                <a:gd name="connsiteX109" fmla="*/ 10000 w 10000"/>
                <a:gd name="connsiteY109" fmla="*/ 3097 h 10159"/>
                <a:gd name="connsiteX110" fmla="*/ 9919 w 10000"/>
                <a:gd name="connsiteY110" fmla="*/ 3018 h 10159"/>
                <a:gd name="connsiteX111" fmla="*/ 9757 w 10000"/>
                <a:gd name="connsiteY111" fmla="*/ 2994 h 10159"/>
                <a:gd name="connsiteX112" fmla="*/ 9606 w 10000"/>
                <a:gd name="connsiteY112" fmla="*/ 2798 h 10159"/>
                <a:gd name="connsiteX113" fmla="*/ 9559 w 10000"/>
                <a:gd name="connsiteY113" fmla="*/ 2660 h 10159"/>
                <a:gd name="connsiteX114" fmla="*/ 9443 w 10000"/>
                <a:gd name="connsiteY114" fmla="*/ 2636 h 10159"/>
                <a:gd name="connsiteX115" fmla="*/ 9269 w 10000"/>
                <a:gd name="connsiteY115" fmla="*/ 2706 h 10159"/>
                <a:gd name="connsiteX116" fmla="*/ 9003 w 10000"/>
                <a:gd name="connsiteY116" fmla="*/ 2706 h 10159"/>
                <a:gd name="connsiteX117" fmla="*/ 8515 w 10000"/>
                <a:gd name="connsiteY117" fmla="*/ 3086 h 10159"/>
                <a:gd name="connsiteX118" fmla="*/ 8353 w 10000"/>
                <a:gd name="connsiteY118" fmla="*/ 3188 h 10159"/>
                <a:gd name="connsiteX119" fmla="*/ 8086 w 10000"/>
                <a:gd name="connsiteY119" fmla="*/ 3235 h 10159"/>
                <a:gd name="connsiteX120" fmla="*/ 8063 w 10000"/>
                <a:gd name="connsiteY120" fmla="*/ 3329 h 10159"/>
                <a:gd name="connsiteX121" fmla="*/ 8156 w 10000"/>
                <a:gd name="connsiteY121" fmla="*/ 3374 h 10159"/>
                <a:gd name="connsiteX122" fmla="*/ 8202 w 10000"/>
                <a:gd name="connsiteY122" fmla="*/ 3454 h 10159"/>
                <a:gd name="connsiteX123" fmla="*/ 8156 w 10000"/>
                <a:gd name="connsiteY123" fmla="*/ 3547 h 10159"/>
                <a:gd name="connsiteX124" fmla="*/ 8063 w 10000"/>
                <a:gd name="connsiteY124" fmla="*/ 3570 h 10159"/>
                <a:gd name="connsiteX125" fmla="*/ 7819 w 10000"/>
                <a:gd name="connsiteY125" fmla="*/ 3616 h 10159"/>
                <a:gd name="connsiteX126" fmla="*/ 7622 w 10000"/>
                <a:gd name="connsiteY126" fmla="*/ 3592 h 10159"/>
                <a:gd name="connsiteX127" fmla="*/ 7402 w 10000"/>
                <a:gd name="connsiteY127" fmla="*/ 3639 h 10159"/>
                <a:gd name="connsiteX128" fmla="*/ 7193 w 10000"/>
                <a:gd name="connsiteY128" fmla="*/ 3639 h 10159"/>
                <a:gd name="connsiteX129" fmla="*/ 7112 w 10000"/>
                <a:gd name="connsiteY129" fmla="*/ 3592 h 10159"/>
                <a:gd name="connsiteX130" fmla="*/ 7065 w 10000"/>
                <a:gd name="connsiteY130" fmla="*/ 3500 h 10159"/>
                <a:gd name="connsiteX131" fmla="*/ 6798 w 10000"/>
                <a:gd name="connsiteY131" fmla="*/ 3478 h 10159"/>
                <a:gd name="connsiteX132" fmla="*/ 6845 w 10000"/>
                <a:gd name="connsiteY132" fmla="*/ 3639 h 10159"/>
                <a:gd name="connsiteX133" fmla="*/ 6798 w 10000"/>
                <a:gd name="connsiteY133" fmla="*/ 3743 h 10159"/>
                <a:gd name="connsiteX134" fmla="*/ 6462 w 10000"/>
                <a:gd name="connsiteY134" fmla="*/ 3743 h 10159"/>
                <a:gd name="connsiteX135" fmla="*/ 6056 w 10000"/>
                <a:gd name="connsiteY135" fmla="*/ 3674 h 10159"/>
                <a:gd name="connsiteX136" fmla="*/ 5975 w 10000"/>
                <a:gd name="connsiteY136" fmla="*/ 3639 h 10159"/>
                <a:gd name="connsiteX137" fmla="*/ 5778 w 10000"/>
                <a:gd name="connsiteY137" fmla="*/ 3616 h 10159"/>
                <a:gd name="connsiteX138" fmla="*/ 5488 w 10000"/>
                <a:gd name="connsiteY138" fmla="*/ 3409 h 10159"/>
                <a:gd name="connsiteX139" fmla="*/ 5035 w 10000"/>
                <a:gd name="connsiteY139" fmla="*/ 3385 h 10159"/>
                <a:gd name="connsiteX140" fmla="*/ 4942 w 10000"/>
                <a:gd name="connsiteY140" fmla="*/ 3329 h 10159"/>
                <a:gd name="connsiteX141" fmla="*/ 4664 w 10000"/>
                <a:gd name="connsiteY141" fmla="*/ 3213 h 10159"/>
                <a:gd name="connsiteX142" fmla="*/ 4304 w 10000"/>
                <a:gd name="connsiteY142" fmla="*/ 2971 h 10159"/>
                <a:gd name="connsiteX143" fmla="*/ 4107 w 10000"/>
                <a:gd name="connsiteY143" fmla="*/ 2879 h 10159"/>
                <a:gd name="connsiteX144" fmla="*/ 4258 w 10000"/>
                <a:gd name="connsiteY144" fmla="*/ 2487 h 10159"/>
                <a:gd name="connsiteX145" fmla="*/ 4431 w 10000"/>
                <a:gd name="connsiteY145" fmla="*/ 2349 h 10159"/>
                <a:gd name="connsiteX146" fmla="*/ 4431 w 10000"/>
                <a:gd name="connsiteY146" fmla="*/ 2325 h 10159"/>
                <a:gd name="connsiteX147" fmla="*/ 4304 w 10000"/>
                <a:gd name="connsiteY147" fmla="*/ 2302 h 10159"/>
                <a:gd name="connsiteX148" fmla="*/ 4119 w 10000"/>
                <a:gd name="connsiteY148" fmla="*/ 2199 h 10159"/>
                <a:gd name="connsiteX149" fmla="*/ 4061 w 10000"/>
                <a:gd name="connsiteY149" fmla="*/ 2107 h 10159"/>
                <a:gd name="connsiteX150" fmla="*/ 3852 w 10000"/>
                <a:gd name="connsiteY150" fmla="*/ 2038 h 10159"/>
                <a:gd name="connsiteX151" fmla="*/ 3747 w 10000"/>
                <a:gd name="connsiteY151" fmla="*/ 2061 h 10159"/>
                <a:gd name="connsiteX152" fmla="*/ 3631 w 10000"/>
                <a:gd name="connsiteY152" fmla="*/ 1911 h 10159"/>
                <a:gd name="connsiteX153" fmla="*/ 3631 w 10000"/>
                <a:gd name="connsiteY153" fmla="*/ 1669 h 10159"/>
                <a:gd name="connsiteX154" fmla="*/ 3550 w 10000"/>
                <a:gd name="connsiteY154" fmla="*/ 1577 h 10159"/>
                <a:gd name="connsiteX155" fmla="*/ 3561 w 10000"/>
                <a:gd name="connsiteY155" fmla="*/ 1461 h 10159"/>
                <a:gd name="connsiteX156" fmla="*/ 3677 w 10000"/>
                <a:gd name="connsiteY156" fmla="*/ 1507 h 10159"/>
                <a:gd name="connsiteX157" fmla="*/ 3875 w 10000"/>
                <a:gd name="connsiteY157" fmla="*/ 1461 h 10159"/>
                <a:gd name="connsiteX158" fmla="*/ 3898 w 10000"/>
                <a:gd name="connsiteY158" fmla="*/ 1358 h 10159"/>
                <a:gd name="connsiteX159" fmla="*/ 3852 w 10000"/>
                <a:gd name="connsiteY159" fmla="*/ 1244 h 10159"/>
                <a:gd name="connsiteX160" fmla="*/ 3771 w 10000"/>
                <a:gd name="connsiteY160" fmla="*/ 1219 h 10159"/>
                <a:gd name="connsiteX161" fmla="*/ 3700 w 10000"/>
                <a:gd name="connsiteY161" fmla="*/ 1139 h 10159"/>
                <a:gd name="connsiteX162" fmla="*/ 3747 w 10000"/>
                <a:gd name="connsiteY162" fmla="*/ 1023 h 10159"/>
                <a:gd name="connsiteX163" fmla="*/ 3794 w 10000"/>
                <a:gd name="connsiteY163" fmla="*/ 909 h 10159"/>
                <a:gd name="connsiteX164" fmla="*/ 3875 w 10000"/>
                <a:gd name="connsiteY164" fmla="*/ 909 h 10159"/>
                <a:gd name="connsiteX165" fmla="*/ 4061 w 10000"/>
                <a:gd name="connsiteY165" fmla="*/ 644 h 10159"/>
                <a:gd name="connsiteX166" fmla="*/ 4119 w 10000"/>
                <a:gd name="connsiteY166" fmla="*/ 540 h 10159"/>
                <a:gd name="connsiteX167" fmla="*/ 4165 w 10000"/>
                <a:gd name="connsiteY167" fmla="*/ 321 h 10159"/>
                <a:gd name="connsiteX168" fmla="*/ 4084 w 10000"/>
                <a:gd name="connsiteY168" fmla="*/ 355 h 10159"/>
                <a:gd name="connsiteX169" fmla="*/ 3829 w 10000"/>
                <a:gd name="connsiteY169" fmla="*/ 159 h 10159"/>
                <a:gd name="connsiteX170" fmla="*/ 3631 w 10000"/>
                <a:gd name="connsiteY170" fmla="*/ 206 h 10159"/>
                <a:gd name="connsiteX171" fmla="*/ 3121 w 10000"/>
                <a:gd name="connsiteY171" fmla="*/ 287 h 10159"/>
                <a:gd name="connsiteX172" fmla="*/ 2790 w 10000"/>
                <a:gd name="connsiteY172" fmla="*/ 79 h 10159"/>
                <a:gd name="connsiteX173" fmla="*/ 2519 w 10000"/>
                <a:gd name="connsiteY173" fmla="*/ 131 h 10159"/>
                <a:gd name="connsiteX174" fmla="*/ 2215 w 10000"/>
                <a:gd name="connsiteY174" fmla="*/ 160 h 10159"/>
                <a:gd name="connsiteX175" fmla="*/ 2211 w 10000"/>
                <a:gd name="connsiteY175" fmla="*/ 552 h 10159"/>
                <a:gd name="connsiteX176" fmla="*/ 2030 w 10000"/>
                <a:gd name="connsiteY176" fmla="*/ 609 h 10159"/>
                <a:gd name="connsiteX177" fmla="*/ 1960 w 10000"/>
                <a:gd name="connsiteY177" fmla="*/ 713 h 10159"/>
                <a:gd name="connsiteX178" fmla="*/ 2076 w 10000"/>
                <a:gd name="connsiteY178" fmla="*/ 886 h 10159"/>
                <a:gd name="connsiteX179" fmla="*/ 2007 w 10000"/>
                <a:gd name="connsiteY179" fmla="*/ 1001 h 10159"/>
                <a:gd name="connsiteX180" fmla="*/ 2100 w 10000"/>
                <a:gd name="connsiteY180" fmla="*/ 1070 h 10159"/>
                <a:gd name="connsiteX181" fmla="*/ 2030 w 10000"/>
                <a:gd name="connsiteY181" fmla="*/ 1161 h 10159"/>
                <a:gd name="connsiteX182" fmla="*/ 2053 w 10000"/>
                <a:gd name="connsiteY182" fmla="*/ 1266 h 10159"/>
                <a:gd name="connsiteX183" fmla="*/ 2124 w 10000"/>
                <a:gd name="connsiteY183" fmla="*/ 1358 h 10159"/>
                <a:gd name="connsiteX184" fmla="*/ 2251 w 10000"/>
                <a:gd name="connsiteY184" fmla="*/ 1382 h 10159"/>
                <a:gd name="connsiteX185" fmla="*/ 2251 w 10000"/>
                <a:gd name="connsiteY185" fmla="*/ 1485 h 10159"/>
                <a:gd name="connsiteX186" fmla="*/ 2448 w 10000"/>
                <a:gd name="connsiteY186" fmla="*/ 1553 h 10159"/>
                <a:gd name="connsiteX187" fmla="*/ 2448 w 10000"/>
                <a:gd name="connsiteY187" fmla="*/ 1669 h 10159"/>
                <a:gd name="connsiteX188" fmla="*/ 2344 w 10000"/>
                <a:gd name="connsiteY188" fmla="*/ 1669 h 10159"/>
                <a:gd name="connsiteX189" fmla="*/ 2251 w 10000"/>
                <a:gd name="connsiteY189" fmla="*/ 1716 h 10159"/>
                <a:gd name="connsiteX190" fmla="*/ 2205 w 10000"/>
                <a:gd name="connsiteY190" fmla="*/ 1796 h 10159"/>
                <a:gd name="connsiteX191" fmla="*/ 2274 w 10000"/>
                <a:gd name="connsiteY191" fmla="*/ 1992 h 10159"/>
                <a:gd name="connsiteX192" fmla="*/ 2100 w 10000"/>
                <a:gd name="connsiteY192" fmla="*/ 2130 h 10159"/>
                <a:gd name="connsiteX193" fmla="*/ 1960 w 10000"/>
                <a:gd name="connsiteY193" fmla="*/ 2280 h 10159"/>
                <a:gd name="connsiteX194" fmla="*/ 1960 w 10000"/>
                <a:gd name="connsiteY194" fmla="*/ 2371 h 10159"/>
                <a:gd name="connsiteX195" fmla="*/ 1763 w 10000"/>
                <a:gd name="connsiteY195" fmla="*/ 2510 h 10159"/>
                <a:gd name="connsiteX196" fmla="*/ 1613 w 10000"/>
                <a:gd name="connsiteY196" fmla="*/ 2798 h 10159"/>
                <a:gd name="connsiteX197" fmla="*/ 1450 w 10000"/>
                <a:gd name="connsiteY197" fmla="*/ 2902 h 10159"/>
                <a:gd name="connsiteX198" fmla="*/ 1277 w 10000"/>
                <a:gd name="connsiteY198" fmla="*/ 3188 h 10159"/>
                <a:gd name="connsiteX199" fmla="*/ 1067 w 10000"/>
                <a:gd name="connsiteY199" fmla="*/ 3213 h 10159"/>
                <a:gd name="connsiteX200" fmla="*/ 963 w 10000"/>
                <a:gd name="connsiteY200" fmla="*/ 3260 h 10159"/>
                <a:gd name="connsiteX201" fmla="*/ 893 w 10000"/>
                <a:gd name="connsiteY201" fmla="*/ 3188 h 10159"/>
                <a:gd name="connsiteX202" fmla="*/ 766 w 10000"/>
                <a:gd name="connsiteY202" fmla="*/ 3188 h 10159"/>
                <a:gd name="connsiteX203" fmla="*/ 511 w 10000"/>
                <a:gd name="connsiteY203" fmla="*/ 3431 h 10159"/>
                <a:gd name="connsiteX204" fmla="*/ 499 w 10000"/>
                <a:gd name="connsiteY204" fmla="*/ 3547 h 10159"/>
                <a:gd name="connsiteX205" fmla="*/ 511 w 10000"/>
                <a:gd name="connsiteY205" fmla="*/ 3650 h 10159"/>
                <a:gd name="connsiteX206" fmla="*/ 696 w 10000"/>
                <a:gd name="connsiteY206" fmla="*/ 3697 h 10159"/>
                <a:gd name="connsiteX207" fmla="*/ 673 w 10000"/>
                <a:gd name="connsiteY207" fmla="*/ 3926 h 10159"/>
                <a:gd name="connsiteX208" fmla="*/ 766 w 10000"/>
                <a:gd name="connsiteY208" fmla="*/ 4008 h 10159"/>
                <a:gd name="connsiteX209" fmla="*/ 847 w 10000"/>
                <a:gd name="connsiteY209" fmla="*/ 4008 h 10159"/>
                <a:gd name="connsiteX210" fmla="*/ 916 w 10000"/>
                <a:gd name="connsiteY210" fmla="*/ 4204 h 10159"/>
                <a:gd name="connsiteX211" fmla="*/ 986 w 10000"/>
                <a:gd name="connsiteY211" fmla="*/ 4295 h 10159"/>
                <a:gd name="connsiteX212" fmla="*/ 963 w 10000"/>
                <a:gd name="connsiteY212" fmla="*/ 4515 h 10159"/>
                <a:gd name="connsiteX213" fmla="*/ 766 w 10000"/>
                <a:gd name="connsiteY213" fmla="*/ 4480 h 10159"/>
                <a:gd name="connsiteX214" fmla="*/ 673 w 10000"/>
                <a:gd name="connsiteY214" fmla="*/ 4538 h 10159"/>
                <a:gd name="connsiteX215" fmla="*/ 267 w 10000"/>
                <a:gd name="connsiteY215" fmla="*/ 4515 h 10159"/>
                <a:gd name="connsiteX216" fmla="*/ 220 w 10000"/>
                <a:gd name="connsiteY216" fmla="*/ 4608 h 10159"/>
                <a:gd name="connsiteX217" fmla="*/ 46 w 10000"/>
                <a:gd name="connsiteY217" fmla="*/ 4652 h 10159"/>
                <a:gd name="connsiteX218" fmla="*/ 0 w 10000"/>
                <a:gd name="connsiteY218" fmla="*/ 4721 h 10159"/>
                <a:gd name="connsiteX0" fmla="*/ 0 w 10000"/>
                <a:gd name="connsiteY0" fmla="*/ 4756 h 10194"/>
                <a:gd name="connsiteX1" fmla="*/ 93 w 10000"/>
                <a:gd name="connsiteY1" fmla="*/ 4814 h 10194"/>
                <a:gd name="connsiteX2" fmla="*/ 209 w 10000"/>
                <a:gd name="connsiteY2" fmla="*/ 4976 h 10194"/>
                <a:gd name="connsiteX3" fmla="*/ 382 w 10000"/>
                <a:gd name="connsiteY3" fmla="*/ 5102 h 10194"/>
                <a:gd name="connsiteX4" fmla="*/ 557 w 10000"/>
                <a:gd name="connsiteY4" fmla="*/ 5102 h 10194"/>
                <a:gd name="connsiteX5" fmla="*/ 766 w 10000"/>
                <a:gd name="connsiteY5" fmla="*/ 5046 h 10194"/>
                <a:gd name="connsiteX6" fmla="*/ 719 w 10000"/>
                <a:gd name="connsiteY6" fmla="*/ 5217 h 10194"/>
                <a:gd name="connsiteX7" fmla="*/ 534 w 10000"/>
                <a:gd name="connsiteY7" fmla="*/ 5264 h 10194"/>
                <a:gd name="connsiteX8" fmla="*/ 336 w 10000"/>
                <a:gd name="connsiteY8" fmla="*/ 5264 h 10194"/>
                <a:gd name="connsiteX9" fmla="*/ 430 w 10000"/>
                <a:gd name="connsiteY9" fmla="*/ 5460 h 10194"/>
                <a:gd name="connsiteX10" fmla="*/ 534 w 10000"/>
                <a:gd name="connsiteY10" fmla="*/ 5575 h 10194"/>
                <a:gd name="connsiteX11" fmla="*/ 673 w 10000"/>
                <a:gd name="connsiteY11" fmla="*/ 5725 h 10194"/>
                <a:gd name="connsiteX12" fmla="*/ 847 w 10000"/>
                <a:gd name="connsiteY12" fmla="*/ 5817 h 10194"/>
                <a:gd name="connsiteX13" fmla="*/ 1055 w 10000"/>
                <a:gd name="connsiteY13" fmla="*/ 5817 h 10194"/>
                <a:gd name="connsiteX14" fmla="*/ 1206 w 10000"/>
                <a:gd name="connsiteY14" fmla="*/ 5749 h 10194"/>
                <a:gd name="connsiteX15" fmla="*/ 1358 w 10000"/>
                <a:gd name="connsiteY15" fmla="*/ 5620 h 10194"/>
                <a:gd name="connsiteX16" fmla="*/ 1450 w 10000"/>
                <a:gd name="connsiteY16" fmla="*/ 5264 h 10194"/>
                <a:gd name="connsiteX17" fmla="*/ 1520 w 10000"/>
                <a:gd name="connsiteY17" fmla="*/ 5309 h 10194"/>
                <a:gd name="connsiteX18" fmla="*/ 1497 w 10000"/>
                <a:gd name="connsiteY18" fmla="*/ 5482 h 10194"/>
                <a:gd name="connsiteX19" fmla="*/ 1520 w 10000"/>
                <a:gd name="connsiteY19" fmla="*/ 5620 h 10194"/>
                <a:gd name="connsiteX20" fmla="*/ 1613 w 10000"/>
                <a:gd name="connsiteY20" fmla="*/ 5771 h 10194"/>
                <a:gd name="connsiteX21" fmla="*/ 1566 w 10000"/>
                <a:gd name="connsiteY21" fmla="*/ 6173 h 10194"/>
                <a:gd name="connsiteX22" fmla="*/ 1671 w 10000"/>
                <a:gd name="connsiteY22" fmla="*/ 6415 h 10194"/>
                <a:gd name="connsiteX23" fmla="*/ 1613 w 10000"/>
                <a:gd name="connsiteY23" fmla="*/ 6519 h 10194"/>
                <a:gd name="connsiteX24" fmla="*/ 1717 w 10000"/>
                <a:gd name="connsiteY24" fmla="*/ 6946 h 10194"/>
                <a:gd name="connsiteX25" fmla="*/ 1786 w 10000"/>
                <a:gd name="connsiteY25" fmla="*/ 7314 h 10194"/>
                <a:gd name="connsiteX26" fmla="*/ 1937 w 10000"/>
                <a:gd name="connsiteY26" fmla="*/ 7647 h 10194"/>
                <a:gd name="connsiteX27" fmla="*/ 2170 w 10000"/>
                <a:gd name="connsiteY27" fmla="*/ 8005 h 10194"/>
                <a:gd name="connsiteX28" fmla="*/ 2367 w 10000"/>
                <a:gd name="connsiteY28" fmla="*/ 8709 h 10194"/>
                <a:gd name="connsiteX29" fmla="*/ 2657 w 10000"/>
                <a:gd name="connsiteY29" fmla="*/ 9135 h 10194"/>
                <a:gd name="connsiteX30" fmla="*/ 2877 w 10000"/>
                <a:gd name="connsiteY30" fmla="*/ 9883 h 10194"/>
                <a:gd name="connsiteX31" fmla="*/ 3098 w 10000"/>
                <a:gd name="connsiteY31" fmla="*/ 10125 h 10194"/>
                <a:gd name="connsiteX32" fmla="*/ 3260 w 10000"/>
                <a:gd name="connsiteY32" fmla="*/ 10194 h 10194"/>
                <a:gd name="connsiteX33" fmla="*/ 3388 w 10000"/>
                <a:gd name="connsiteY33" fmla="*/ 10103 h 10194"/>
                <a:gd name="connsiteX34" fmla="*/ 3434 w 10000"/>
                <a:gd name="connsiteY34" fmla="*/ 9907 h 10194"/>
                <a:gd name="connsiteX35" fmla="*/ 3561 w 10000"/>
                <a:gd name="connsiteY35" fmla="*/ 9814 h 10194"/>
                <a:gd name="connsiteX36" fmla="*/ 3724 w 10000"/>
                <a:gd name="connsiteY36" fmla="*/ 9791 h 10194"/>
                <a:gd name="connsiteX37" fmla="*/ 3724 w 10000"/>
                <a:gd name="connsiteY37" fmla="*/ 9618 h 10194"/>
                <a:gd name="connsiteX38" fmla="*/ 3829 w 10000"/>
                <a:gd name="connsiteY38" fmla="*/ 9446 h 10194"/>
                <a:gd name="connsiteX39" fmla="*/ 4014 w 10000"/>
                <a:gd name="connsiteY39" fmla="*/ 9446 h 10194"/>
                <a:gd name="connsiteX40" fmla="*/ 3968 w 10000"/>
                <a:gd name="connsiteY40" fmla="*/ 8939 h 10194"/>
                <a:gd name="connsiteX41" fmla="*/ 4142 w 10000"/>
                <a:gd name="connsiteY41" fmla="*/ 8627 h 10194"/>
                <a:gd name="connsiteX42" fmla="*/ 4188 w 10000"/>
                <a:gd name="connsiteY42" fmla="*/ 8420 h 10194"/>
                <a:gd name="connsiteX43" fmla="*/ 4107 w 10000"/>
                <a:gd name="connsiteY43" fmla="*/ 7810 h 10194"/>
                <a:gd name="connsiteX44" fmla="*/ 4119 w 10000"/>
                <a:gd name="connsiteY44" fmla="*/ 7672 h 10194"/>
                <a:gd name="connsiteX45" fmla="*/ 4211 w 10000"/>
                <a:gd name="connsiteY45" fmla="*/ 7521 h 10194"/>
                <a:gd name="connsiteX46" fmla="*/ 4408 w 10000"/>
                <a:gd name="connsiteY46" fmla="*/ 7556 h 10194"/>
                <a:gd name="connsiteX47" fmla="*/ 4455 w 10000"/>
                <a:gd name="connsiteY47" fmla="*/ 7408 h 10194"/>
                <a:gd name="connsiteX48" fmla="*/ 4745 w 10000"/>
                <a:gd name="connsiteY48" fmla="*/ 7361 h 10194"/>
                <a:gd name="connsiteX49" fmla="*/ 4838 w 10000"/>
                <a:gd name="connsiteY49" fmla="*/ 7281 h 10194"/>
                <a:gd name="connsiteX50" fmla="*/ 4861 w 10000"/>
                <a:gd name="connsiteY50" fmla="*/ 7118 h 10194"/>
                <a:gd name="connsiteX51" fmla="*/ 5104 w 10000"/>
                <a:gd name="connsiteY51" fmla="*/ 6991 h 10194"/>
                <a:gd name="connsiteX52" fmla="*/ 5301 w 10000"/>
                <a:gd name="connsiteY52" fmla="*/ 6739 h 10194"/>
                <a:gd name="connsiteX53" fmla="*/ 5465 w 10000"/>
                <a:gd name="connsiteY53" fmla="*/ 6682 h 10194"/>
                <a:gd name="connsiteX54" fmla="*/ 5592 w 10000"/>
                <a:gd name="connsiteY54" fmla="*/ 6566 h 10194"/>
                <a:gd name="connsiteX55" fmla="*/ 5789 w 10000"/>
                <a:gd name="connsiteY55" fmla="*/ 6301 h 10194"/>
                <a:gd name="connsiteX56" fmla="*/ 5951 w 10000"/>
                <a:gd name="connsiteY56" fmla="*/ 6185 h 10194"/>
                <a:gd name="connsiteX57" fmla="*/ 6265 w 10000"/>
                <a:gd name="connsiteY57" fmla="*/ 6104 h 10194"/>
                <a:gd name="connsiteX58" fmla="*/ 6462 w 10000"/>
                <a:gd name="connsiteY58" fmla="*/ 5817 h 10194"/>
                <a:gd name="connsiteX59" fmla="*/ 6416 w 10000"/>
                <a:gd name="connsiteY59" fmla="*/ 5679 h 10194"/>
                <a:gd name="connsiteX60" fmla="*/ 6485 w 10000"/>
                <a:gd name="connsiteY60" fmla="*/ 5575 h 10194"/>
                <a:gd name="connsiteX61" fmla="*/ 6798 w 10000"/>
                <a:gd name="connsiteY61" fmla="*/ 5460 h 10194"/>
                <a:gd name="connsiteX62" fmla="*/ 6868 w 10000"/>
                <a:gd name="connsiteY62" fmla="*/ 5333 h 10194"/>
                <a:gd name="connsiteX63" fmla="*/ 6903 w 10000"/>
                <a:gd name="connsiteY63" fmla="*/ 5529 h 10194"/>
                <a:gd name="connsiteX64" fmla="*/ 7112 w 10000"/>
                <a:gd name="connsiteY64" fmla="*/ 5482 h 10194"/>
                <a:gd name="connsiteX65" fmla="*/ 6949 w 10000"/>
                <a:gd name="connsiteY65" fmla="*/ 4781 h 10194"/>
                <a:gd name="connsiteX66" fmla="*/ 6949 w 10000"/>
                <a:gd name="connsiteY66" fmla="*/ 4527 h 10194"/>
                <a:gd name="connsiteX67" fmla="*/ 6879 w 10000"/>
                <a:gd name="connsiteY67" fmla="*/ 4446 h 10194"/>
                <a:gd name="connsiteX68" fmla="*/ 6752 w 10000"/>
                <a:gd name="connsiteY68" fmla="*/ 4377 h 10194"/>
                <a:gd name="connsiteX69" fmla="*/ 6775 w 10000"/>
                <a:gd name="connsiteY69" fmla="*/ 4261 h 10194"/>
                <a:gd name="connsiteX70" fmla="*/ 6949 w 10000"/>
                <a:gd name="connsiteY70" fmla="*/ 4088 h 10194"/>
                <a:gd name="connsiteX71" fmla="*/ 6845 w 10000"/>
                <a:gd name="connsiteY71" fmla="*/ 4066 h 10194"/>
                <a:gd name="connsiteX72" fmla="*/ 6845 w 10000"/>
                <a:gd name="connsiteY72" fmla="*/ 3917 h 10194"/>
                <a:gd name="connsiteX73" fmla="*/ 6972 w 10000"/>
                <a:gd name="connsiteY73" fmla="*/ 3778 h 10194"/>
                <a:gd name="connsiteX74" fmla="*/ 7042 w 10000"/>
                <a:gd name="connsiteY74" fmla="*/ 3892 h 10194"/>
                <a:gd name="connsiteX75" fmla="*/ 7112 w 10000"/>
                <a:gd name="connsiteY75" fmla="*/ 3778 h 10194"/>
                <a:gd name="connsiteX76" fmla="*/ 7193 w 10000"/>
                <a:gd name="connsiteY76" fmla="*/ 3917 h 10194"/>
                <a:gd name="connsiteX77" fmla="*/ 7309 w 10000"/>
                <a:gd name="connsiteY77" fmla="*/ 3870 h 10194"/>
                <a:gd name="connsiteX78" fmla="*/ 7379 w 10000"/>
                <a:gd name="connsiteY78" fmla="*/ 4088 h 10194"/>
                <a:gd name="connsiteX79" fmla="*/ 7460 w 10000"/>
                <a:gd name="connsiteY79" fmla="*/ 4182 h 10194"/>
                <a:gd name="connsiteX80" fmla="*/ 7994 w 10000"/>
                <a:gd name="connsiteY80" fmla="*/ 4182 h 10194"/>
                <a:gd name="connsiteX81" fmla="*/ 8156 w 10000"/>
                <a:gd name="connsiteY81" fmla="*/ 4227 h 10194"/>
                <a:gd name="connsiteX82" fmla="*/ 8249 w 10000"/>
                <a:gd name="connsiteY82" fmla="*/ 4284 h 10194"/>
                <a:gd name="connsiteX83" fmla="*/ 8086 w 10000"/>
                <a:gd name="connsiteY83" fmla="*/ 4491 h 10194"/>
                <a:gd name="connsiteX84" fmla="*/ 7842 w 10000"/>
                <a:gd name="connsiteY84" fmla="*/ 4618 h 10194"/>
                <a:gd name="connsiteX85" fmla="*/ 7842 w 10000"/>
                <a:gd name="connsiteY85" fmla="*/ 4781 h 10194"/>
                <a:gd name="connsiteX86" fmla="*/ 7959 w 10000"/>
                <a:gd name="connsiteY86" fmla="*/ 4883 h 10194"/>
                <a:gd name="connsiteX87" fmla="*/ 8063 w 10000"/>
                <a:gd name="connsiteY87" fmla="*/ 4930 h 10194"/>
                <a:gd name="connsiteX88" fmla="*/ 8156 w 10000"/>
                <a:gd name="connsiteY88" fmla="*/ 4734 h 10194"/>
                <a:gd name="connsiteX89" fmla="*/ 8249 w 10000"/>
                <a:gd name="connsiteY89" fmla="*/ 4814 h 10194"/>
                <a:gd name="connsiteX90" fmla="*/ 8307 w 10000"/>
                <a:gd name="connsiteY90" fmla="*/ 5022 h 10194"/>
                <a:gd name="connsiteX91" fmla="*/ 8353 w 10000"/>
                <a:gd name="connsiteY91" fmla="*/ 5391 h 10194"/>
                <a:gd name="connsiteX92" fmla="*/ 8492 w 10000"/>
                <a:gd name="connsiteY92" fmla="*/ 5367 h 10194"/>
                <a:gd name="connsiteX93" fmla="*/ 8538 w 10000"/>
                <a:gd name="connsiteY93" fmla="*/ 5286 h 10194"/>
                <a:gd name="connsiteX94" fmla="*/ 8515 w 10000"/>
                <a:gd name="connsiteY94" fmla="*/ 5125 h 10194"/>
                <a:gd name="connsiteX95" fmla="*/ 8596 w 10000"/>
                <a:gd name="connsiteY95" fmla="*/ 5022 h 10194"/>
                <a:gd name="connsiteX96" fmla="*/ 8620 w 10000"/>
                <a:gd name="connsiteY96" fmla="*/ 4734 h 10194"/>
                <a:gd name="connsiteX97" fmla="*/ 8760 w 10000"/>
                <a:gd name="connsiteY97" fmla="*/ 4687 h 10194"/>
                <a:gd name="connsiteX98" fmla="*/ 8910 w 10000"/>
                <a:gd name="connsiteY98" fmla="*/ 4665 h 10194"/>
                <a:gd name="connsiteX99" fmla="*/ 9107 w 10000"/>
                <a:gd name="connsiteY99" fmla="*/ 4158 h 10194"/>
                <a:gd name="connsiteX100" fmla="*/ 9246 w 10000"/>
                <a:gd name="connsiteY100" fmla="*/ 4018 h 10194"/>
                <a:gd name="connsiteX101" fmla="*/ 9246 w 10000"/>
                <a:gd name="connsiteY101" fmla="*/ 3848 h 10194"/>
                <a:gd name="connsiteX102" fmla="*/ 9269 w 10000"/>
                <a:gd name="connsiteY102" fmla="*/ 3754 h 10194"/>
                <a:gd name="connsiteX103" fmla="*/ 9466 w 10000"/>
                <a:gd name="connsiteY103" fmla="*/ 3651 h 10194"/>
                <a:gd name="connsiteX104" fmla="*/ 9582 w 10000"/>
                <a:gd name="connsiteY104" fmla="*/ 3513 h 10194"/>
                <a:gd name="connsiteX105" fmla="*/ 9757 w 10000"/>
                <a:gd name="connsiteY105" fmla="*/ 3466 h 10194"/>
                <a:gd name="connsiteX106" fmla="*/ 9873 w 10000"/>
                <a:gd name="connsiteY106" fmla="*/ 3489 h 10194"/>
                <a:gd name="connsiteX107" fmla="*/ 9873 w 10000"/>
                <a:gd name="connsiteY107" fmla="*/ 3386 h 10194"/>
                <a:gd name="connsiteX108" fmla="*/ 9954 w 10000"/>
                <a:gd name="connsiteY108" fmla="*/ 3270 h 10194"/>
                <a:gd name="connsiteX109" fmla="*/ 10000 w 10000"/>
                <a:gd name="connsiteY109" fmla="*/ 3132 h 10194"/>
                <a:gd name="connsiteX110" fmla="*/ 9919 w 10000"/>
                <a:gd name="connsiteY110" fmla="*/ 3053 h 10194"/>
                <a:gd name="connsiteX111" fmla="*/ 9757 w 10000"/>
                <a:gd name="connsiteY111" fmla="*/ 3029 h 10194"/>
                <a:gd name="connsiteX112" fmla="*/ 9606 w 10000"/>
                <a:gd name="connsiteY112" fmla="*/ 2833 h 10194"/>
                <a:gd name="connsiteX113" fmla="*/ 9559 w 10000"/>
                <a:gd name="connsiteY113" fmla="*/ 2695 h 10194"/>
                <a:gd name="connsiteX114" fmla="*/ 9443 w 10000"/>
                <a:gd name="connsiteY114" fmla="*/ 2671 h 10194"/>
                <a:gd name="connsiteX115" fmla="*/ 9269 w 10000"/>
                <a:gd name="connsiteY115" fmla="*/ 2741 h 10194"/>
                <a:gd name="connsiteX116" fmla="*/ 9003 w 10000"/>
                <a:gd name="connsiteY116" fmla="*/ 2741 h 10194"/>
                <a:gd name="connsiteX117" fmla="*/ 8515 w 10000"/>
                <a:gd name="connsiteY117" fmla="*/ 3121 h 10194"/>
                <a:gd name="connsiteX118" fmla="*/ 8353 w 10000"/>
                <a:gd name="connsiteY118" fmla="*/ 3223 h 10194"/>
                <a:gd name="connsiteX119" fmla="*/ 8086 w 10000"/>
                <a:gd name="connsiteY119" fmla="*/ 3270 h 10194"/>
                <a:gd name="connsiteX120" fmla="*/ 8063 w 10000"/>
                <a:gd name="connsiteY120" fmla="*/ 3364 h 10194"/>
                <a:gd name="connsiteX121" fmla="*/ 8156 w 10000"/>
                <a:gd name="connsiteY121" fmla="*/ 3409 h 10194"/>
                <a:gd name="connsiteX122" fmla="*/ 8202 w 10000"/>
                <a:gd name="connsiteY122" fmla="*/ 3489 h 10194"/>
                <a:gd name="connsiteX123" fmla="*/ 8156 w 10000"/>
                <a:gd name="connsiteY123" fmla="*/ 3582 h 10194"/>
                <a:gd name="connsiteX124" fmla="*/ 8063 w 10000"/>
                <a:gd name="connsiteY124" fmla="*/ 3605 h 10194"/>
                <a:gd name="connsiteX125" fmla="*/ 7819 w 10000"/>
                <a:gd name="connsiteY125" fmla="*/ 3651 h 10194"/>
                <a:gd name="connsiteX126" fmla="*/ 7622 w 10000"/>
                <a:gd name="connsiteY126" fmla="*/ 3627 h 10194"/>
                <a:gd name="connsiteX127" fmla="*/ 7402 w 10000"/>
                <a:gd name="connsiteY127" fmla="*/ 3674 h 10194"/>
                <a:gd name="connsiteX128" fmla="*/ 7193 w 10000"/>
                <a:gd name="connsiteY128" fmla="*/ 3674 h 10194"/>
                <a:gd name="connsiteX129" fmla="*/ 7112 w 10000"/>
                <a:gd name="connsiteY129" fmla="*/ 3627 h 10194"/>
                <a:gd name="connsiteX130" fmla="*/ 7065 w 10000"/>
                <a:gd name="connsiteY130" fmla="*/ 3535 h 10194"/>
                <a:gd name="connsiteX131" fmla="*/ 6798 w 10000"/>
                <a:gd name="connsiteY131" fmla="*/ 3513 h 10194"/>
                <a:gd name="connsiteX132" fmla="*/ 6845 w 10000"/>
                <a:gd name="connsiteY132" fmla="*/ 3674 h 10194"/>
                <a:gd name="connsiteX133" fmla="*/ 6798 w 10000"/>
                <a:gd name="connsiteY133" fmla="*/ 3778 h 10194"/>
                <a:gd name="connsiteX134" fmla="*/ 6462 w 10000"/>
                <a:gd name="connsiteY134" fmla="*/ 3778 h 10194"/>
                <a:gd name="connsiteX135" fmla="*/ 6056 w 10000"/>
                <a:gd name="connsiteY135" fmla="*/ 3709 h 10194"/>
                <a:gd name="connsiteX136" fmla="*/ 5975 w 10000"/>
                <a:gd name="connsiteY136" fmla="*/ 3674 h 10194"/>
                <a:gd name="connsiteX137" fmla="*/ 5778 w 10000"/>
                <a:gd name="connsiteY137" fmla="*/ 3651 h 10194"/>
                <a:gd name="connsiteX138" fmla="*/ 5488 w 10000"/>
                <a:gd name="connsiteY138" fmla="*/ 3444 h 10194"/>
                <a:gd name="connsiteX139" fmla="*/ 5035 w 10000"/>
                <a:gd name="connsiteY139" fmla="*/ 3420 h 10194"/>
                <a:gd name="connsiteX140" fmla="*/ 4942 w 10000"/>
                <a:gd name="connsiteY140" fmla="*/ 3364 h 10194"/>
                <a:gd name="connsiteX141" fmla="*/ 4664 w 10000"/>
                <a:gd name="connsiteY141" fmla="*/ 3248 h 10194"/>
                <a:gd name="connsiteX142" fmla="*/ 4304 w 10000"/>
                <a:gd name="connsiteY142" fmla="*/ 3006 h 10194"/>
                <a:gd name="connsiteX143" fmla="*/ 4107 w 10000"/>
                <a:gd name="connsiteY143" fmla="*/ 2914 h 10194"/>
                <a:gd name="connsiteX144" fmla="*/ 4258 w 10000"/>
                <a:gd name="connsiteY144" fmla="*/ 2522 h 10194"/>
                <a:gd name="connsiteX145" fmla="*/ 4431 w 10000"/>
                <a:gd name="connsiteY145" fmla="*/ 2384 h 10194"/>
                <a:gd name="connsiteX146" fmla="*/ 4431 w 10000"/>
                <a:gd name="connsiteY146" fmla="*/ 2360 h 10194"/>
                <a:gd name="connsiteX147" fmla="*/ 4304 w 10000"/>
                <a:gd name="connsiteY147" fmla="*/ 2337 h 10194"/>
                <a:gd name="connsiteX148" fmla="*/ 4119 w 10000"/>
                <a:gd name="connsiteY148" fmla="*/ 2234 h 10194"/>
                <a:gd name="connsiteX149" fmla="*/ 4061 w 10000"/>
                <a:gd name="connsiteY149" fmla="*/ 2142 h 10194"/>
                <a:gd name="connsiteX150" fmla="*/ 3852 w 10000"/>
                <a:gd name="connsiteY150" fmla="*/ 2073 h 10194"/>
                <a:gd name="connsiteX151" fmla="*/ 3747 w 10000"/>
                <a:gd name="connsiteY151" fmla="*/ 2096 h 10194"/>
                <a:gd name="connsiteX152" fmla="*/ 3631 w 10000"/>
                <a:gd name="connsiteY152" fmla="*/ 1946 h 10194"/>
                <a:gd name="connsiteX153" fmla="*/ 3631 w 10000"/>
                <a:gd name="connsiteY153" fmla="*/ 1704 h 10194"/>
                <a:gd name="connsiteX154" fmla="*/ 3550 w 10000"/>
                <a:gd name="connsiteY154" fmla="*/ 1612 h 10194"/>
                <a:gd name="connsiteX155" fmla="*/ 3561 w 10000"/>
                <a:gd name="connsiteY155" fmla="*/ 1496 h 10194"/>
                <a:gd name="connsiteX156" fmla="*/ 3677 w 10000"/>
                <a:gd name="connsiteY156" fmla="*/ 1542 h 10194"/>
                <a:gd name="connsiteX157" fmla="*/ 3875 w 10000"/>
                <a:gd name="connsiteY157" fmla="*/ 1496 h 10194"/>
                <a:gd name="connsiteX158" fmla="*/ 3898 w 10000"/>
                <a:gd name="connsiteY158" fmla="*/ 1393 h 10194"/>
                <a:gd name="connsiteX159" fmla="*/ 3852 w 10000"/>
                <a:gd name="connsiteY159" fmla="*/ 1279 h 10194"/>
                <a:gd name="connsiteX160" fmla="*/ 3771 w 10000"/>
                <a:gd name="connsiteY160" fmla="*/ 1254 h 10194"/>
                <a:gd name="connsiteX161" fmla="*/ 3700 w 10000"/>
                <a:gd name="connsiteY161" fmla="*/ 1174 h 10194"/>
                <a:gd name="connsiteX162" fmla="*/ 3747 w 10000"/>
                <a:gd name="connsiteY162" fmla="*/ 1058 h 10194"/>
                <a:gd name="connsiteX163" fmla="*/ 3794 w 10000"/>
                <a:gd name="connsiteY163" fmla="*/ 944 h 10194"/>
                <a:gd name="connsiteX164" fmla="*/ 3875 w 10000"/>
                <a:gd name="connsiteY164" fmla="*/ 944 h 10194"/>
                <a:gd name="connsiteX165" fmla="*/ 4061 w 10000"/>
                <a:gd name="connsiteY165" fmla="*/ 679 h 10194"/>
                <a:gd name="connsiteX166" fmla="*/ 4119 w 10000"/>
                <a:gd name="connsiteY166" fmla="*/ 575 h 10194"/>
                <a:gd name="connsiteX167" fmla="*/ 4165 w 10000"/>
                <a:gd name="connsiteY167" fmla="*/ 356 h 10194"/>
                <a:gd name="connsiteX168" fmla="*/ 4084 w 10000"/>
                <a:gd name="connsiteY168" fmla="*/ 390 h 10194"/>
                <a:gd name="connsiteX169" fmla="*/ 3829 w 10000"/>
                <a:gd name="connsiteY169" fmla="*/ 194 h 10194"/>
                <a:gd name="connsiteX170" fmla="*/ 3631 w 10000"/>
                <a:gd name="connsiteY170" fmla="*/ 241 h 10194"/>
                <a:gd name="connsiteX171" fmla="*/ 3121 w 10000"/>
                <a:gd name="connsiteY171" fmla="*/ 322 h 10194"/>
                <a:gd name="connsiteX172" fmla="*/ 2790 w 10000"/>
                <a:gd name="connsiteY172" fmla="*/ 114 h 10194"/>
                <a:gd name="connsiteX173" fmla="*/ 2536 w 10000"/>
                <a:gd name="connsiteY173" fmla="*/ 97 h 10194"/>
                <a:gd name="connsiteX174" fmla="*/ 2215 w 10000"/>
                <a:gd name="connsiteY174" fmla="*/ 195 h 10194"/>
                <a:gd name="connsiteX175" fmla="*/ 2211 w 10000"/>
                <a:gd name="connsiteY175" fmla="*/ 587 h 10194"/>
                <a:gd name="connsiteX176" fmla="*/ 2030 w 10000"/>
                <a:gd name="connsiteY176" fmla="*/ 644 h 10194"/>
                <a:gd name="connsiteX177" fmla="*/ 1960 w 10000"/>
                <a:gd name="connsiteY177" fmla="*/ 748 h 10194"/>
                <a:gd name="connsiteX178" fmla="*/ 2076 w 10000"/>
                <a:gd name="connsiteY178" fmla="*/ 921 h 10194"/>
                <a:gd name="connsiteX179" fmla="*/ 2007 w 10000"/>
                <a:gd name="connsiteY179" fmla="*/ 1036 h 10194"/>
                <a:gd name="connsiteX180" fmla="*/ 2100 w 10000"/>
                <a:gd name="connsiteY180" fmla="*/ 1105 h 10194"/>
                <a:gd name="connsiteX181" fmla="*/ 2030 w 10000"/>
                <a:gd name="connsiteY181" fmla="*/ 1196 h 10194"/>
                <a:gd name="connsiteX182" fmla="*/ 2053 w 10000"/>
                <a:gd name="connsiteY182" fmla="*/ 1301 h 10194"/>
                <a:gd name="connsiteX183" fmla="*/ 2124 w 10000"/>
                <a:gd name="connsiteY183" fmla="*/ 1393 h 10194"/>
                <a:gd name="connsiteX184" fmla="*/ 2251 w 10000"/>
                <a:gd name="connsiteY184" fmla="*/ 1417 h 10194"/>
                <a:gd name="connsiteX185" fmla="*/ 2251 w 10000"/>
                <a:gd name="connsiteY185" fmla="*/ 1520 h 10194"/>
                <a:gd name="connsiteX186" fmla="*/ 2448 w 10000"/>
                <a:gd name="connsiteY186" fmla="*/ 1588 h 10194"/>
                <a:gd name="connsiteX187" fmla="*/ 2448 w 10000"/>
                <a:gd name="connsiteY187" fmla="*/ 1704 h 10194"/>
                <a:gd name="connsiteX188" fmla="*/ 2344 w 10000"/>
                <a:gd name="connsiteY188" fmla="*/ 1704 h 10194"/>
                <a:gd name="connsiteX189" fmla="*/ 2251 w 10000"/>
                <a:gd name="connsiteY189" fmla="*/ 1751 h 10194"/>
                <a:gd name="connsiteX190" fmla="*/ 2205 w 10000"/>
                <a:gd name="connsiteY190" fmla="*/ 1831 h 10194"/>
                <a:gd name="connsiteX191" fmla="*/ 2274 w 10000"/>
                <a:gd name="connsiteY191" fmla="*/ 2027 h 10194"/>
                <a:gd name="connsiteX192" fmla="*/ 2100 w 10000"/>
                <a:gd name="connsiteY192" fmla="*/ 2165 h 10194"/>
                <a:gd name="connsiteX193" fmla="*/ 1960 w 10000"/>
                <a:gd name="connsiteY193" fmla="*/ 2315 h 10194"/>
                <a:gd name="connsiteX194" fmla="*/ 1960 w 10000"/>
                <a:gd name="connsiteY194" fmla="*/ 2406 h 10194"/>
                <a:gd name="connsiteX195" fmla="*/ 1763 w 10000"/>
                <a:gd name="connsiteY195" fmla="*/ 2545 h 10194"/>
                <a:gd name="connsiteX196" fmla="*/ 1613 w 10000"/>
                <a:gd name="connsiteY196" fmla="*/ 2833 h 10194"/>
                <a:gd name="connsiteX197" fmla="*/ 1450 w 10000"/>
                <a:gd name="connsiteY197" fmla="*/ 2937 h 10194"/>
                <a:gd name="connsiteX198" fmla="*/ 1277 w 10000"/>
                <a:gd name="connsiteY198" fmla="*/ 3223 h 10194"/>
                <a:gd name="connsiteX199" fmla="*/ 1067 w 10000"/>
                <a:gd name="connsiteY199" fmla="*/ 3248 h 10194"/>
                <a:gd name="connsiteX200" fmla="*/ 963 w 10000"/>
                <a:gd name="connsiteY200" fmla="*/ 3295 h 10194"/>
                <a:gd name="connsiteX201" fmla="*/ 893 w 10000"/>
                <a:gd name="connsiteY201" fmla="*/ 3223 h 10194"/>
                <a:gd name="connsiteX202" fmla="*/ 766 w 10000"/>
                <a:gd name="connsiteY202" fmla="*/ 3223 h 10194"/>
                <a:gd name="connsiteX203" fmla="*/ 511 w 10000"/>
                <a:gd name="connsiteY203" fmla="*/ 3466 h 10194"/>
                <a:gd name="connsiteX204" fmla="*/ 499 w 10000"/>
                <a:gd name="connsiteY204" fmla="*/ 3582 h 10194"/>
                <a:gd name="connsiteX205" fmla="*/ 511 w 10000"/>
                <a:gd name="connsiteY205" fmla="*/ 3685 h 10194"/>
                <a:gd name="connsiteX206" fmla="*/ 696 w 10000"/>
                <a:gd name="connsiteY206" fmla="*/ 3732 h 10194"/>
                <a:gd name="connsiteX207" fmla="*/ 673 w 10000"/>
                <a:gd name="connsiteY207" fmla="*/ 3961 h 10194"/>
                <a:gd name="connsiteX208" fmla="*/ 766 w 10000"/>
                <a:gd name="connsiteY208" fmla="*/ 4043 h 10194"/>
                <a:gd name="connsiteX209" fmla="*/ 847 w 10000"/>
                <a:gd name="connsiteY209" fmla="*/ 4043 h 10194"/>
                <a:gd name="connsiteX210" fmla="*/ 916 w 10000"/>
                <a:gd name="connsiteY210" fmla="*/ 4239 h 10194"/>
                <a:gd name="connsiteX211" fmla="*/ 986 w 10000"/>
                <a:gd name="connsiteY211" fmla="*/ 4330 h 10194"/>
                <a:gd name="connsiteX212" fmla="*/ 963 w 10000"/>
                <a:gd name="connsiteY212" fmla="*/ 4550 h 10194"/>
                <a:gd name="connsiteX213" fmla="*/ 766 w 10000"/>
                <a:gd name="connsiteY213" fmla="*/ 4515 h 10194"/>
                <a:gd name="connsiteX214" fmla="*/ 673 w 10000"/>
                <a:gd name="connsiteY214" fmla="*/ 4573 h 10194"/>
                <a:gd name="connsiteX215" fmla="*/ 267 w 10000"/>
                <a:gd name="connsiteY215" fmla="*/ 4550 h 10194"/>
                <a:gd name="connsiteX216" fmla="*/ 220 w 10000"/>
                <a:gd name="connsiteY216" fmla="*/ 4643 h 10194"/>
                <a:gd name="connsiteX217" fmla="*/ 46 w 10000"/>
                <a:gd name="connsiteY217" fmla="*/ 4687 h 10194"/>
                <a:gd name="connsiteX218" fmla="*/ 0 w 10000"/>
                <a:gd name="connsiteY218" fmla="*/ 4756 h 10194"/>
                <a:gd name="connsiteX0" fmla="*/ 0 w 10000"/>
                <a:gd name="connsiteY0" fmla="*/ 4756 h 10194"/>
                <a:gd name="connsiteX1" fmla="*/ 93 w 10000"/>
                <a:gd name="connsiteY1" fmla="*/ 4814 h 10194"/>
                <a:gd name="connsiteX2" fmla="*/ 209 w 10000"/>
                <a:gd name="connsiteY2" fmla="*/ 4976 h 10194"/>
                <a:gd name="connsiteX3" fmla="*/ 382 w 10000"/>
                <a:gd name="connsiteY3" fmla="*/ 5102 h 10194"/>
                <a:gd name="connsiteX4" fmla="*/ 557 w 10000"/>
                <a:gd name="connsiteY4" fmla="*/ 5102 h 10194"/>
                <a:gd name="connsiteX5" fmla="*/ 766 w 10000"/>
                <a:gd name="connsiteY5" fmla="*/ 5046 h 10194"/>
                <a:gd name="connsiteX6" fmla="*/ 719 w 10000"/>
                <a:gd name="connsiteY6" fmla="*/ 5217 h 10194"/>
                <a:gd name="connsiteX7" fmla="*/ 534 w 10000"/>
                <a:gd name="connsiteY7" fmla="*/ 5264 h 10194"/>
                <a:gd name="connsiteX8" fmla="*/ 336 w 10000"/>
                <a:gd name="connsiteY8" fmla="*/ 5264 h 10194"/>
                <a:gd name="connsiteX9" fmla="*/ 430 w 10000"/>
                <a:gd name="connsiteY9" fmla="*/ 5460 h 10194"/>
                <a:gd name="connsiteX10" fmla="*/ 534 w 10000"/>
                <a:gd name="connsiteY10" fmla="*/ 5575 h 10194"/>
                <a:gd name="connsiteX11" fmla="*/ 673 w 10000"/>
                <a:gd name="connsiteY11" fmla="*/ 5725 h 10194"/>
                <a:gd name="connsiteX12" fmla="*/ 847 w 10000"/>
                <a:gd name="connsiteY12" fmla="*/ 5817 h 10194"/>
                <a:gd name="connsiteX13" fmla="*/ 1055 w 10000"/>
                <a:gd name="connsiteY13" fmla="*/ 5817 h 10194"/>
                <a:gd name="connsiteX14" fmla="*/ 1206 w 10000"/>
                <a:gd name="connsiteY14" fmla="*/ 5749 h 10194"/>
                <a:gd name="connsiteX15" fmla="*/ 1358 w 10000"/>
                <a:gd name="connsiteY15" fmla="*/ 5620 h 10194"/>
                <a:gd name="connsiteX16" fmla="*/ 1450 w 10000"/>
                <a:gd name="connsiteY16" fmla="*/ 5264 h 10194"/>
                <a:gd name="connsiteX17" fmla="*/ 1520 w 10000"/>
                <a:gd name="connsiteY17" fmla="*/ 5309 h 10194"/>
                <a:gd name="connsiteX18" fmla="*/ 1497 w 10000"/>
                <a:gd name="connsiteY18" fmla="*/ 5482 h 10194"/>
                <a:gd name="connsiteX19" fmla="*/ 1520 w 10000"/>
                <a:gd name="connsiteY19" fmla="*/ 5620 h 10194"/>
                <a:gd name="connsiteX20" fmla="*/ 1613 w 10000"/>
                <a:gd name="connsiteY20" fmla="*/ 5771 h 10194"/>
                <a:gd name="connsiteX21" fmla="*/ 1566 w 10000"/>
                <a:gd name="connsiteY21" fmla="*/ 6173 h 10194"/>
                <a:gd name="connsiteX22" fmla="*/ 1671 w 10000"/>
                <a:gd name="connsiteY22" fmla="*/ 6415 h 10194"/>
                <a:gd name="connsiteX23" fmla="*/ 1613 w 10000"/>
                <a:gd name="connsiteY23" fmla="*/ 6519 h 10194"/>
                <a:gd name="connsiteX24" fmla="*/ 1717 w 10000"/>
                <a:gd name="connsiteY24" fmla="*/ 6946 h 10194"/>
                <a:gd name="connsiteX25" fmla="*/ 1786 w 10000"/>
                <a:gd name="connsiteY25" fmla="*/ 7314 h 10194"/>
                <a:gd name="connsiteX26" fmla="*/ 1937 w 10000"/>
                <a:gd name="connsiteY26" fmla="*/ 7647 h 10194"/>
                <a:gd name="connsiteX27" fmla="*/ 2170 w 10000"/>
                <a:gd name="connsiteY27" fmla="*/ 8005 h 10194"/>
                <a:gd name="connsiteX28" fmla="*/ 2367 w 10000"/>
                <a:gd name="connsiteY28" fmla="*/ 8709 h 10194"/>
                <a:gd name="connsiteX29" fmla="*/ 2657 w 10000"/>
                <a:gd name="connsiteY29" fmla="*/ 9135 h 10194"/>
                <a:gd name="connsiteX30" fmla="*/ 2877 w 10000"/>
                <a:gd name="connsiteY30" fmla="*/ 9883 h 10194"/>
                <a:gd name="connsiteX31" fmla="*/ 3098 w 10000"/>
                <a:gd name="connsiteY31" fmla="*/ 10125 h 10194"/>
                <a:gd name="connsiteX32" fmla="*/ 3260 w 10000"/>
                <a:gd name="connsiteY32" fmla="*/ 10194 h 10194"/>
                <a:gd name="connsiteX33" fmla="*/ 3388 w 10000"/>
                <a:gd name="connsiteY33" fmla="*/ 10103 h 10194"/>
                <a:gd name="connsiteX34" fmla="*/ 3434 w 10000"/>
                <a:gd name="connsiteY34" fmla="*/ 9907 h 10194"/>
                <a:gd name="connsiteX35" fmla="*/ 3561 w 10000"/>
                <a:gd name="connsiteY35" fmla="*/ 9814 h 10194"/>
                <a:gd name="connsiteX36" fmla="*/ 3724 w 10000"/>
                <a:gd name="connsiteY36" fmla="*/ 9791 h 10194"/>
                <a:gd name="connsiteX37" fmla="*/ 3724 w 10000"/>
                <a:gd name="connsiteY37" fmla="*/ 9618 h 10194"/>
                <a:gd name="connsiteX38" fmla="*/ 3829 w 10000"/>
                <a:gd name="connsiteY38" fmla="*/ 9446 h 10194"/>
                <a:gd name="connsiteX39" fmla="*/ 4014 w 10000"/>
                <a:gd name="connsiteY39" fmla="*/ 9446 h 10194"/>
                <a:gd name="connsiteX40" fmla="*/ 3968 w 10000"/>
                <a:gd name="connsiteY40" fmla="*/ 8939 h 10194"/>
                <a:gd name="connsiteX41" fmla="*/ 4142 w 10000"/>
                <a:gd name="connsiteY41" fmla="*/ 8627 h 10194"/>
                <a:gd name="connsiteX42" fmla="*/ 4188 w 10000"/>
                <a:gd name="connsiteY42" fmla="*/ 8420 h 10194"/>
                <a:gd name="connsiteX43" fmla="*/ 4107 w 10000"/>
                <a:gd name="connsiteY43" fmla="*/ 7810 h 10194"/>
                <a:gd name="connsiteX44" fmla="*/ 4119 w 10000"/>
                <a:gd name="connsiteY44" fmla="*/ 7672 h 10194"/>
                <a:gd name="connsiteX45" fmla="*/ 4211 w 10000"/>
                <a:gd name="connsiteY45" fmla="*/ 7521 h 10194"/>
                <a:gd name="connsiteX46" fmla="*/ 4408 w 10000"/>
                <a:gd name="connsiteY46" fmla="*/ 7556 h 10194"/>
                <a:gd name="connsiteX47" fmla="*/ 4455 w 10000"/>
                <a:gd name="connsiteY47" fmla="*/ 7408 h 10194"/>
                <a:gd name="connsiteX48" fmla="*/ 4745 w 10000"/>
                <a:gd name="connsiteY48" fmla="*/ 7361 h 10194"/>
                <a:gd name="connsiteX49" fmla="*/ 4838 w 10000"/>
                <a:gd name="connsiteY49" fmla="*/ 7281 h 10194"/>
                <a:gd name="connsiteX50" fmla="*/ 4861 w 10000"/>
                <a:gd name="connsiteY50" fmla="*/ 7118 h 10194"/>
                <a:gd name="connsiteX51" fmla="*/ 5104 w 10000"/>
                <a:gd name="connsiteY51" fmla="*/ 6991 h 10194"/>
                <a:gd name="connsiteX52" fmla="*/ 5301 w 10000"/>
                <a:gd name="connsiteY52" fmla="*/ 6739 h 10194"/>
                <a:gd name="connsiteX53" fmla="*/ 5465 w 10000"/>
                <a:gd name="connsiteY53" fmla="*/ 6682 h 10194"/>
                <a:gd name="connsiteX54" fmla="*/ 5592 w 10000"/>
                <a:gd name="connsiteY54" fmla="*/ 6566 h 10194"/>
                <a:gd name="connsiteX55" fmla="*/ 5789 w 10000"/>
                <a:gd name="connsiteY55" fmla="*/ 6301 h 10194"/>
                <a:gd name="connsiteX56" fmla="*/ 5951 w 10000"/>
                <a:gd name="connsiteY56" fmla="*/ 6185 h 10194"/>
                <a:gd name="connsiteX57" fmla="*/ 6265 w 10000"/>
                <a:gd name="connsiteY57" fmla="*/ 6104 h 10194"/>
                <a:gd name="connsiteX58" fmla="*/ 6462 w 10000"/>
                <a:gd name="connsiteY58" fmla="*/ 5817 h 10194"/>
                <a:gd name="connsiteX59" fmla="*/ 6416 w 10000"/>
                <a:gd name="connsiteY59" fmla="*/ 5679 h 10194"/>
                <a:gd name="connsiteX60" fmla="*/ 6485 w 10000"/>
                <a:gd name="connsiteY60" fmla="*/ 5575 h 10194"/>
                <a:gd name="connsiteX61" fmla="*/ 6798 w 10000"/>
                <a:gd name="connsiteY61" fmla="*/ 5460 h 10194"/>
                <a:gd name="connsiteX62" fmla="*/ 6868 w 10000"/>
                <a:gd name="connsiteY62" fmla="*/ 5333 h 10194"/>
                <a:gd name="connsiteX63" fmla="*/ 6903 w 10000"/>
                <a:gd name="connsiteY63" fmla="*/ 5529 h 10194"/>
                <a:gd name="connsiteX64" fmla="*/ 7112 w 10000"/>
                <a:gd name="connsiteY64" fmla="*/ 5482 h 10194"/>
                <a:gd name="connsiteX65" fmla="*/ 6949 w 10000"/>
                <a:gd name="connsiteY65" fmla="*/ 4781 h 10194"/>
                <a:gd name="connsiteX66" fmla="*/ 6949 w 10000"/>
                <a:gd name="connsiteY66" fmla="*/ 4527 h 10194"/>
                <a:gd name="connsiteX67" fmla="*/ 6879 w 10000"/>
                <a:gd name="connsiteY67" fmla="*/ 4446 h 10194"/>
                <a:gd name="connsiteX68" fmla="*/ 6752 w 10000"/>
                <a:gd name="connsiteY68" fmla="*/ 4377 h 10194"/>
                <a:gd name="connsiteX69" fmla="*/ 6775 w 10000"/>
                <a:gd name="connsiteY69" fmla="*/ 4261 h 10194"/>
                <a:gd name="connsiteX70" fmla="*/ 6949 w 10000"/>
                <a:gd name="connsiteY70" fmla="*/ 4088 h 10194"/>
                <a:gd name="connsiteX71" fmla="*/ 6845 w 10000"/>
                <a:gd name="connsiteY71" fmla="*/ 4066 h 10194"/>
                <a:gd name="connsiteX72" fmla="*/ 6845 w 10000"/>
                <a:gd name="connsiteY72" fmla="*/ 3917 h 10194"/>
                <a:gd name="connsiteX73" fmla="*/ 6972 w 10000"/>
                <a:gd name="connsiteY73" fmla="*/ 3778 h 10194"/>
                <a:gd name="connsiteX74" fmla="*/ 7042 w 10000"/>
                <a:gd name="connsiteY74" fmla="*/ 3892 h 10194"/>
                <a:gd name="connsiteX75" fmla="*/ 7112 w 10000"/>
                <a:gd name="connsiteY75" fmla="*/ 3778 h 10194"/>
                <a:gd name="connsiteX76" fmla="*/ 7193 w 10000"/>
                <a:gd name="connsiteY76" fmla="*/ 3917 h 10194"/>
                <a:gd name="connsiteX77" fmla="*/ 7309 w 10000"/>
                <a:gd name="connsiteY77" fmla="*/ 3870 h 10194"/>
                <a:gd name="connsiteX78" fmla="*/ 7379 w 10000"/>
                <a:gd name="connsiteY78" fmla="*/ 4088 h 10194"/>
                <a:gd name="connsiteX79" fmla="*/ 7460 w 10000"/>
                <a:gd name="connsiteY79" fmla="*/ 4182 h 10194"/>
                <a:gd name="connsiteX80" fmla="*/ 7994 w 10000"/>
                <a:gd name="connsiteY80" fmla="*/ 4182 h 10194"/>
                <a:gd name="connsiteX81" fmla="*/ 8156 w 10000"/>
                <a:gd name="connsiteY81" fmla="*/ 4227 h 10194"/>
                <a:gd name="connsiteX82" fmla="*/ 8249 w 10000"/>
                <a:gd name="connsiteY82" fmla="*/ 4284 h 10194"/>
                <a:gd name="connsiteX83" fmla="*/ 8086 w 10000"/>
                <a:gd name="connsiteY83" fmla="*/ 4491 h 10194"/>
                <a:gd name="connsiteX84" fmla="*/ 7842 w 10000"/>
                <a:gd name="connsiteY84" fmla="*/ 4618 h 10194"/>
                <a:gd name="connsiteX85" fmla="*/ 7842 w 10000"/>
                <a:gd name="connsiteY85" fmla="*/ 4781 h 10194"/>
                <a:gd name="connsiteX86" fmla="*/ 7959 w 10000"/>
                <a:gd name="connsiteY86" fmla="*/ 4883 h 10194"/>
                <a:gd name="connsiteX87" fmla="*/ 8063 w 10000"/>
                <a:gd name="connsiteY87" fmla="*/ 4930 h 10194"/>
                <a:gd name="connsiteX88" fmla="*/ 8156 w 10000"/>
                <a:gd name="connsiteY88" fmla="*/ 4734 h 10194"/>
                <a:gd name="connsiteX89" fmla="*/ 8249 w 10000"/>
                <a:gd name="connsiteY89" fmla="*/ 4814 h 10194"/>
                <a:gd name="connsiteX90" fmla="*/ 8307 w 10000"/>
                <a:gd name="connsiteY90" fmla="*/ 5022 h 10194"/>
                <a:gd name="connsiteX91" fmla="*/ 8353 w 10000"/>
                <a:gd name="connsiteY91" fmla="*/ 5391 h 10194"/>
                <a:gd name="connsiteX92" fmla="*/ 8492 w 10000"/>
                <a:gd name="connsiteY92" fmla="*/ 5367 h 10194"/>
                <a:gd name="connsiteX93" fmla="*/ 8538 w 10000"/>
                <a:gd name="connsiteY93" fmla="*/ 5286 h 10194"/>
                <a:gd name="connsiteX94" fmla="*/ 8515 w 10000"/>
                <a:gd name="connsiteY94" fmla="*/ 5125 h 10194"/>
                <a:gd name="connsiteX95" fmla="*/ 8596 w 10000"/>
                <a:gd name="connsiteY95" fmla="*/ 5022 h 10194"/>
                <a:gd name="connsiteX96" fmla="*/ 8620 w 10000"/>
                <a:gd name="connsiteY96" fmla="*/ 4734 h 10194"/>
                <a:gd name="connsiteX97" fmla="*/ 8760 w 10000"/>
                <a:gd name="connsiteY97" fmla="*/ 4687 h 10194"/>
                <a:gd name="connsiteX98" fmla="*/ 8910 w 10000"/>
                <a:gd name="connsiteY98" fmla="*/ 4665 h 10194"/>
                <a:gd name="connsiteX99" fmla="*/ 9107 w 10000"/>
                <a:gd name="connsiteY99" fmla="*/ 4158 h 10194"/>
                <a:gd name="connsiteX100" fmla="*/ 9246 w 10000"/>
                <a:gd name="connsiteY100" fmla="*/ 4018 h 10194"/>
                <a:gd name="connsiteX101" fmla="*/ 9246 w 10000"/>
                <a:gd name="connsiteY101" fmla="*/ 3848 h 10194"/>
                <a:gd name="connsiteX102" fmla="*/ 9269 w 10000"/>
                <a:gd name="connsiteY102" fmla="*/ 3754 h 10194"/>
                <a:gd name="connsiteX103" fmla="*/ 9466 w 10000"/>
                <a:gd name="connsiteY103" fmla="*/ 3651 h 10194"/>
                <a:gd name="connsiteX104" fmla="*/ 9582 w 10000"/>
                <a:gd name="connsiteY104" fmla="*/ 3513 h 10194"/>
                <a:gd name="connsiteX105" fmla="*/ 9757 w 10000"/>
                <a:gd name="connsiteY105" fmla="*/ 3466 h 10194"/>
                <a:gd name="connsiteX106" fmla="*/ 9873 w 10000"/>
                <a:gd name="connsiteY106" fmla="*/ 3489 h 10194"/>
                <a:gd name="connsiteX107" fmla="*/ 9873 w 10000"/>
                <a:gd name="connsiteY107" fmla="*/ 3386 h 10194"/>
                <a:gd name="connsiteX108" fmla="*/ 9954 w 10000"/>
                <a:gd name="connsiteY108" fmla="*/ 3270 h 10194"/>
                <a:gd name="connsiteX109" fmla="*/ 10000 w 10000"/>
                <a:gd name="connsiteY109" fmla="*/ 3132 h 10194"/>
                <a:gd name="connsiteX110" fmla="*/ 9919 w 10000"/>
                <a:gd name="connsiteY110" fmla="*/ 3053 h 10194"/>
                <a:gd name="connsiteX111" fmla="*/ 9757 w 10000"/>
                <a:gd name="connsiteY111" fmla="*/ 3029 h 10194"/>
                <a:gd name="connsiteX112" fmla="*/ 9606 w 10000"/>
                <a:gd name="connsiteY112" fmla="*/ 2833 h 10194"/>
                <a:gd name="connsiteX113" fmla="*/ 9559 w 10000"/>
                <a:gd name="connsiteY113" fmla="*/ 2695 h 10194"/>
                <a:gd name="connsiteX114" fmla="*/ 9443 w 10000"/>
                <a:gd name="connsiteY114" fmla="*/ 2671 h 10194"/>
                <a:gd name="connsiteX115" fmla="*/ 9269 w 10000"/>
                <a:gd name="connsiteY115" fmla="*/ 2741 h 10194"/>
                <a:gd name="connsiteX116" fmla="*/ 9003 w 10000"/>
                <a:gd name="connsiteY116" fmla="*/ 2741 h 10194"/>
                <a:gd name="connsiteX117" fmla="*/ 8515 w 10000"/>
                <a:gd name="connsiteY117" fmla="*/ 3121 h 10194"/>
                <a:gd name="connsiteX118" fmla="*/ 8353 w 10000"/>
                <a:gd name="connsiteY118" fmla="*/ 3223 h 10194"/>
                <a:gd name="connsiteX119" fmla="*/ 8086 w 10000"/>
                <a:gd name="connsiteY119" fmla="*/ 3270 h 10194"/>
                <a:gd name="connsiteX120" fmla="*/ 8063 w 10000"/>
                <a:gd name="connsiteY120" fmla="*/ 3364 h 10194"/>
                <a:gd name="connsiteX121" fmla="*/ 8156 w 10000"/>
                <a:gd name="connsiteY121" fmla="*/ 3409 h 10194"/>
                <a:gd name="connsiteX122" fmla="*/ 8202 w 10000"/>
                <a:gd name="connsiteY122" fmla="*/ 3489 h 10194"/>
                <a:gd name="connsiteX123" fmla="*/ 8156 w 10000"/>
                <a:gd name="connsiteY123" fmla="*/ 3582 h 10194"/>
                <a:gd name="connsiteX124" fmla="*/ 8063 w 10000"/>
                <a:gd name="connsiteY124" fmla="*/ 3605 h 10194"/>
                <a:gd name="connsiteX125" fmla="*/ 7819 w 10000"/>
                <a:gd name="connsiteY125" fmla="*/ 3651 h 10194"/>
                <a:gd name="connsiteX126" fmla="*/ 7622 w 10000"/>
                <a:gd name="connsiteY126" fmla="*/ 3627 h 10194"/>
                <a:gd name="connsiteX127" fmla="*/ 7402 w 10000"/>
                <a:gd name="connsiteY127" fmla="*/ 3674 h 10194"/>
                <a:gd name="connsiteX128" fmla="*/ 7193 w 10000"/>
                <a:gd name="connsiteY128" fmla="*/ 3674 h 10194"/>
                <a:gd name="connsiteX129" fmla="*/ 7112 w 10000"/>
                <a:gd name="connsiteY129" fmla="*/ 3627 h 10194"/>
                <a:gd name="connsiteX130" fmla="*/ 7065 w 10000"/>
                <a:gd name="connsiteY130" fmla="*/ 3535 h 10194"/>
                <a:gd name="connsiteX131" fmla="*/ 6798 w 10000"/>
                <a:gd name="connsiteY131" fmla="*/ 3513 h 10194"/>
                <a:gd name="connsiteX132" fmla="*/ 6845 w 10000"/>
                <a:gd name="connsiteY132" fmla="*/ 3674 h 10194"/>
                <a:gd name="connsiteX133" fmla="*/ 6798 w 10000"/>
                <a:gd name="connsiteY133" fmla="*/ 3778 h 10194"/>
                <a:gd name="connsiteX134" fmla="*/ 6462 w 10000"/>
                <a:gd name="connsiteY134" fmla="*/ 3778 h 10194"/>
                <a:gd name="connsiteX135" fmla="*/ 6056 w 10000"/>
                <a:gd name="connsiteY135" fmla="*/ 3709 h 10194"/>
                <a:gd name="connsiteX136" fmla="*/ 5975 w 10000"/>
                <a:gd name="connsiteY136" fmla="*/ 3674 h 10194"/>
                <a:gd name="connsiteX137" fmla="*/ 5778 w 10000"/>
                <a:gd name="connsiteY137" fmla="*/ 3651 h 10194"/>
                <a:gd name="connsiteX138" fmla="*/ 5488 w 10000"/>
                <a:gd name="connsiteY138" fmla="*/ 3444 h 10194"/>
                <a:gd name="connsiteX139" fmla="*/ 5035 w 10000"/>
                <a:gd name="connsiteY139" fmla="*/ 3420 h 10194"/>
                <a:gd name="connsiteX140" fmla="*/ 4942 w 10000"/>
                <a:gd name="connsiteY140" fmla="*/ 3364 h 10194"/>
                <a:gd name="connsiteX141" fmla="*/ 4664 w 10000"/>
                <a:gd name="connsiteY141" fmla="*/ 3248 h 10194"/>
                <a:gd name="connsiteX142" fmla="*/ 4304 w 10000"/>
                <a:gd name="connsiteY142" fmla="*/ 3006 h 10194"/>
                <a:gd name="connsiteX143" fmla="*/ 4107 w 10000"/>
                <a:gd name="connsiteY143" fmla="*/ 2914 h 10194"/>
                <a:gd name="connsiteX144" fmla="*/ 4258 w 10000"/>
                <a:gd name="connsiteY144" fmla="*/ 2522 h 10194"/>
                <a:gd name="connsiteX145" fmla="*/ 4431 w 10000"/>
                <a:gd name="connsiteY145" fmla="*/ 2384 h 10194"/>
                <a:gd name="connsiteX146" fmla="*/ 4431 w 10000"/>
                <a:gd name="connsiteY146" fmla="*/ 2360 h 10194"/>
                <a:gd name="connsiteX147" fmla="*/ 4304 w 10000"/>
                <a:gd name="connsiteY147" fmla="*/ 2337 h 10194"/>
                <a:gd name="connsiteX148" fmla="*/ 4119 w 10000"/>
                <a:gd name="connsiteY148" fmla="*/ 2234 h 10194"/>
                <a:gd name="connsiteX149" fmla="*/ 4061 w 10000"/>
                <a:gd name="connsiteY149" fmla="*/ 2142 h 10194"/>
                <a:gd name="connsiteX150" fmla="*/ 3852 w 10000"/>
                <a:gd name="connsiteY150" fmla="*/ 2073 h 10194"/>
                <a:gd name="connsiteX151" fmla="*/ 3747 w 10000"/>
                <a:gd name="connsiteY151" fmla="*/ 2096 h 10194"/>
                <a:gd name="connsiteX152" fmla="*/ 3631 w 10000"/>
                <a:gd name="connsiteY152" fmla="*/ 1946 h 10194"/>
                <a:gd name="connsiteX153" fmla="*/ 3631 w 10000"/>
                <a:gd name="connsiteY153" fmla="*/ 1704 h 10194"/>
                <a:gd name="connsiteX154" fmla="*/ 3550 w 10000"/>
                <a:gd name="connsiteY154" fmla="*/ 1612 h 10194"/>
                <a:gd name="connsiteX155" fmla="*/ 3561 w 10000"/>
                <a:gd name="connsiteY155" fmla="*/ 1496 h 10194"/>
                <a:gd name="connsiteX156" fmla="*/ 3677 w 10000"/>
                <a:gd name="connsiteY156" fmla="*/ 1542 h 10194"/>
                <a:gd name="connsiteX157" fmla="*/ 3875 w 10000"/>
                <a:gd name="connsiteY157" fmla="*/ 1496 h 10194"/>
                <a:gd name="connsiteX158" fmla="*/ 3898 w 10000"/>
                <a:gd name="connsiteY158" fmla="*/ 1393 h 10194"/>
                <a:gd name="connsiteX159" fmla="*/ 3852 w 10000"/>
                <a:gd name="connsiteY159" fmla="*/ 1279 h 10194"/>
                <a:gd name="connsiteX160" fmla="*/ 3771 w 10000"/>
                <a:gd name="connsiteY160" fmla="*/ 1254 h 10194"/>
                <a:gd name="connsiteX161" fmla="*/ 3700 w 10000"/>
                <a:gd name="connsiteY161" fmla="*/ 1174 h 10194"/>
                <a:gd name="connsiteX162" fmla="*/ 3747 w 10000"/>
                <a:gd name="connsiteY162" fmla="*/ 1058 h 10194"/>
                <a:gd name="connsiteX163" fmla="*/ 3794 w 10000"/>
                <a:gd name="connsiteY163" fmla="*/ 944 h 10194"/>
                <a:gd name="connsiteX164" fmla="*/ 3875 w 10000"/>
                <a:gd name="connsiteY164" fmla="*/ 944 h 10194"/>
                <a:gd name="connsiteX165" fmla="*/ 4061 w 10000"/>
                <a:gd name="connsiteY165" fmla="*/ 679 h 10194"/>
                <a:gd name="connsiteX166" fmla="*/ 4119 w 10000"/>
                <a:gd name="connsiteY166" fmla="*/ 575 h 10194"/>
                <a:gd name="connsiteX167" fmla="*/ 4165 w 10000"/>
                <a:gd name="connsiteY167" fmla="*/ 356 h 10194"/>
                <a:gd name="connsiteX168" fmla="*/ 4084 w 10000"/>
                <a:gd name="connsiteY168" fmla="*/ 390 h 10194"/>
                <a:gd name="connsiteX169" fmla="*/ 3829 w 10000"/>
                <a:gd name="connsiteY169" fmla="*/ 194 h 10194"/>
                <a:gd name="connsiteX170" fmla="*/ 3631 w 10000"/>
                <a:gd name="connsiteY170" fmla="*/ 241 h 10194"/>
                <a:gd name="connsiteX171" fmla="*/ 3121 w 10000"/>
                <a:gd name="connsiteY171" fmla="*/ 322 h 10194"/>
                <a:gd name="connsiteX172" fmla="*/ 2790 w 10000"/>
                <a:gd name="connsiteY172" fmla="*/ 114 h 10194"/>
                <a:gd name="connsiteX173" fmla="*/ 2536 w 10000"/>
                <a:gd name="connsiteY173" fmla="*/ 97 h 10194"/>
                <a:gd name="connsiteX174" fmla="*/ 2215 w 10000"/>
                <a:gd name="connsiteY174" fmla="*/ 195 h 10194"/>
                <a:gd name="connsiteX175" fmla="*/ 2211 w 10000"/>
                <a:gd name="connsiteY175" fmla="*/ 587 h 10194"/>
                <a:gd name="connsiteX176" fmla="*/ 2030 w 10000"/>
                <a:gd name="connsiteY176" fmla="*/ 644 h 10194"/>
                <a:gd name="connsiteX177" fmla="*/ 1960 w 10000"/>
                <a:gd name="connsiteY177" fmla="*/ 748 h 10194"/>
                <a:gd name="connsiteX178" fmla="*/ 2076 w 10000"/>
                <a:gd name="connsiteY178" fmla="*/ 921 h 10194"/>
                <a:gd name="connsiteX179" fmla="*/ 2007 w 10000"/>
                <a:gd name="connsiteY179" fmla="*/ 1036 h 10194"/>
                <a:gd name="connsiteX180" fmla="*/ 2100 w 10000"/>
                <a:gd name="connsiteY180" fmla="*/ 1105 h 10194"/>
                <a:gd name="connsiteX181" fmla="*/ 2030 w 10000"/>
                <a:gd name="connsiteY181" fmla="*/ 1196 h 10194"/>
                <a:gd name="connsiteX182" fmla="*/ 2053 w 10000"/>
                <a:gd name="connsiteY182" fmla="*/ 1301 h 10194"/>
                <a:gd name="connsiteX183" fmla="*/ 2124 w 10000"/>
                <a:gd name="connsiteY183" fmla="*/ 1393 h 10194"/>
                <a:gd name="connsiteX184" fmla="*/ 2251 w 10000"/>
                <a:gd name="connsiteY184" fmla="*/ 1417 h 10194"/>
                <a:gd name="connsiteX185" fmla="*/ 2251 w 10000"/>
                <a:gd name="connsiteY185" fmla="*/ 1520 h 10194"/>
                <a:gd name="connsiteX186" fmla="*/ 2448 w 10000"/>
                <a:gd name="connsiteY186" fmla="*/ 1588 h 10194"/>
                <a:gd name="connsiteX187" fmla="*/ 2448 w 10000"/>
                <a:gd name="connsiteY187" fmla="*/ 1704 h 10194"/>
                <a:gd name="connsiteX188" fmla="*/ 2344 w 10000"/>
                <a:gd name="connsiteY188" fmla="*/ 1704 h 10194"/>
                <a:gd name="connsiteX189" fmla="*/ 2251 w 10000"/>
                <a:gd name="connsiteY189" fmla="*/ 1751 h 10194"/>
                <a:gd name="connsiteX190" fmla="*/ 2205 w 10000"/>
                <a:gd name="connsiteY190" fmla="*/ 1831 h 10194"/>
                <a:gd name="connsiteX191" fmla="*/ 2274 w 10000"/>
                <a:gd name="connsiteY191" fmla="*/ 2027 h 10194"/>
                <a:gd name="connsiteX192" fmla="*/ 2100 w 10000"/>
                <a:gd name="connsiteY192" fmla="*/ 2165 h 10194"/>
                <a:gd name="connsiteX193" fmla="*/ 1960 w 10000"/>
                <a:gd name="connsiteY193" fmla="*/ 2315 h 10194"/>
                <a:gd name="connsiteX194" fmla="*/ 1960 w 10000"/>
                <a:gd name="connsiteY194" fmla="*/ 2406 h 10194"/>
                <a:gd name="connsiteX195" fmla="*/ 1763 w 10000"/>
                <a:gd name="connsiteY195" fmla="*/ 2545 h 10194"/>
                <a:gd name="connsiteX196" fmla="*/ 1613 w 10000"/>
                <a:gd name="connsiteY196" fmla="*/ 2833 h 10194"/>
                <a:gd name="connsiteX197" fmla="*/ 1450 w 10000"/>
                <a:gd name="connsiteY197" fmla="*/ 2937 h 10194"/>
                <a:gd name="connsiteX198" fmla="*/ 1277 w 10000"/>
                <a:gd name="connsiteY198" fmla="*/ 3223 h 10194"/>
                <a:gd name="connsiteX199" fmla="*/ 1067 w 10000"/>
                <a:gd name="connsiteY199" fmla="*/ 3248 h 10194"/>
                <a:gd name="connsiteX200" fmla="*/ 963 w 10000"/>
                <a:gd name="connsiteY200" fmla="*/ 3295 h 10194"/>
                <a:gd name="connsiteX201" fmla="*/ 893 w 10000"/>
                <a:gd name="connsiteY201" fmla="*/ 3223 h 10194"/>
                <a:gd name="connsiteX202" fmla="*/ 766 w 10000"/>
                <a:gd name="connsiteY202" fmla="*/ 3223 h 10194"/>
                <a:gd name="connsiteX203" fmla="*/ 511 w 10000"/>
                <a:gd name="connsiteY203" fmla="*/ 3466 h 10194"/>
                <a:gd name="connsiteX204" fmla="*/ 499 w 10000"/>
                <a:gd name="connsiteY204" fmla="*/ 3582 h 10194"/>
                <a:gd name="connsiteX205" fmla="*/ 511 w 10000"/>
                <a:gd name="connsiteY205" fmla="*/ 3685 h 10194"/>
                <a:gd name="connsiteX206" fmla="*/ 696 w 10000"/>
                <a:gd name="connsiteY206" fmla="*/ 3732 h 10194"/>
                <a:gd name="connsiteX207" fmla="*/ 673 w 10000"/>
                <a:gd name="connsiteY207" fmla="*/ 3961 h 10194"/>
                <a:gd name="connsiteX208" fmla="*/ 766 w 10000"/>
                <a:gd name="connsiteY208" fmla="*/ 4043 h 10194"/>
                <a:gd name="connsiteX209" fmla="*/ 847 w 10000"/>
                <a:gd name="connsiteY209" fmla="*/ 4043 h 10194"/>
                <a:gd name="connsiteX210" fmla="*/ 916 w 10000"/>
                <a:gd name="connsiteY210" fmla="*/ 4239 h 10194"/>
                <a:gd name="connsiteX211" fmla="*/ 986 w 10000"/>
                <a:gd name="connsiteY211" fmla="*/ 4330 h 10194"/>
                <a:gd name="connsiteX212" fmla="*/ 963 w 10000"/>
                <a:gd name="connsiteY212" fmla="*/ 4550 h 10194"/>
                <a:gd name="connsiteX213" fmla="*/ 766 w 10000"/>
                <a:gd name="connsiteY213" fmla="*/ 4515 h 10194"/>
                <a:gd name="connsiteX214" fmla="*/ 673 w 10000"/>
                <a:gd name="connsiteY214" fmla="*/ 4573 h 10194"/>
                <a:gd name="connsiteX215" fmla="*/ 267 w 10000"/>
                <a:gd name="connsiteY215" fmla="*/ 4550 h 10194"/>
                <a:gd name="connsiteX216" fmla="*/ 220 w 10000"/>
                <a:gd name="connsiteY216" fmla="*/ 4643 h 10194"/>
                <a:gd name="connsiteX217" fmla="*/ 46 w 10000"/>
                <a:gd name="connsiteY217" fmla="*/ 4687 h 10194"/>
                <a:gd name="connsiteX218" fmla="*/ 0 w 10000"/>
                <a:gd name="connsiteY218" fmla="*/ 4756 h 10194"/>
                <a:gd name="connsiteX0" fmla="*/ 0 w 10000"/>
                <a:gd name="connsiteY0" fmla="*/ 4756 h 10194"/>
                <a:gd name="connsiteX1" fmla="*/ 93 w 10000"/>
                <a:gd name="connsiteY1" fmla="*/ 4814 h 10194"/>
                <a:gd name="connsiteX2" fmla="*/ 209 w 10000"/>
                <a:gd name="connsiteY2" fmla="*/ 4976 h 10194"/>
                <a:gd name="connsiteX3" fmla="*/ 382 w 10000"/>
                <a:gd name="connsiteY3" fmla="*/ 5102 h 10194"/>
                <a:gd name="connsiteX4" fmla="*/ 557 w 10000"/>
                <a:gd name="connsiteY4" fmla="*/ 5102 h 10194"/>
                <a:gd name="connsiteX5" fmla="*/ 766 w 10000"/>
                <a:gd name="connsiteY5" fmla="*/ 5046 h 10194"/>
                <a:gd name="connsiteX6" fmla="*/ 719 w 10000"/>
                <a:gd name="connsiteY6" fmla="*/ 5217 h 10194"/>
                <a:gd name="connsiteX7" fmla="*/ 534 w 10000"/>
                <a:gd name="connsiteY7" fmla="*/ 5264 h 10194"/>
                <a:gd name="connsiteX8" fmla="*/ 336 w 10000"/>
                <a:gd name="connsiteY8" fmla="*/ 5264 h 10194"/>
                <a:gd name="connsiteX9" fmla="*/ 430 w 10000"/>
                <a:gd name="connsiteY9" fmla="*/ 5460 h 10194"/>
                <a:gd name="connsiteX10" fmla="*/ 534 w 10000"/>
                <a:gd name="connsiteY10" fmla="*/ 5575 h 10194"/>
                <a:gd name="connsiteX11" fmla="*/ 673 w 10000"/>
                <a:gd name="connsiteY11" fmla="*/ 5725 h 10194"/>
                <a:gd name="connsiteX12" fmla="*/ 847 w 10000"/>
                <a:gd name="connsiteY12" fmla="*/ 5817 h 10194"/>
                <a:gd name="connsiteX13" fmla="*/ 1055 w 10000"/>
                <a:gd name="connsiteY13" fmla="*/ 5817 h 10194"/>
                <a:gd name="connsiteX14" fmla="*/ 1206 w 10000"/>
                <a:gd name="connsiteY14" fmla="*/ 5749 h 10194"/>
                <a:gd name="connsiteX15" fmla="*/ 1358 w 10000"/>
                <a:gd name="connsiteY15" fmla="*/ 5620 h 10194"/>
                <a:gd name="connsiteX16" fmla="*/ 1450 w 10000"/>
                <a:gd name="connsiteY16" fmla="*/ 5264 h 10194"/>
                <a:gd name="connsiteX17" fmla="*/ 1520 w 10000"/>
                <a:gd name="connsiteY17" fmla="*/ 5309 h 10194"/>
                <a:gd name="connsiteX18" fmla="*/ 1497 w 10000"/>
                <a:gd name="connsiteY18" fmla="*/ 5482 h 10194"/>
                <a:gd name="connsiteX19" fmla="*/ 1520 w 10000"/>
                <a:gd name="connsiteY19" fmla="*/ 5620 h 10194"/>
                <a:gd name="connsiteX20" fmla="*/ 1613 w 10000"/>
                <a:gd name="connsiteY20" fmla="*/ 5771 h 10194"/>
                <a:gd name="connsiteX21" fmla="*/ 1566 w 10000"/>
                <a:gd name="connsiteY21" fmla="*/ 6173 h 10194"/>
                <a:gd name="connsiteX22" fmla="*/ 1671 w 10000"/>
                <a:gd name="connsiteY22" fmla="*/ 6415 h 10194"/>
                <a:gd name="connsiteX23" fmla="*/ 1613 w 10000"/>
                <a:gd name="connsiteY23" fmla="*/ 6519 h 10194"/>
                <a:gd name="connsiteX24" fmla="*/ 1717 w 10000"/>
                <a:gd name="connsiteY24" fmla="*/ 6946 h 10194"/>
                <a:gd name="connsiteX25" fmla="*/ 1786 w 10000"/>
                <a:gd name="connsiteY25" fmla="*/ 7314 h 10194"/>
                <a:gd name="connsiteX26" fmla="*/ 1937 w 10000"/>
                <a:gd name="connsiteY26" fmla="*/ 7647 h 10194"/>
                <a:gd name="connsiteX27" fmla="*/ 2170 w 10000"/>
                <a:gd name="connsiteY27" fmla="*/ 8005 h 10194"/>
                <a:gd name="connsiteX28" fmla="*/ 2367 w 10000"/>
                <a:gd name="connsiteY28" fmla="*/ 8709 h 10194"/>
                <a:gd name="connsiteX29" fmla="*/ 2657 w 10000"/>
                <a:gd name="connsiteY29" fmla="*/ 9135 h 10194"/>
                <a:gd name="connsiteX30" fmla="*/ 2877 w 10000"/>
                <a:gd name="connsiteY30" fmla="*/ 9883 h 10194"/>
                <a:gd name="connsiteX31" fmla="*/ 3098 w 10000"/>
                <a:gd name="connsiteY31" fmla="*/ 10125 h 10194"/>
                <a:gd name="connsiteX32" fmla="*/ 3260 w 10000"/>
                <a:gd name="connsiteY32" fmla="*/ 10194 h 10194"/>
                <a:gd name="connsiteX33" fmla="*/ 3388 w 10000"/>
                <a:gd name="connsiteY33" fmla="*/ 10103 h 10194"/>
                <a:gd name="connsiteX34" fmla="*/ 3434 w 10000"/>
                <a:gd name="connsiteY34" fmla="*/ 9907 h 10194"/>
                <a:gd name="connsiteX35" fmla="*/ 3561 w 10000"/>
                <a:gd name="connsiteY35" fmla="*/ 9814 h 10194"/>
                <a:gd name="connsiteX36" fmla="*/ 3724 w 10000"/>
                <a:gd name="connsiteY36" fmla="*/ 9791 h 10194"/>
                <a:gd name="connsiteX37" fmla="*/ 3724 w 10000"/>
                <a:gd name="connsiteY37" fmla="*/ 9618 h 10194"/>
                <a:gd name="connsiteX38" fmla="*/ 3829 w 10000"/>
                <a:gd name="connsiteY38" fmla="*/ 9446 h 10194"/>
                <a:gd name="connsiteX39" fmla="*/ 4014 w 10000"/>
                <a:gd name="connsiteY39" fmla="*/ 9446 h 10194"/>
                <a:gd name="connsiteX40" fmla="*/ 3968 w 10000"/>
                <a:gd name="connsiteY40" fmla="*/ 8939 h 10194"/>
                <a:gd name="connsiteX41" fmla="*/ 4142 w 10000"/>
                <a:gd name="connsiteY41" fmla="*/ 8627 h 10194"/>
                <a:gd name="connsiteX42" fmla="*/ 4188 w 10000"/>
                <a:gd name="connsiteY42" fmla="*/ 8420 h 10194"/>
                <a:gd name="connsiteX43" fmla="*/ 4107 w 10000"/>
                <a:gd name="connsiteY43" fmla="*/ 7810 h 10194"/>
                <a:gd name="connsiteX44" fmla="*/ 4119 w 10000"/>
                <a:gd name="connsiteY44" fmla="*/ 7672 h 10194"/>
                <a:gd name="connsiteX45" fmla="*/ 4211 w 10000"/>
                <a:gd name="connsiteY45" fmla="*/ 7521 h 10194"/>
                <a:gd name="connsiteX46" fmla="*/ 4408 w 10000"/>
                <a:gd name="connsiteY46" fmla="*/ 7556 h 10194"/>
                <a:gd name="connsiteX47" fmla="*/ 4455 w 10000"/>
                <a:gd name="connsiteY47" fmla="*/ 7408 h 10194"/>
                <a:gd name="connsiteX48" fmla="*/ 4745 w 10000"/>
                <a:gd name="connsiteY48" fmla="*/ 7361 h 10194"/>
                <a:gd name="connsiteX49" fmla="*/ 4838 w 10000"/>
                <a:gd name="connsiteY49" fmla="*/ 7281 h 10194"/>
                <a:gd name="connsiteX50" fmla="*/ 4861 w 10000"/>
                <a:gd name="connsiteY50" fmla="*/ 7118 h 10194"/>
                <a:gd name="connsiteX51" fmla="*/ 5104 w 10000"/>
                <a:gd name="connsiteY51" fmla="*/ 6991 h 10194"/>
                <a:gd name="connsiteX52" fmla="*/ 5301 w 10000"/>
                <a:gd name="connsiteY52" fmla="*/ 6739 h 10194"/>
                <a:gd name="connsiteX53" fmla="*/ 5465 w 10000"/>
                <a:gd name="connsiteY53" fmla="*/ 6682 h 10194"/>
                <a:gd name="connsiteX54" fmla="*/ 5592 w 10000"/>
                <a:gd name="connsiteY54" fmla="*/ 6566 h 10194"/>
                <a:gd name="connsiteX55" fmla="*/ 5789 w 10000"/>
                <a:gd name="connsiteY55" fmla="*/ 6301 h 10194"/>
                <a:gd name="connsiteX56" fmla="*/ 5951 w 10000"/>
                <a:gd name="connsiteY56" fmla="*/ 6185 h 10194"/>
                <a:gd name="connsiteX57" fmla="*/ 6265 w 10000"/>
                <a:gd name="connsiteY57" fmla="*/ 6104 h 10194"/>
                <a:gd name="connsiteX58" fmla="*/ 6462 w 10000"/>
                <a:gd name="connsiteY58" fmla="*/ 5817 h 10194"/>
                <a:gd name="connsiteX59" fmla="*/ 6416 w 10000"/>
                <a:gd name="connsiteY59" fmla="*/ 5679 h 10194"/>
                <a:gd name="connsiteX60" fmla="*/ 6485 w 10000"/>
                <a:gd name="connsiteY60" fmla="*/ 5575 h 10194"/>
                <a:gd name="connsiteX61" fmla="*/ 6798 w 10000"/>
                <a:gd name="connsiteY61" fmla="*/ 5460 h 10194"/>
                <a:gd name="connsiteX62" fmla="*/ 6868 w 10000"/>
                <a:gd name="connsiteY62" fmla="*/ 5333 h 10194"/>
                <a:gd name="connsiteX63" fmla="*/ 6903 w 10000"/>
                <a:gd name="connsiteY63" fmla="*/ 5529 h 10194"/>
                <a:gd name="connsiteX64" fmla="*/ 7112 w 10000"/>
                <a:gd name="connsiteY64" fmla="*/ 5482 h 10194"/>
                <a:gd name="connsiteX65" fmla="*/ 6949 w 10000"/>
                <a:gd name="connsiteY65" fmla="*/ 4781 h 10194"/>
                <a:gd name="connsiteX66" fmla="*/ 6949 w 10000"/>
                <a:gd name="connsiteY66" fmla="*/ 4527 h 10194"/>
                <a:gd name="connsiteX67" fmla="*/ 6879 w 10000"/>
                <a:gd name="connsiteY67" fmla="*/ 4446 h 10194"/>
                <a:gd name="connsiteX68" fmla="*/ 6752 w 10000"/>
                <a:gd name="connsiteY68" fmla="*/ 4377 h 10194"/>
                <a:gd name="connsiteX69" fmla="*/ 6775 w 10000"/>
                <a:gd name="connsiteY69" fmla="*/ 4261 h 10194"/>
                <a:gd name="connsiteX70" fmla="*/ 6949 w 10000"/>
                <a:gd name="connsiteY70" fmla="*/ 4088 h 10194"/>
                <a:gd name="connsiteX71" fmla="*/ 6845 w 10000"/>
                <a:gd name="connsiteY71" fmla="*/ 4066 h 10194"/>
                <a:gd name="connsiteX72" fmla="*/ 6845 w 10000"/>
                <a:gd name="connsiteY72" fmla="*/ 3917 h 10194"/>
                <a:gd name="connsiteX73" fmla="*/ 6972 w 10000"/>
                <a:gd name="connsiteY73" fmla="*/ 3778 h 10194"/>
                <a:gd name="connsiteX74" fmla="*/ 7042 w 10000"/>
                <a:gd name="connsiteY74" fmla="*/ 3892 h 10194"/>
                <a:gd name="connsiteX75" fmla="*/ 7112 w 10000"/>
                <a:gd name="connsiteY75" fmla="*/ 3778 h 10194"/>
                <a:gd name="connsiteX76" fmla="*/ 7193 w 10000"/>
                <a:gd name="connsiteY76" fmla="*/ 3917 h 10194"/>
                <a:gd name="connsiteX77" fmla="*/ 7309 w 10000"/>
                <a:gd name="connsiteY77" fmla="*/ 3870 h 10194"/>
                <a:gd name="connsiteX78" fmla="*/ 7379 w 10000"/>
                <a:gd name="connsiteY78" fmla="*/ 4088 h 10194"/>
                <a:gd name="connsiteX79" fmla="*/ 7460 w 10000"/>
                <a:gd name="connsiteY79" fmla="*/ 4182 h 10194"/>
                <a:gd name="connsiteX80" fmla="*/ 7994 w 10000"/>
                <a:gd name="connsiteY80" fmla="*/ 4182 h 10194"/>
                <a:gd name="connsiteX81" fmla="*/ 8156 w 10000"/>
                <a:gd name="connsiteY81" fmla="*/ 4227 h 10194"/>
                <a:gd name="connsiteX82" fmla="*/ 8249 w 10000"/>
                <a:gd name="connsiteY82" fmla="*/ 4284 h 10194"/>
                <a:gd name="connsiteX83" fmla="*/ 8086 w 10000"/>
                <a:gd name="connsiteY83" fmla="*/ 4491 h 10194"/>
                <a:gd name="connsiteX84" fmla="*/ 7842 w 10000"/>
                <a:gd name="connsiteY84" fmla="*/ 4618 h 10194"/>
                <a:gd name="connsiteX85" fmla="*/ 7842 w 10000"/>
                <a:gd name="connsiteY85" fmla="*/ 4781 h 10194"/>
                <a:gd name="connsiteX86" fmla="*/ 7959 w 10000"/>
                <a:gd name="connsiteY86" fmla="*/ 4883 h 10194"/>
                <a:gd name="connsiteX87" fmla="*/ 8063 w 10000"/>
                <a:gd name="connsiteY87" fmla="*/ 4930 h 10194"/>
                <a:gd name="connsiteX88" fmla="*/ 8156 w 10000"/>
                <a:gd name="connsiteY88" fmla="*/ 4734 h 10194"/>
                <a:gd name="connsiteX89" fmla="*/ 8249 w 10000"/>
                <a:gd name="connsiteY89" fmla="*/ 4814 h 10194"/>
                <a:gd name="connsiteX90" fmla="*/ 8307 w 10000"/>
                <a:gd name="connsiteY90" fmla="*/ 5022 h 10194"/>
                <a:gd name="connsiteX91" fmla="*/ 8353 w 10000"/>
                <a:gd name="connsiteY91" fmla="*/ 5391 h 10194"/>
                <a:gd name="connsiteX92" fmla="*/ 8492 w 10000"/>
                <a:gd name="connsiteY92" fmla="*/ 5367 h 10194"/>
                <a:gd name="connsiteX93" fmla="*/ 8538 w 10000"/>
                <a:gd name="connsiteY93" fmla="*/ 5286 h 10194"/>
                <a:gd name="connsiteX94" fmla="*/ 8515 w 10000"/>
                <a:gd name="connsiteY94" fmla="*/ 5125 h 10194"/>
                <a:gd name="connsiteX95" fmla="*/ 8596 w 10000"/>
                <a:gd name="connsiteY95" fmla="*/ 5022 h 10194"/>
                <a:gd name="connsiteX96" fmla="*/ 8620 w 10000"/>
                <a:gd name="connsiteY96" fmla="*/ 4734 h 10194"/>
                <a:gd name="connsiteX97" fmla="*/ 8760 w 10000"/>
                <a:gd name="connsiteY97" fmla="*/ 4687 h 10194"/>
                <a:gd name="connsiteX98" fmla="*/ 8910 w 10000"/>
                <a:gd name="connsiteY98" fmla="*/ 4665 h 10194"/>
                <a:gd name="connsiteX99" fmla="*/ 9107 w 10000"/>
                <a:gd name="connsiteY99" fmla="*/ 4158 h 10194"/>
                <a:gd name="connsiteX100" fmla="*/ 9246 w 10000"/>
                <a:gd name="connsiteY100" fmla="*/ 4018 h 10194"/>
                <a:gd name="connsiteX101" fmla="*/ 9246 w 10000"/>
                <a:gd name="connsiteY101" fmla="*/ 3848 h 10194"/>
                <a:gd name="connsiteX102" fmla="*/ 9269 w 10000"/>
                <a:gd name="connsiteY102" fmla="*/ 3754 h 10194"/>
                <a:gd name="connsiteX103" fmla="*/ 9466 w 10000"/>
                <a:gd name="connsiteY103" fmla="*/ 3651 h 10194"/>
                <a:gd name="connsiteX104" fmla="*/ 9582 w 10000"/>
                <a:gd name="connsiteY104" fmla="*/ 3513 h 10194"/>
                <a:gd name="connsiteX105" fmla="*/ 9757 w 10000"/>
                <a:gd name="connsiteY105" fmla="*/ 3466 h 10194"/>
                <a:gd name="connsiteX106" fmla="*/ 9873 w 10000"/>
                <a:gd name="connsiteY106" fmla="*/ 3489 h 10194"/>
                <a:gd name="connsiteX107" fmla="*/ 9873 w 10000"/>
                <a:gd name="connsiteY107" fmla="*/ 3386 h 10194"/>
                <a:gd name="connsiteX108" fmla="*/ 9954 w 10000"/>
                <a:gd name="connsiteY108" fmla="*/ 3270 h 10194"/>
                <a:gd name="connsiteX109" fmla="*/ 10000 w 10000"/>
                <a:gd name="connsiteY109" fmla="*/ 3132 h 10194"/>
                <a:gd name="connsiteX110" fmla="*/ 9919 w 10000"/>
                <a:gd name="connsiteY110" fmla="*/ 3053 h 10194"/>
                <a:gd name="connsiteX111" fmla="*/ 9757 w 10000"/>
                <a:gd name="connsiteY111" fmla="*/ 3029 h 10194"/>
                <a:gd name="connsiteX112" fmla="*/ 9606 w 10000"/>
                <a:gd name="connsiteY112" fmla="*/ 2833 h 10194"/>
                <a:gd name="connsiteX113" fmla="*/ 9559 w 10000"/>
                <a:gd name="connsiteY113" fmla="*/ 2695 h 10194"/>
                <a:gd name="connsiteX114" fmla="*/ 9443 w 10000"/>
                <a:gd name="connsiteY114" fmla="*/ 2671 h 10194"/>
                <a:gd name="connsiteX115" fmla="*/ 9269 w 10000"/>
                <a:gd name="connsiteY115" fmla="*/ 2741 h 10194"/>
                <a:gd name="connsiteX116" fmla="*/ 9003 w 10000"/>
                <a:gd name="connsiteY116" fmla="*/ 2741 h 10194"/>
                <a:gd name="connsiteX117" fmla="*/ 8515 w 10000"/>
                <a:gd name="connsiteY117" fmla="*/ 3121 h 10194"/>
                <a:gd name="connsiteX118" fmla="*/ 8353 w 10000"/>
                <a:gd name="connsiteY118" fmla="*/ 3223 h 10194"/>
                <a:gd name="connsiteX119" fmla="*/ 8086 w 10000"/>
                <a:gd name="connsiteY119" fmla="*/ 3270 h 10194"/>
                <a:gd name="connsiteX120" fmla="*/ 8063 w 10000"/>
                <a:gd name="connsiteY120" fmla="*/ 3364 h 10194"/>
                <a:gd name="connsiteX121" fmla="*/ 8156 w 10000"/>
                <a:gd name="connsiteY121" fmla="*/ 3409 h 10194"/>
                <a:gd name="connsiteX122" fmla="*/ 8202 w 10000"/>
                <a:gd name="connsiteY122" fmla="*/ 3489 h 10194"/>
                <a:gd name="connsiteX123" fmla="*/ 8156 w 10000"/>
                <a:gd name="connsiteY123" fmla="*/ 3582 h 10194"/>
                <a:gd name="connsiteX124" fmla="*/ 8063 w 10000"/>
                <a:gd name="connsiteY124" fmla="*/ 3605 h 10194"/>
                <a:gd name="connsiteX125" fmla="*/ 7819 w 10000"/>
                <a:gd name="connsiteY125" fmla="*/ 3651 h 10194"/>
                <a:gd name="connsiteX126" fmla="*/ 7622 w 10000"/>
                <a:gd name="connsiteY126" fmla="*/ 3627 h 10194"/>
                <a:gd name="connsiteX127" fmla="*/ 7402 w 10000"/>
                <a:gd name="connsiteY127" fmla="*/ 3674 h 10194"/>
                <a:gd name="connsiteX128" fmla="*/ 7193 w 10000"/>
                <a:gd name="connsiteY128" fmla="*/ 3674 h 10194"/>
                <a:gd name="connsiteX129" fmla="*/ 7112 w 10000"/>
                <a:gd name="connsiteY129" fmla="*/ 3627 h 10194"/>
                <a:gd name="connsiteX130" fmla="*/ 7065 w 10000"/>
                <a:gd name="connsiteY130" fmla="*/ 3535 h 10194"/>
                <a:gd name="connsiteX131" fmla="*/ 6798 w 10000"/>
                <a:gd name="connsiteY131" fmla="*/ 3513 h 10194"/>
                <a:gd name="connsiteX132" fmla="*/ 6845 w 10000"/>
                <a:gd name="connsiteY132" fmla="*/ 3674 h 10194"/>
                <a:gd name="connsiteX133" fmla="*/ 6798 w 10000"/>
                <a:gd name="connsiteY133" fmla="*/ 3778 h 10194"/>
                <a:gd name="connsiteX134" fmla="*/ 6462 w 10000"/>
                <a:gd name="connsiteY134" fmla="*/ 3778 h 10194"/>
                <a:gd name="connsiteX135" fmla="*/ 6056 w 10000"/>
                <a:gd name="connsiteY135" fmla="*/ 3709 h 10194"/>
                <a:gd name="connsiteX136" fmla="*/ 5975 w 10000"/>
                <a:gd name="connsiteY136" fmla="*/ 3674 h 10194"/>
                <a:gd name="connsiteX137" fmla="*/ 5778 w 10000"/>
                <a:gd name="connsiteY137" fmla="*/ 3651 h 10194"/>
                <a:gd name="connsiteX138" fmla="*/ 5488 w 10000"/>
                <a:gd name="connsiteY138" fmla="*/ 3444 h 10194"/>
                <a:gd name="connsiteX139" fmla="*/ 5035 w 10000"/>
                <a:gd name="connsiteY139" fmla="*/ 3420 h 10194"/>
                <a:gd name="connsiteX140" fmla="*/ 4942 w 10000"/>
                <a:gd name="connsiteY140" fmla="*/ 3364 h 10194"/>
                <a:gd name="connsiteX141" fmla="*/ 4664 w 10000"/>
                <a:gd name="connsiteY141" fmla="*/ 3248 h 10194"/>
                <a:gd name="connsiteX142" fmla="*/ 4304 w 10000"/>
                <a:gd name="connsiteY142" fmla="*/ 3006 h 10194"/>
                <a:gd name="connsiteX143" fmla="*/ 4107 w 10000"/>
                <a:gd name="connsiteY143" fmla="*/ 2914 h 10194"/>
                <a:gd name="connsiteX144" fmla="*/ 4258 w 10000"/>
                <a:gd name="connsiteY144" fmla="*/ 2522 h 10194"/>
                <a:gd name="connsiteX145" fmla="*/ 4431 w 10000"/>
                <a:gd name="connsiteY145" fmla="*/ 2384 h 10194"/>
                <a:gd name="connsiteX146" fmla="*/ 4431 w 10000"/>
                <a:gd name="connsiteY146" fmla="*/ 2360 h 10194"/>
                <a:gd name="connsiteX147" fmla="*/ 4304 w 10000"/>
                <a:gd name="connsiteY147" fmla="*/ 2337 h 10194"/>
                <a:gd name="connsiteX148" fmla="*/ 4119 w 10000"/>
                <a:gd name="connsiteY148" fmla="*/ 2234 h 10194"/>
                <a:gd name="connsiteX149" fmla="*/ 4061 w 10000"/>
                <a:gd name="connsiteY149" fmla="*/ 2142 h 10194"/>
                <a:gd name="connsiteX150" fmla="*/ 3852 w 10000"/>
                <a:gd name="connsiteY150" fmla="*/ 2073 h 10194"/>
                <a:gd name="connsiteX151" fmla="*/ 3747 w 10000"/>
                <a:gd name="connsiteY151" fmla="*/ 2096 h 10194"/>
                <a:gd name="connsiteX152" fmla="*/ 3631 w 10000"/>
                <a:gd name="connsiteY152" fmla="*/ 1946 h 10194"/>
                <a:gd name="connsiteX153" fmla="*/ 3631 w 10000"/>
                <a:gd name="connsiteY153" fmla="*/ 1704 h 10194"/>
                <a:gd name="connsiteX154" fmla="*/ 3550 w 10000"/>
                <a:gd name="connsiteY154" fmla="*/ 1612 h 10194"/>
                <a:gd name="connsiteX155" fmla="*/ 3561 w 10000"/>
                <a:gd name="connsiteY155" fmla="*/ 1496 h 10194"/>
                <a:gd name="connsiteX156" fmla="*/ 3677 w 10000"/>
                <a:gd name="connsiteY156" fmla="*/ 1542 h 10194"/>
                <a:gd name="connsiteX157" fmla="*/ 3875 w 10000"/>
                <a:gd name="connsiteY157" fmla="*/ 1496 h 10194"/>
                <a:gd name="connsiteX158" fmla="*/ 3898 w 10000"/>
                <a:gd name="connsiteY158" fmla="*/ 1393 h 10194"/>
                <a:gd name="connsiteX159" fmla="*/ 3852 w 10000"/>
                <a:gd name="connsiteY159" fmla="*/ 1279 h 10194"/>
                <a:gd name="connsiteX160" fmla="*/ 3771 w 10000"/>
                <a:gd name="connsiteY160" fmla="*/ 1254 h 10194"/>
                <a:gd name="connsiteX161" fmla="*/ 3700 w 10000"/>
                <a:gd name="connsiteY161" fmla="*/ 1174 h 10194"/>
                <a:gd name="connsiteX162" fmla="*/ 3747 w 10000"/>
                <a:gd name="connsiteY162" fmla="*/ 1058 h 10194"/>
                <a:gd name="connsiteX163" fmla="*/ 3794 w 10000"/>
                <a:gd name="connsiteY163" fmla="*/ 944 h 10194"/>
                <a:gd name="connsiteX164" fmla="*/ 3875 w 10000"/>
                <a:gd name="connsiteY164" fmla="*/ 944 h 10194"/>
                <a:gd name="connsiteX165" fmla="*/ 4061 w 10000"/>
                <a:gd name="connsiteY165" fmla="*/ 679 h 10194"/>
                <a:gd name="connsiteX166" fmla="*/ 4119 w 10000"/>
                <a:gd name="connsiteY166" fmla="*/ 575 h 10194"/>
                <a:gd name="connsiteX167" fmla="*/ 4165 w 10000"/>
                <a:gd name="connsiteY167" fmla="*/ 356 h 10194"/>
                <a:gd name="connsiteX168" fmla="*/ 4084 w 10000"/>
                <a:gd name="connsiteY168" fmla="*/ 390 h 10194"/>
                <a:gd name="connsiteX169" fmla="*/ 3829 w 10000"/>
                <a:gd name="connsiteY169" fmla="*/ 194 h 10194"/>
                <a:gd name="connsiteX170" fmla="*/ 3631 w 10000"/>
                <a:gd name="connsiteY170" fmla="*/ 241 h 10194"/>
                <a:gd name="connsiteX171" fmla="*/ 3121 w 10000"/>
                <a:gd name="connsiteY171" fmla="*/ 322 h 10194"/>
                <a:gd name="connsiteX172" fmla="*/ 2790 w 10000"/>
                <a:gd name="connsiteY172" fmla="*/ 114 h 10194"/>
                <a:gd name="connsiteX173" fmla="*/ 2536 w 10000"/>
                <a:gd name="connsiteY173" fmla="*/ 97 h 10194"/>
                <a:gd name="connsiteX174" fmla="*/ 2093 w 10000"/>
                <a:gd name="connsiteY174" fmla="*/ 178 h 10194"/>
                <a:gd name="connsiteX175" fmla="*/ 2211 w 10000"/>
                <a:gd name="connsiteY175" fmla="*/ 587 h 10194"/>
                <a:gd name="connsiteX176" fmla="*/ 2030 w 10000"/>
                <a:gd name="connsiteY176" fmla="*/ 644 h 10194"/>
                <a:gd name="connsiteX177" fmla="*/ 1960 w 10000"/>
                <a:gd name="connsiteY177" fmla="*/ 748 h 10194"/>
                <a:gd name="connsiteX178" fmla="*/ 2076 w 10000"/>
                <a:gd name="connsiteY178" fmla="*/ 921 h 10194"/>
                <a:gd name="connsiteX179" fmla="*/ 2007 w 10000"/>
                <a:gd name="connsiteY179" fmla="*/ 1036 h 10194"/>
                <a:gd name="connsiteX180" fmla="*/ 2100 w 10000"/>
                <a:gd name="connsiteY180" fmla="*/ 1105 h 10194"/>
                <a:gd name="connsiteX181" fmla="*/ 2030 w 10000"/>
                <a:gd name="connsiteY181" fmla="*/ 1196 h 10194"/>
                <a:gd name="connsiteX182" fmla="*/ 2053 w 10000"/>
                <a:gd name="connsiteY182" fmla="*/ 1301 h 10194"/>
                <a:gd name="connsiteX183" fmla="*/ 2124 w 10000"/>
                <a:gd name="connsiteY183" fmla="*/ 1393 h 10194"/>
                <a:gd name="connsiteX184" fmla="*/ 2251 w 10000"/>
                <a:gd name="connsiteY184" fmla="*/ 1417 h 10194"/>
                <a:gd name="connsiteX185" fmla="*/ 2251 w 10000"/>
                <a:gd name="connsiteY185" fmla="*/ 1520 h 10194"/>
                <a:gd name="connsiteX186" fmla="*/ 2448 w 10000"/>
                <a:gd name="connsiteY186" fmla="*/ 1588 h 10194"/>
                <a:gd name="connsiteX187" fmla="*/ 2448 w 10000"/>
                <a:gd name="connsiteY187" fmla="*/ 1704 h 10194"/>
                <a:gd name="connsiteX188" fmla="*/ 2344 w 10000"/>
                <a:gd name="connsiteY188" fmla="*/ 1704 h 10194"/>
                <a:gd name="connsiteX189" fmla="*/ 2251 w 10000"/>
                <a:gd name="connsiteY189" fmla="*/ 1751 h 10194"/>
                <a:gd name="connsiteX190" fmla="*/ 2205 w 10000"/>
                <a:gd name="connsiteY190" fmla="*/ 1831 h 10194"/>
                <a:gd name="connsiteX191" fmla="*/ 2274 w 10000"/>
                <a:gd name="connsiteY191" fmla="*/ 2027 h 10194"/>
                <a:gd name="connsiteX192" fmla="*/ 2100 w 10000"/>
                <a:gd name="connsiteY192" fmla="*/ 2165 h 10194"/>
                <a:gd name="connsiteX193" fmla="*/ 1960 w 10000"/>
                <a:gd name="connsiteY193" fmla="*/ 2315 h 10194"/>
                <a:gd name="connsiteX194" fmla="*/ 1960 w 10000"/>
                <a:gd name="connsiteY194" fmla="*/ 2406 h 10194"/>
                <a:gd name="connsiteX195" fmla="*/ 1763 w 10000"/>
                <a:gd name="connsiteY195" fmla="*/ 2545 h 10194"/>
                <a:gd name="connsiteX196" fmla="*/ 1613 w 10000"/>
                <a:gd name="connsiteY196" fmla="*/ 2833 h 10194"/>
                <a:gd name="connsiteX197" fmla="*/ 1450 w 10000"/>
                <a:gd name="connsiteY197" fmla="*/ 2937 h 10194"/>
                <a:gd name="connsiteX198" fmla="*/ 1277 w 10000"/>
                <a:gd name="connsiteY198" fmla="*/ 3223 h 10194"/>
                <a:gd name="connsiteX199" fmla="*/ 1067 w 10000"/>
                <a:gd name="connsiteY199" fmla="*/ 3248 h 10194"/>
                <a:gd name="connsiteX200" fmla="*/ 963 w 10000"/>
                <a:gd name="connsiteY200" fmla="*/ 3295 h 10194"/>
                <a:gd name="connsiteX201" fmla="*/ 893 w 10000"/>
                <a:gd name="connsiteY201" fmla="*/ 3223 h 10194"/>
                <a:gd name="connsiteX202" fmla="*/ 766 w 10000"/>
                <a:gd name="connsiteY202" fmla="*/ 3223 h 10194"/>
                <a:gd name="connsiteX203" fmla="*/ 511 w 10000"/>
                <a:gd name="connsiteY203" fmla="*/ 3466 h 10194"/>
                <a:gd name="connsiteX204" fmla="*/ 499 w 10000"/>
                <a:gd name="connsiteY204" fmla="*/ 3582 h 10194"/>
                <a:gd name="connsiteX205" fmla="*/ 511 w 10000"/>
                <a:gd name="connsiteY205" fmla="*/ 3685 h 10194"/>
                <a:gd name="connsiteX206" fmla="*/ 696 w 10000"/>
                <a:gd name="connsiteY206" fmla="*/ 3732 h 10194"/>
                <a:gd name="connsiteX207" fmla="*/ 673 w 10000"/>
                <a:gd name="connsiteY207" fmla="*/ 3961 h 10194"/>
                <a:gd name="connsiteX208" fmla="*/ 766 w 10000"/>
                <a:gd name="connsiteY208" fmla="*/ 4043 h 10194"/>
                <a:gd name="connsiteX209" fmla="*/ 847 w 10000"/>
                <a:gd name="connsiteY209" fmla="*/ 4043 h 10194"/>
                <a:gd name="connsiteX210" fmla="*/ 916 w 10000"/>
                <a:gd name="connsiteY210" fmla="*/ 4239 h 10194"/>
                <a:gd name="connsiteX211" fmla="*/ 986 w 10000"/>
                <a:gd name="connsiteY211" fmla="*/ 4330 h 10194"/>
                <a:gd name="connsiteX212" fmla="*/ 963 w 10000"/>
                <a:gd name="connsiteY212" fmla="*/ 4550 h 10194"/>
                <a:gd name="connsiteX213" fmla="*/ 766 w 10000"/>
                <a:gd name="connsiteY213" fmla="*/ 4515 h 10194"/>
                <a:gd name="connsiteX214" fmla="*/ 673 w 10000"/>
                <a:gd name="connsiteY214" fmla="*/ 4573 h 10194"/>
                <a:gd name="connsiteX215" fmla="*/ 267 w 10000"/>
                <a:gd name="connsiteY215" fmla="*/ 4550 h 10194"/>
                <a:gd name="connsiteX216" fmla="*/ 220 w 10000"/>
                <a:gd name="connsiteY216" fmla="*/ 4643 h 10194"/>
                <a:gd name="connsiteX217" fmla="*/ 46 w 10000"/>
                <a:gd name="connsiteY217" fmla="*/ 4687 h 10194"/>
                <a:gd name="connsiteX218" fmla="*/ 0 w 10000"/>
                <a:gd name="connsiteY218" fmla="*/ 4756 h 10194"/>
                <a:gd name="connsiteX0" fmla="*/ 0 w 10000"/>
                <a:gd name="connsiteY0" fmla="*/ 4756 h 10194"/>
                <a:gd name="connsiteX1" fmla="*/ 93 w 10000"/>
                <a:gd name="connsiteY1" fmla="*/ 4814 h 10194"/>
                <a:gd name="connsiteX2" fmla="*/ 209 w 10000"/>
                <a:gd name="connsiteY2" fmla="*/ 4976 h 10194"/>
                <a:gd name="connsiteX3" fmla="*/ 382 w 10000"/>
                <a:gd name="connsiteY3" fmla="*/ 5102 h 10194"/>
                <a:gd name="connsiteX4" fmla="*/ 557 w 10000"/>
                <a:gd name="connsiteY4" fmla="*/ 5102 h 10194"/>
                <a:gd name="connsiteX5" fmla="*/ 766 w 10000"/>
                <a:gd name="connsiteY5" fmla="*/ 5046 h 10194"/>
                <a:gd name="connsiteX6" fmla="*/ 719 w 10000"/>
                <a:gd name="connsiteY6" fmla="*/ 5217 h 10194"/>
                <a:gd name="connsiteX7" fmla="*/ 534 w 10000"/>
                <a:gd name="connsiteY7" fmla="*/ 5264 h 10194"/>
                <a:gd name="connsiteX8" fmla="*/ 336 w 10000"/>
                <a:gd name="connsiteY8" fmla="*/ 5264 h 10194"/>
                <a:gd name="connsiteX9" fmla="*/ 430 w 10000"/>
                <a:gd name="connsiteY9" fmla="*/ 5460 h 10194"/>
                <a:gd name="connsiteX10" fmla="*/ 534 w 10000"/>
                <a:gd name="connsiteY10" fmla="*/ 5575 h 10194"/>
                <a:gd name="connsiteX11" fmla="*/ 673 w 10000"/>
                <a:gd name="connsiteY11" fmla="*/ 5725 h 10194"/>
                <a:gd name="connsiteX12" fmla="*/ 847 w 10000"/>
                <a:gd name="connsiteY12" fmla="*/ 5817 h 10194"/>
                <a:gd name="connsiteX13" fmla="*/ 1055 w 10000"/>
                <a:gd name="connsiteY13" fmla="*/ 5817 h 10194"/>
                <a:gd name="connsiteX14" fmla="*/ 1206 w 10000"/>
                <a:gd name="connsiteY14" fmla="*/ 5749 h 10194"/>
                <a:gd name="connsiteX15" fmla="*/ 1358 w 10000"/>
                <a:gd name="connsiteY15" fmla="*/ 5620 h 10194"/>
                <a:gd name="connsiteX16" fmla="*/ 1450 w 10000"/>
                <a:gd name="connsiteY16" fmla="*/ 5264 h 10194"/>
                <a:gd name="connsiteX17" fmla="*/ 1520 w 10000"/>
                <a:gd name="connsiteY17" fmla="*/ 5309 h 10194"/>
                <a:gd name="connsiteX18" fmla="*/ 1497 w 10000"/>
                <a:gd name="connsiteY18" fmla="*/ 5482 h 10194"/>
                <a:gd name="connsiteX19" fmla="*/ 1520 w 10000"/>
                <a:gd name="connsiteY19" fmla="*/ 5620 h 10194"/>
                <a:gd name="connsiteX20" fmla="*/ 1613 w 10000"/>
                <a:gd name="connsiteY20" fmla="*/ 5771 h 10194"/>
                <a:gd name="connsiteX21" fmla="*/ 1566 w 10000"/>
                <a:gd name="connsiteY21" fmla="*/ 6173 h 10194"/>
                <a:gd name="connsiteX22" fmla="*/ 1671 w 10000"/>
                <a:gd name="connsiteY22" fmla="*/ 6415 h 10194"/>
                <a:gd name="connsiteX23" fmla="*/ 1613 w 10000"/>
                <a:gd name="connsiteY23" fmla="*/ 6519 h 10194"/>
                <a:gd name="connsiteX24" fmla="*/ 1717 w 10000"/>
                <a:gd name="connsiteY24" fmla="*/ 6946 h 10194"/>
                <a:gd name="connsiteX25" fmla="*/ 1786 w 10000"/>
                <a:gd name="connsiteY25" fmla="*/ 7314 h 10194"/>
                <a:gd name="connsiteX26" fmla="*/ 1937 w 10000"/>
                <a:gd name="connsiteY26" fmla="*/ 7647 h 10194"/>
                <a:gd name="connsiteX27" fmla="*/ 2170 w 10000"/>
                <a:gd name="connsiteY27" fmla="*/ 8005 h 10194"/>
                <a:gd name="connsiteX28" fmla="*/ 2367 w 10000"/>
                <a:gd name="connsiteY28" fmla="*/ 8709 h 10194"/>
                <a:gd name="connsiteX29" fmla="*/ 2657 w 10000"/>
                <a:gd name="connsiteY29" fmla="*/ 9135 h 10194"/>
                <a:gd name="connsiteX30" fmla="*/ 2877 w 10000"/>
                <a:gd name="connsiteY30" fmla="*/ 9883 h 10194"/>
                <a:gd name="connsiteX31" fmla="*/ 3098 w 10000"/>
                <a:gd name="connsiteY31" fmla="*/ 10125 h 10194"/>
                <a:gd name="connsiteX32" fmla="*/ 3260 w 10000"/>
                <a:gd name="connsiteY32" fmla="*/ 10194 h 10194"/>
                <a:gd name="connsiteX33" fmla="*/ 3388 w 10000"/>
                <a:gd name="connsiteY33" fmla="*/ 10103 h 10194"/>
                <a:gd name="connsiteX34" fmla="*/ 3434 w 10000"/>
                <a:gd name="connsiteY34" fmla="*/ 9907 h 10194"/>
                <a:gd name="connsiteX35" fmla="*/ 3561 w 10000"/>
                <a:gd name="connsiteY35" fmla="*/ 9814 h 10194"/>
                <a:gd name="connsiteX36" fmla="*/ 3724 w 10000"/>
                <a:gd name="connsiteY36" fmla="*/ 9791 h 10194"/>
                <a:gd name="connsiteX37" fmla="*/ 3724 w 10000"/>
                <a:gd name="connsiteY37" fmla="*/ 9618 h 10194"/>
                <a:gd name="connsiteX38" fmla="*/ 3829 w 10000"/>
                <a:gd name="connsiteY38" fmla="*/ 9446 h 10194"/>
                <a:gd name="connsiteX39" fmla="*/ 4014 w 10000"/>
                <a:gd name="connsiteY39" fmla="*/ 9446 h 10194"/>
                <a:gd name="connsiteX40" fmla="*/ 3968 w 10000"/>
                <a:gd name="connsiteY40" fmla="*/ 8939 h 10194"/>
                <a:gd name="connsiteX41" fmla="*/ 4142 w 10000"/>
                <a:gd name="connsiteY41" fmla="*/ 8627 h 10194"/>
                <a:gd name="connsiteX42" fmla="*/ 4188 w 10000"/>
                <a:gd name="connsiteY42" fmla="*/ 8420 h 10194"/>
                <a:gd name="connsiteX43" fmla="*/ 4107 w 10000"/>
                <a:gd name="connsiteY43" fmla="*/ 7810 h 10194"/>
                <a:gd name="connsiteX44" fmla="*/ 4119 w 10000"/>
                <a:gd name="connsiteY44" fmla="*/ 7672 h 10194"/>
                <a:gd name="connsiteX45" fmla="*/ 4211 w 10000"/>
                <a:gd name="connsiteY45" fmla="*/ 7521 h 10194"/>
                <a:gd name="connsiteX46" fmla="*/ 4408 w 10000"/>
                <a:gd name="connsiteY46" fmla="*/ 7556 h 10194"/>
                <a:gd name="connsiteX47" fmla="*/ 4455 w 10000"/>
                <a:gd name="connsiteY47" fmla="*/ 7408 h 10194"/>
                <a:gd name="connsiteX48" fmla="*/ 4745 w 10000"/>
                <a:gd name="connsiteY48" fmla="*/ 7361 h 10194"/>
                <a:gd name="connsiteX49" fmla="*/ 4838 w 10000"/>
                <a:gd name="connsiteY49" fmla="*/ 7281 h 10194"/>
                <a:gd name="connsiteX50" fmla="*/ 4861 w 10000"/>
                <a:gd name="connsiteY50" fmla="*/ 7118 h 10194"/>
                <a:gd name="connsiteX51" fmla="*/ 5104 w 10000"/>
                <a:gd name="connsiteY51" fmla="*/ 6991 h 10194"/>
                <a:gd name="connsiteX52" fmla="*/ 5301 w 10000"/>
                <a:gd name="connsiteY52" fmla="*/ 6739 h 10194"/>
                <a:gd name="connsiteX53" fmla="*/ 5465 w 10000"/>
                <a:gd name="connsiteY53" fmla="*/ 6682 h 10194"/>
                <a:gd name="connsiteX54" fmla="*/ 5592 w 10000"/>
                <a:gd name="connsiteY54" fmla="*/ 6566 h 10194"/>
                <a:gd name="connsiteX55" fmla="*/ 5789 w 10000"/>
                <a:gd name="connsiteY55" fmla="*/ 6301 h 10194"/>
                <a:gd name="connsiteX56" fmla="*/ 5951 w 10000"/>
                <a:gd name="connsiteY56" fmla="*/ 6185 h 10194"/>
                <a:gd name="connsiteX57" fmla="*/ 6265 w 10000"/>
                <a:gd name="connsiteY57" fmla="*/ 6104 h 10194"/>
                <a:gd name="connsiteX58" fmla="*/ 6462 w 10000"/>
                <a:gd name="connsiteY58" fmla="*/ 5817 h 10194"/>
                <a:gd name="connsiteX59" fmla="*/ 6416 w 10000"/>
                <a:gd name="connsiteY59" fmla="*/ 5679 h 10194"/>
                <a:gd name="connsiteX60" fmla="*/ 6485 w 10000"/>
                <a:gd name="connsiteY60" fmla="*/ 5575 h 10194"/>
                <a:gd name="connsiteX61" fmla="*/ 6798 w 10000"/>
                <a:gd name="connsiteY61" fmla="*/ 5460 h 10194"/>
                <a:gd name="connsiteX62" fmla="*/ 6868 w 10000"/>
                <a:gd name="connsiteY62" fmla="*/ 5333 h 10194"/>
                <a:gd name="connsiteX63" fmla="*/ 6903 w 10000"/>
                <a:gd name="connsiteY63" fmla="*/ 5529 h 10194"/>
                <a:gd name="connsiteX64" fmla="*/ 7112 w 10000"/>
                <a:gd name="connsiteY64" fmla="*/ 5482 h 10194"/>
                <a:gd name="connsiteX65" fmla="*/ 6949 w 10000"/>
                <a:gd name="connsiteY65" fmla="*/ 4781 h 10194"/>
                <a:gd name="connsiteX66" fmla="*/ 6949 w 10000"/>
                <a:gd name="connsiteY66" fmla="*/ 4527 h 10194"/>
                <a:gd name="connsiteX67" fmla="*/ 6879 w 10000"/>
                <a:gd name="connsiteY67" fmla="*/ 4446 h 10194"/>
                <a:gd name="connsiteX68" fmla="*/ 6752 w 10000"/>
                <a:gd name="connsiteY68" fmla="*/ 4377 h 10194"/>
                <a:gd name="connsiteX69" fmla="*/ 6775 w 10000"/>
                <a:gd name="connsiteY69" fmla="*/ 4261 h 10194"/>
                <a:gd name="connsiteX70" fmla="*/ 6949 w 10000"/>
                <a:gd name="connsiteY70" fmla="*/ 4088 h 10194"/>
                <a:gd name="connsiteX71" fmla="*/ 6845 w 10000"/>
                <a:gd name="connsiteY71" fmla="*/ 4066 h 10194"/>
                <a:gd name="connsiteX72" fmla="*/ 6845 w 10000"/>
                <a:gd name="connsiteY72" fmla="*/ 3917 h 10194"/>
                <a:gd name="connsiteX73" fmla="*/ 6972 w 10000"/>
                <a:gd name="connsiteY73" fmla="*/ 3778 h 10194"/>
                <a:gd name="connsiteX74" fmla="*/ 7042 w 10000"/>
                <a:gd name="connsiteY74" fmla="*/ 3892 h 10194"/>
                <a:gd name="connsiteX75" fmla="*/ 7112 w 10000"/>
                <a:gd name="connsiteY75" fmla="*/ 3778 h 10194"/>
                <a:gd name="connsiteX76" fmla="*/ 7193 w 10000"/>
                <a:gd name="connsiteY76" fmla="*/ 3917 h 10194"/>
                <a:gd name="connsiteX77" fmla="*/ 7309 w 10000"/>
                <a:gd name="connsiteY77" fmla="*/ 3870 h 10194"/>
                <a:gd name="connsiteX78" fmla="*/ 7379 w 10000"/>
                <a:gd name="connsiteY78" fmla="*/ 4088 h 10194"/>
                <a:gd name="connsiteX79" fmla="*/ 7460 w 10000"/>
                <a:gd name="connsiteY79" fmla="*/ 4182 h 10194"/>
                <a:gd name="connsiteX80" fmla="*/ 7994 w 10000"/>
                <a:gd name="connsiteY80" fmla="*/ 4182 h 10194"/>
                <a:gd name="connsiteX81" fmla="*/ 8156 w 10000"/>
                <a:gd name="connsiteY81" fmla="*/ 4227 h 10194"/>
                <a:gd name="connsiteX82" fmla="*/ 8249 w 10000"/>
                <a:gd name="connsiteY82" fmla="*/ 4284 h 10194"/>
                <a:gd name="connsiteX83" fmla="*/ 8086 w 10000"/>
                <a:gd name="connsiteY83" fmla="*/ 4491 h 10194"/>
                <a:gd name="connsiteX84" fmla="*/ 7842 w 10000"/>
                <a:gd name="connsiteY84" fmla="*/ 4618 h 10194"/>
                <a:gd name="connsiteX85" fmla="*/ 7842 w 10000"/>
                <a:gd name="connsiteY85" fmla="*/ 4781 h 10194"/>
                <a:gd name="connsiteX86" fmla="*/ 7959 w 10000"/>
                <a:gd name="connsiteY86" fmla="*/ 4883 h 10194"/>
                <a:gd name="connsiteX87" fmla="*/ 8063 w 10000"/>
                <a:gd name="connsiteY87" fmla="*/ 4930 h 10194"/>
                <a:gd name="connsiteX88" fmla="*/ 8156 w 10000"/>
                <a:gd name="connsiteY88" fmla="*/ 4734 h 10194"/>
                <a:gd name="connsiteX89" fmla="*/ 8249 w 10000"/>
                <a:gd name="connsiteY89" fmla="*/ 4814 h 10194"/>
                <a:gd name="connsiteX90" fmla="*/ 8307 w 10000"/>
                <a:gd name="connsiteY90" fmla="*/ 5022 h 10194"/>
                <a:gd name="connsiteX91" fmla="*/ 8353 w 10000"/>
                <a:gd name="connsiteY91" fmla="*/ 5391 h 10194"/>
                <a:gd name="connsiteX92" fmla="*/ 8492 w 10000"/>
                <a:gd name="connsiteY92" fmla="*/ 5367 h 10194"/>
                <a:gd name="connsiteX93" fmla="*/ 8538 w 10000"/>
                <a:gd name="connsiteY93" fmla="*/ 5286 h 10194"/>
                <a:gd name="connsiteX94" fmla="*/ 8515 w 10000"/>
                <a:gd name="connsiteY94" fmla="*/ 5125 h 10194"/>
                <a:gd name="connsiteX95" fmla="*/ 8596 w 10000"/>
                <a:gd name="connsiteY95" fmla="*/ 5022 h 10194"/>
                <a:gd name="connsiteX96" fmla="*/ 8620 w 10000"/>
                <a:gd name="connsiteY96" fmla="*/ 4734 h 10194"/>
                <a:gd name="connsiteX97" fmla="*/ 8760 w 10000"/>
                <a:gd name="connsiteY97" fmla="*/ 4687 h 10194"/>
                <a:gd name="connsiteX98" fmla="*/ 8910 w 10000"/>
                <a:gd name="connsiteY98" fmla="*/ 4665 h 10194"/>
                <a:gd name="connsiteX99" fmla="*/ 9107 w 10000"/>
                <a:gd name="connsiteY99" fmla="*/ 4158 h 10194"/>
                <a:gd name="connsiteX100" fmla="*/ 9246 w 10000"/>
                <a:gd name="connsiteY100" fmla="*/ 4018 h 10194"/>
                <a:gd name="connsiteX101" fmla="*/ 9246 w 10000"/>
                <a:gd name="connsiteY101" fmla="*/ 3848 h 10194"/>
                <a:gd name="connsiteX102" fmla="*/ 9269 w 10000"/>
                <a:gd name="connsiteY102" fmla="*/ 3754 h 10194"/>
                <a:gd name="connsiteX103" fmla="*/ 9466 w 10000"/>
                <a:gd name="connsiteY103" fmla="*/ 3651 h 10194"/>
                <a:gd name="connsiteX104" fmla="*/ 9582 w 10000"/>
                <a:gd name="connsiteY104" fmla="*/ 3513 h 10194"/>
                <a:gd name="connsiteX105" fmla="*/ 9757 w 10000"/>
                <a:gd name="connsiteY105" fmla="*/ 3466 h 10194"/>
                <a:gd name="connsiteX106" fmla="*/ 9873 w 10000"/>
                <a:gd name="connsiteY106" fmla="*/ 3489 h 10194"/>
                <a:gd name="connsiteX107" fmla="*/ 9873 w 10000"/>
                <a:gd name="connsiteY107" fmla="*/ 3386 h 10194"/>
                <a:gd name="connsiteX108" fmla="*/ 9954 w 10000"/>
                <a:gd name="connsiteY108" fmla="*/ 3270 h 10194"/>
                <a:gd name="connsiteX109" fmla="*/ 10000 w 10000"/>
                <a:gd name="connsiteY109" fmla="*/ 3132 h 10194"/>
                <a:gd name="connsiteX110" fmla="*/ 9919 w 10000"/>
                <a:gd name="connsiteY110" fmla="*/ 3053 h 10194"/>
                <a:gd name="connsiteX111" fmla="*/ 9757 w 10000"/>
                <a:gd name="connsiteY111" fmla="*/ 3029 h 10194"/>
                <a:gd name="connsiteX112" fmla="*/ 9606 w 10000"/>
                <a:gd name="connsiteY112" fmla="*/ 2833 h 10194"/>
                <a:gd name="connsiteX113" fmla="*/ 9559 w 10000"/>
                <a:gd name="connsiteY113" fmla="*/ 2695 h 10194"/>
                <a:gd name="connsiteX114" fmla="*/ 9443 w 10000"/>
                <a:gd name="connsiteY114" fmla="*/ 2671 h 10194"/>
                <a:gd name="connsiteX115" fmla="*/ 9269 w 10000"/>
                <a:gd name="connsiteY115" fmla="*/ 2741 h 10194"/>
                <a:gd name="connsiteX116" fmla="*/ 9003 w 10000"/>
                <a:gd name="connsiteY116" fmla="*/ 2741 h 10194"/>
                <a:gd name="connsiteX117" fmla="*/ 8515 w 10000"/>
                <a:gd name="connsiteY117" fmla="*/ 3121 h 10194"/>
                <a:gd name="connsiteX118" fmla="*/ 8353 w 10000"/>
                <a:gd name="connsiteY118" fmla="*/ 3223 h 10194"/>
                <a:gd name="connsiteX119" fmla="*/ 8086 w 10000"/>
                <a:gd name="connsiteY119" fmla="*/ 3270 h 10194"/>
                <a:gd name="connsiteX120" fmla="*/ 8063 w 10000"/>
                <a:gd name="connsiteY120" fmla="*/ 3364 h 10194"/>
                <a:gd name="connsiteX121" fmla="*/ 8156 w 10000"/>
                <a:gd name="connsiteY121" fmla="*/ 3409 h 10194"/>
                <a:gd name="connsiteX122" fmla="*/ 8202 w 10000"/>
                <a:gd name="connsiteY122" fmla="*/ 3489 h 10194"/>
                <a:gd name="connsiteX123" fmla="*/ 8156 w 10000"/>
                <a:gd name="connsiteY123" fmla="*/ 3582 h 10194"/>
                <a:gd name="connsiteX124" fmla="*/ 8063 w 10000"/>
                <a:gd name="connsiteY124" fmla="*/ 3605 h 10194"/>
                <a:gd name="connsiteX125" fmla="*/ 7819 w 10000"/>
                <a:gd name="connsiteY125" fmla="*/ 3651 h 10194"/>
                <a:gd name="connsiteX126" fmla="*/ 7622 w 10000"/>
                <a:gd name="connsiteY126" fmla="*/ 3627 h 10194"/>
                <a:gd name="connsiteX127" fmla="*/ 7402 w 10000"/>
                <a:gd name="connsiteY127" fmla="*/ 3674 h 10194"/>
                <a:gd name="connsiteX128" fmla="*/ 7193 w 10000"/>
                <a:gd name="connsiteY128" fmla="*/ 3674 h 10194"/>
                <a:gd name="connsiteX129" fmla="*/ 7112 w 10000"/>
                <a:gd name="connsiteY129" fmla="*/ 3627 h 10194"/>
                <a:gd name="connsiteX130" fmla="*/ 7065 w 10000"/>
                <a:gd name="connsiteY130" fmla="*/ 3535 h 10194"/>
                <a:gd name="connsiteX131" fmla="*/ 6798 w 10000"/>
                <a:gd name="connsiteY131" fmla="*/ 3513 h 10194"/>
                <a:gd name="connsiteX132" fmla="*/ 6845 w 10000"/>
                <a:gd name="connsiteY132" fmla="*/ 3674 h 10194"/>
                <a:gd name="connsiteX133" fmla="*/ 6798 w 10000"/>
                <a:gd name="connsiteY133" fmla="*/ 3778 h 10194"/>
                <a:gd name="connsiteX134" fmla="*/ 6462 w 10000"/>
                <a:gd name="connsiteY134" fmla="*/ 3778 h 10194"/>
                <a:gd name="connsiteX135" fmla="*/ 6056 w 10000"/>
                <a:gd name="connsiteY135" fmla="*/ 3709 h 10194"/>
                <a:gd name="connsiteX136" fmla="*/ 5975 w 10000"/>
                <a:gd name="connsiteY136" fmla="*/ 3674 h 10194"/>
                <a:gd name="connsiteX137" fmla="*/ 5778 w 10000"/>
                <a:gd name="connsiteY137" fmla="*/ 3651 h 10194"/>
                <a:gd name="connsiteX138" fmla="*/ 5488 w 10000"/>
                <a:gd name="connsiteY138" fmla="*/ 3444 h 10194"/>
                <a:gd name="connsiteX139" fmla="*/ 5035 w 10000"/>
                <a:gd name="connsiteY139" fmla="*/ 3420 h 10194"/>
                <a:gd name="connsiteX140" fmla="*/ 4942 w 10000"/>
                <a:gd name="connsiteY140" fmla="*/ 3364 h 10194"/>
                <a:gd name="connsiteX141" fmla="*/ 4664 w 10000"/>
                <a:gd name="connsiteY141" fmla="*/ 3248 h 10194"/>
                <a:gd name="connsiteX142" fmla="*/ 4304 w 10000"/>
                <a:gd name="connsiteY142" fmla="*/ 3006 h 10194"/>
                <a:gd name="connsiteX143" fmla="*/ 4107 w 10000"/>
                <a:gd name="connsiteY143" fmla="*/ 2914 h 10194"/>
                <a:gd name="connsiteX144" fmla="*/ 4258 w 10000"/>
                <a:gd name="connsiteY144" fmla="*/ 2522 h 10194"/>
                <a:gd name="connsiteX145" fmla="*/ 4431 w 10000"/>
                <a:gd name="connsiteY145" fmla="*/ 2384 h 10194"/>
                <a:gd name="connsiteX146" fmla="*/ 4431 w 10000"/>
                <a:gd name="connsiteY146" fmla="*/ 2360 h 10194"/>
                <a:gd name="connsiteX147" fmla="*/ 4304 w 10000"/>
                <a:gd name="connsiteY147" fmla="*/ 2337 h 10194"/>
                <a:gd name="connsiteX148" fmla="*/ 4119 w 10000"/>
                <a:gd name="connsiteY148" fmla="*/ 2234 h 10194"/>
                <a:gd name="connsiteX149" fmla="*/ 4061 w 10000"/>
                <a:gd name="connsiteY149" fmla="*/ 2142 h 10194"/>
                <a:gd name="connsiteX150" fmla="*/ 3852 w 10000"/>
                <a:gd name="connsiteY150" fmla="*/ 2073 h 10194"/>
                <a:gd name="connsiteX151" fmla="*/ 3747 w 10000"/>
                <a:gd name="connsiteY151" fmla="*/ 2096 h 10194"/>
                <a:gd name="connsiteX152" fmla="*/ 3631 w 10000"/>
                <a:gd name="connsiteY152" fmla="*/ 1946 h 10194"/>
                <a:gd name="connsiteX153" fmla="*/ 3631 w 10000"/>
                <a:gd name="connsiteY153" fmla="*/ 1704 h 10194"/>
                <a:gd name="connsiteX154" fmla="*/ 3550 w 10000"/>
                <a:gd name="connsiteY154" fmla="*/ 1612 h 10194"/>
                <a:gd name="connsiteX155" fmla="*/ 3561 w 10000"/>
                <a:gd name="connsiteY155" fmla="*/ 1496 h 10194"/>
                <a:gd name="connsiteX156" fmla="*/ 3677 w 10000"/>
                <a:gd name="connsiteY156" fmla="*/ 1542 h 10194"/>
                <a:gd name="connsiteX157" fmla="*/ 3875 w 10000"/>
                <a:gd name="connsiteY157" fmla="*/ 1496 h 10194"/>
                <a:gd name="connsiteX158" fmla="*/ 3898 w 10000"/>
                <a:gd name="connsiteY158" fmla="*/ 1393 h 10194"/>
                <a:gd name="connsiteX159" fmla="*/ 3852 w 10000"/>
                <a:gd name="connsiteY159" fmla="*/ 1279 h 10194"/>
                <a:gd name="connsiteX160" fmla="*/ 3771 w 10000"/>
                <a:gd name="connsiteY160" fmla="*/ 1254 h 10194"/>
                <a:gd name="connsiteX161" fmla="*/ 3700 w 10000"/>
                <a:gd name="connsiteY161" fmla="*/ 1174 h 10194"/>
                <a:gd name="connsiteX162" fmla="*/ 3747 w 10000"/>
                <a:gd name="connsiteY162" fmla="*/ 1058 h 10194"/>
                <a:gd name="connsiteX163" fmla="*/ 3794 w 10000"/>
                <a:gd name="connsiteY163" fmla="*/ 944 h 10194"/>
                <a:gd name="connsiteX164" fmla="*/ 3875 w 10000"/>
                <a:gd name="connsiteY164" fmla="*/ 944 h 10194"/>
                <a:gd name="connsiteX165" fmla="*/ 4061 w 10000"/>
                <a:gd name="connsiteY165" fmla="*/ 679 h 10194"/>
                <a:gd name="connsiteX166" fmla="*/ 4119 w 10000"/>
                <a:gd name="connsiteY166" fmla="*/ 575 h 10194"/>
                <a:gd name="connsiteX167" fmla="*/ 4165 w 10000"/>
                <a:gd name="connsiteY167" fmla="*/ 356 h 10194"/>
                <a:gd name="connsiteX168" fmla="*/ 4084 w 10000"/>
                <a:gd name="connsiteY168" fmla="*/ 390 h 10194"/>
                <a:gd name="connsiteX169" fmla="*/ 3829 w 10000"/>
                <a:gd name="connsiteY169" fmla="*/ 194 h 10194"/>
                <a:gd name="connsiteX170" fmla="*/ 3631 w 10000"/>
                <a:gd name="connsiteY170" fmla="*/ 241 h 10194"/>
                <a:gd name="connsiteX171" fmla="*/ 3121 w 10000"/>
                <a:gd name="connsiteY171" fmla="*/ 322 h 10194"/>
                <a:gd name="connsiteX172" fmla="*/ 2790 w 10000"/>
                <a:gd name="connsiteY172" fmla="*/ 114 h 10194"/>
                <a:gd name="connsiteX173" fmla="*/ 2536 w 10000"/>
                <a:gd name="connsiteY173" fmla="*/ 97 h 10194"/>
                <a:gd name="connsiteX174" fmla="*/ 2093 w 10000"/>
                <a:gd name="connsiteY174" fmla="*/ 178 h 10194"/>
                <a:gd name="connsiteX175" fmla="*/ 2211 w 10000"/>
                <a:gd name="connsiteY175" fmla="*/ 587 h 10194"/>
                <a:gd name="connsiteX176" fmla="*/ 2030 w 10000"/>
                <a:gd name="connsiteY176" fmla="*/ 644 h 10194"/>
                <a:gd name="connsiteX177" fmla="*/ 1960 w 10000"/>
                <a:gd name="connsiteY177" fmla="*/ 748 h 10194"/>
                <a:gd name="connsiteX178" fmla="*/ 2076 w 10000"/>
                <a:gd name="connsiteY178" fmla="*/ 921 h 10194"/>
                <a:gd name="connsiteX179" fmla="*/ 2007 w 10000"/>
                <a:gd name="connsiteY179" fmla="*/ 1036 h 10194"/>
                <a:gd name="connsiteX180" fmla="*/ 2100 w 10000"/>
                <a:gd name="connsiteY180" fmla="*/ 1105 h 10194"/>
                <a:gd name="connsiteX181" fmla="*/ 2030 w 10000"/>
                <a:gd name="connsiteY181" fmla="*/ 1196 h 10194"/>
                <a:gd name="connsiteX182" fmla="*/ 2053 w 10000"/>
                <a:gd name="connsiteY182" fmla="*/ 1301 h 10194"/>
                <a:gd name="connsiteX183" fmla="*/ 2124 w 10000"/>
                <a:gd name="connsiteY183" fmla="*/ 1393 h 10194"/>
                <a:gd name="connsiteX184" fmla="*/ 2251 w 10000"/>
                <a:gd name="connsiteY184" fmla="*/ 1417 h 10194"/>
                <a:gd name="connsiteX185" fmla="*/ 2251 w 10000"/>
                <a:gd name="connsiteY185" fmla="*/ 1520 h 10194"/>
                <a:gd name="connsiteX186" fmla="*/ 2448 w 10000"/>
                <a:gd name="connsiteY186" fmla="*/ 1588 h 10194"/>
                <a:gd name="connsiteX187" fmla="*/ 2448 w 10000"/>
                <a:gd name="connsiteY187" fmla="*/ 1704 h 10194"/>
                <a:gd name="connsiteX188" fmla="*/ 2344 w 10000"/>
                <a:gd name="connsiteY188" fmla="*/ 1704 h 10194"/>
                <a:gd name="connsiteX189" fmla="*/ 2251 w 10000"/>
                <a:gd name="connsiteY189" fmla="*/ 1751 h 10194"/>
                <a:gd name="connsiteX190" fmla="*/ 2205 w 10000"/>
                <a:gd name="connsiteY190" fmla="*/ 1831 h 10194"/>
                <a:gd name="connsiteX191" fmla="*/ 2274 w 10000"/>
                <a:gd name="connsiteY191" fmla="*/ 2027 h 10194"/>
                <a:gd name="connsiteX192" fmla="*/ 2100 w 10000"/>
                <a:gd name="connsiteY192" fmla="*/ 2165 h 10194"/>
                <a:gd name="connsiteX193" fmla="*/ 1960 w 10000"/>
                <a:gd name="connsiteY193" fmla="*/ 2315 h 10194"/>
                <a:gd name="connsiteX194" fmla="*/ 1960 w 10000"/>
                <a:gd name="connsiteY194" fmla="*/ 2406 h 10194"/>
                <a:gd name="connsiteX195" fmla="*/ 1763 w 10000"/>
                <a:gd name="connsiteY195" fmla="*/ 2545 h 10194"/>
                <a:gd name="connsiteX196" fmla="*/ 1613 w 10000"/>
                <a:gd name="connsiteY196" fmla="*/ 2833 h 10194"/>
                <a:gd name="connsiteX197" fmla="*/ 1450 w 10000"/>
                <a:gd name="connsiteY197" fmla="*/ 2937 h 10194"/>
                <a:gd name="connsiteX198" fmla="*/ 1277 w 10000"/>
                <a:gd name="connsiteY198" fmla="*/ 3223 h 10194"/>
                <a:gd name="connsiteX199" fmla="*/ 1067 w 10000"/>
                <a:gd name="connsiteY199" fmla="*/ 3248 h 10194"/>
                <a:gd name="connsiteX200" fmla="*/ 963 w 10000"/>
                <a:gd name="connsiteY200" fmla="*/ 3295 h 10194"/>
                <a:gd name="connsiteX201" fmla="*/ 893 w 10000"/>
                <a:gd name="connsiteY201" fmla="*/ 3223 h 10194"/>
                <a:gd name="connsiteX202" fmla="*/ 766 w 10000"/>
                <a:gd name="connsiteY202" fmla="*/ 3223 h 10194"/>
                <a:gd name="connsiteX203" fmla="*/ 511 w 10000"/>
                <a:gd name="connsiteY203" fmla="*/ 3466 h 10194"/>
                <a:gd name="connsiteX204" fmla="*/ 499 w 10000"/>
                <a:gd name="connsiteY204" fmla="*/ 3582 h 10194"/>
                <a:gd name="connsiteX205" fmla="*/ 511 w 10000"/>
                <a:gd name="connsiteY205" fmla="*/ 3685 h 10194"/>
                <a:gd name="connsiteX206" fmla="*/ 696 w 10000"/>
                <a:gd name="connsiteY206" fmla="*/ 3732 h 10194"/>
                <a:gd name="connsiteX207" fmla="*/ 673 w 10000"/>
                <a:gd name="connsiteY207" fmla="*/ 3961 h 10194"/>
                <a:gd name="connsiteX208" fmla="*/ 766 w 10000"/>
                <a:gd name="connsiteY208" fmla="*/ 4043 h 10194"/>
                <a:gd name="connsiteX209" fmla="*/ 847 w 10000"/>
                <a:gd name="connsiteY209" fmla="*/ 4043 h 10194"/>
                <a:gd name="connsiteX210" fmla="*/ 916 w 10000"/>
                <a:gd name="connsiteY210" fmla="*/ 4239 h 10194"/>
                <a:gd name="connsiteX211" fmla="*/ 986 w 10000"/>
                <a:gd name="connsiteY211" fmla="*/ 4330 h 10194"/>
                <a:gd name="connsiteX212" fmla="*/ 963 w 10000"/>
                <a:gd name="connsiteY212" fmla="*/ 4550 h 10194"/>
                <a:gd name="connsiteX213" fmla="*/ 766 w 10000"/>
                <a:gd name="connsiteY213" fmla="*/ 4515 h 10194"/>
                <a:gd name="connsiteX214" fmla="*/ 673 w 10000"/>
                <a:gd name="connsiteY214" fmla="*/ 4573 h 10194"/>
                <a:gd name="connsiteX215" fmla="*/ 267 w 10000"/>
                <a:gd name="connsiteY215" fmla="*/ 4550 h 10194"/>
                <a:gd name="connsiteX216" fmla="*/ 220 w 10000"/>
                <a:gd name="connsiteY216" fmla="*/ 4643 h 10194"/>
                <a:gd name="connsiteX217" fmla="*/ 46 w 10000"/>
                <a:gd name="connsiteY217" fmla="*/ 4687 h 10194"/>
                <a:gd name="connsiteX218" fmla="*/ 0 w 10000"/>
                <a:gd name="connsiteY218" fmla="*/ 4756 h 10194"/>
                <a:gd name="connsiteX0" fmla="*/ 0 w 10000"/>
                <a:gd name="connsiteY0" fmla="*/ 4756 h 10194"/>
                <a:gd name="connsiteX1" fmla="*/ 93 w 10000"/>
                <a:gd name="connsiteY1" fmla="*/ 4814 h 10194"/>
                <a:gd name="connsiteX2" fmla="*/ 209 w 10000"/>
                <a:gd name="connsiteY2" fmla="*/ 4976 h 10194"/>
                <a:gd name="connsiteX3" fmla="*/ 382 w 10000"/>
                <a:gd name="connsiteY3" fmla="*/ 5102 h 10194"/>
                <a:gd name="connsiteX4" fmla="*/ 557 w 10000"/>
                <a:gd name="connsiteY4" fmla="*/ 5102 h 10194"/>
                <a:gd name="connsiteX5" fmla="*/ 766 w 10000"/>
                <a:gd name="connsiteY5" fmla="*/ 5046 h 10194"/>
                <a:gd name="connsiteX6" fmla="*/ 719 w 10000"/>
                <a:gd name="connsiteY6" fmla="*/ 5217 h 10194"/>
                <a:gd name="connsiteX7" fmla="*/ 534 w 10000"/>
                <a:gd name="connsiteY7" fmla="*/ 5264 h 10194"/>
                <a:gd name="connsiteX8" fmla="*/ 336 w 10000"/>
                <a:gd name="connsiteY8" fmla="*/ 5264 h 10194"/>
                <a:gd name="connsiteX9" fmla="*/ 430 w 10000"/>
                <a:gd name="connsiteY9" fmla="*/ 5460 h 10194"/>
                <a:gd name="connsiteX10" fmla="*/ 534 w 10000"/>
                <a:gd name="connsiteY10" fmla="*/ 5575 h 10194"/>
                <a:gd name="connsiteX11" fmla="*/ 673 w 10000"/>
                <a:gd name="connsiteY11" fmla="*/ 5725 h 10194"/>
                <a:gd name="connsiteX12" fmla="*/ 847 w 10000"/>
                <a:gd name="connsiteY12" fmla="*/ 5817 h 10194"/>
                <a:gd name="connsiteX13" fmla="*/ 1055 w 10000"/>
                <a:gd name="connsiteY13" fmla="*/ 5817 h 10194"/>
                <a:gd name="connsiteX14" fmla="*/ 1206 w 10000"/>
                <a:gd name="connsiteY14" fmla="*/ 5749 h 10194"/>
                <a:gd name="connsiteX15" fmla="*/ 1358 w 10000"/>
                <a:gd name="connsiteY15" fmla="*/ 5620 h 10194"/>
                <a:gd name="connsiteX16" fmla="*/ 1450 w 10000"/>
                <a:gd name="connsiteY16" fmla="*/ 5264 h 10194"/>
                <a:gd name="connsiteX17" fmla="*/ 1520 w 10000"/>
                <a:gd name="connsiteY17" fmla="*/ 5309 h 10194"/>
                <a:gd name="connsiteX18" fmla="*/ 1497 w 10000"/>
                <a:gd name="connsiteY18" fmla="*/ 5482 h 10194"/>
                <a:gd name="connsiteX19" fmla="*/ 1520 w 10000"/>
                <a:gd name="connsiteY19" fmla="*/ 5620 h 10194"/>
                <a:gd name="connsiteX20" fmla="*/ 1613 w 10000"/>
                <a:gd name="connsiteY20" fmla="*/ 5771 h 10194"/>
                <a:gd name="connsiteX21" fmla="*/ 1566 w 10000"/>
                <a:gd name="connsiteY21" fmla="*/ 6173 h 10194"/>
                <a:gd name="connsiteX22" fmla="*/ 1671 w 10000"/>
                <a:gd name="connsiteY22" fmla="*/ 6415 h 10194"/>
                <a:gd name="connsiteX23" fmla="*/ 1613 w 10000"/>
                <a:gd name="connsiteY23" fmla="*/ 6519 h 10194"/>
                <a:gd name="connsiteX24" fmla="*/ 1717 w 10000"/>
                <a:gd name="connsiteY24" fmla="*/ 6946 h 10194"/>
                <a:gd name="connsiteX25" fmla="*/ 1786 w 10000"/>
                <a:gd name="connsiteY25" fmla="*/ 7314 h 10194"/>
                <a:gd name="connsiteX26" fmla="*/ 1937 w 10000"/>
                <a:gd name="connsiteY26" fmla="*/ 7647 h 10194"/>
                <a:gd name="connsiteX27" fmla="*/ 2170 w 10000"/>
                <a:gd name="connsiteY27" fmla="*/ 8005 h 10194"/>
                <a:gd name="connsiteX28" fmla="*/ 2367 w 10000"/>
                <a:gd name="connsiteY28" fmla="*/ 8709 h 10194"/>
                <a:gd name="connsiteX29" fmla="*/ 2657 w 10000"/>
                <a:gd name="connsiteY29" fmla="*/ 9135 h 10194"/>
                <a:gd name="connsiteX30" fmla="*/ 2877 w 10000"/>
                <a:gd name="connsiteY30" fmla="*/ 9883 h 10194"/>
                <a:gd name="connsiteX31" fmla="*/ 3098 w 10000"/>
                <a:gd name="connsiteY31" fmla="*/ 10125 h 10194"/>
                <a:gd name="connsiteX32" fmla="*/ 3260 w 10000"/>
                <a:gd name="connsiteY32" fmla="*/ 10194 h 10194"/>
                <a:gd name="connsiteX33" fmla="*/ 3388 w 10000"/>
                <a:gd name="connsiteY33" fmla="*/ 10103 h 10194"/>
                <a:gd name="connsiteX34" fmla="*/ 3434 w 10000"/>
                <a:gd name="connsiteY34" fmla="*/ 9907 h 10194"/>
                <a:gd name="connsiteX35" fmla="*/ 3561 w 10000"/>
                <a:gd name="connsiteY35" fmla="*/ 9814 h 10194"/>
                <a:gd name="connsiteX36" fmla="*/ 3724 w 10000"/>
                <a:gd name="connsiteY36" fmla="*/ 9791 h 10194"/>
                <a:gd name="connsiteX37" fmla="*/ 3724 w 10000"/>
                <a:gd name="connsiteY37" fmla="*/ 9618 h 10194"/>
                <a:gd name="connsiteX38" fmla="*/ 3829 w 10000"/>
                <a:gd name="connsiteY38" fmla="*/ 9446 h 10194"/>
                <a:gd name="connsiteX39" fmla="*/ 4014 w 10000"/>
                <a:gd name="connsiteY39" fmla="*/ 9446 h 10194"/>
                <a:gd name="connsiteX40" fmla="*/ 3968 w 10000"/>
                <a:gd name="connsiteY40" fmla="*/ 8939 h 10194"/>
                <a:gd name="connsiteX41" fmla="*/ 4142 w 10000"/>
                <a:gd name="connsiteY41" fmla="*/ 8627 h 10194"/>
                <a:gd name="connsiteX42" fmla="*/ 4188 w 10000"/>
                <a:gd name="connsiteY42" fmla="*/ 8420 h 10194"/>
                <a:gd name="connsiteX43" fmla="*/ 4107 w 10000"/>
                <a:gd name="connsiteY43" fmla="*/ 7810 h 10194"/>
                <a:gd name="connsiteX44" fmla="*/ 4119 w 10000"/>
                <a:gd name="connsiteY44" fmla="*/ 7672 h 10194"/>
                <a:gd name="connsiteX45" fmla="*/ 4211 w 10000"/>
                <a:gd name="connsiteY45" fmla="*/ 7521 h 10194"/>
                <a:gd name="connsiteX46" fmla="*/ 4408 w 10000"/>
                <a:gd name="connsiteY46" fmla="*/ 7556 h 10194"/>
                <a:gd name="connsiteX47" fmla="*/ 4455 w 10000"/>
                <a:gd name="connsiteY47" fmla="*/ 7408 h 10194"/>
                <a:gd name="connsiteX48" fmla="*/ 4745 w 10000"/>
                <a:gd name="connsiteY48" fmla="*/ 7361 h 10194"/>
                <a:gd name="connsiteX49" fmla="*/ 4838 w 10000"/>
                <a:gd name="connsiteY49" fmla="*/ 7281 h 10194"/>
                <a:gd name="connsiteX50" fmla="*/ 4861 w 10000"/>
                <a:gd name="connsiteY50" fmla="*/ 7118 h 10194"/>
                <a:gd name="connsiteX51" fmla="*/ 5104 w 10000"/>
                <a:gd name="connsiteY51" fmla="*/ 6991 h 10194"/>
                <a:gd name="connsiteX52" fmla="*/ 5301 w 10000"/>
                <a:gd name="connsiteY52" fmla="*/ 6739 h 10194"/>
                <a:gd name="connsiteX53" fmla="*/ 5465 w 10000"/>
                <a:gd name="connsiteY53" fmla="*/ 6682 h 10194"/>
                <a:gd name="connsiteX54" fmla="*/ 5592 w 10000"/>
                <a:gd name="connsiteY54" fmla="*/ 6566 h 10194"/>
                <a:gd name="connsiteX55" fmla="*/ 5789 w 10000"/>
                <a:gd name="connsiteY55" fmla="*/ 6301 h 10194"/>
                <a:gd name="connsiteX56" fmla="*/ 5951 w 10000"/>
                <a:gd name="connsiteY56" fmla="*/ 6185 h 10194"/>
                <a:gd name="connsiteX57" fmla="*/ 6265 w 10000"/>
                <a:gd name="connsiteY57" fmla="*/ 6104 h 10194"/>
                <a:gd name="connsiteX58" fmla="*/ 6462 w 10000"/>
                <a:gd name="connsiteY58" fmla="*/ 5817 h 10194"/>
                <a:gd name="connsiteX59" fmla="*/ 6416 w 10000"/>
                <a:gd name="connsiteY59" fmla="*/ 5679 h 10194"/>
                <a:gd name="connsiteX60" fmla="*/ 6485 w 10000"/>
                <a:gd name="connsiteY60" fmla="*/ 5575 h 10194"/>
                <a:gd name="connsiteX61" fmla="*/ 6798 w 10000"/>
                <a:gd name="connsiteY61" fmla="*/ 5460 h 10194"/>
                <a:gd name="connsiteX62" fmla="*/ 6868 w 10000"/>
                <a:gd name="connsiteY62" fmla="*/ 5333 h 10194"/>
                <a:gd name="connsiteX63" fmla="*/ 6903 w 10000"/>
                <a:gd name="connsiteY63" fmla="*/ 5529 h 10194"/>
                <a:gd name="connsiteX64" fmla="*/ 7112 w 10000"/>
                <a:gd name="connsiteY64" fmla="*/ 5482 h 10194"/>
                <a:gd name="connsiteX65" fmla="*/ 6949 w 10000"/>
                <a:gd name="connsiteY65" fmla="*/ 4781 h 10194"/>
                <a:gd name="connsiteX66" fmla="*/ 6949 w 10000"/>
                <a:gd name="connsiteY66" fmla="*/ 4527 h 10194"/>
                <a:gd name="connsiteX67" fmla="*/ 6879 w 10000"/>
                <a:gd name="connsiteY67" fmla="*/ 4446 h 10194"/>
                <a:gd name="connsiteX68" fmla="*/ 6752 w 10000"/>
                <a:gd name="connsiteY68" fmla="*/ 4377 h 10194"/>
                <a:gd name="connsiteX69" fmla="*/ 6775 w 10000"/>
                <a:gd name="connsiteY69" fmla="*/ 4261 h 10194"/>
                <a:gd name="connsiteX70" fmla="*/ 6949 w 10000"/>
                <a:gd name="connsiteY70" fmla="*/ 4088 h 10194"/>
                <a:gd name="connsiteX71" fmla="*/ 6845 w 10000"/>
                <a:gd name="connsiteY71" fmla="*/ 4066 h 10194"/>
                <a:gd name="connsiteX72" fmla="*/ 6845 w 10000"/>
                <a:gd name="connsiteY72" fmla="*/ 3917 h 10194"/>
                <a:gd name="connsiteX73" fmla="*/ 6972 w 10000"/>
                <a:gd name="connsiteY73" fmla="*/ 3778 h 10194"/>
                <a:gd name="connsiteX74" fmla="*/ 7042 w 10000"/>
                <a:gd name="connsiteY74" fmla="*/ 3892 h 10194"/>
                <a:gd name="connsiteX75" fmla="*/ 7112 w 10000"/>
                <a:gd name="connsiteY75" fmla="*/ 3778 h 10194"/>
                <a:gd name="connsiteX76" fmla="*/ 7193 w 10000"/>
                <a:gd name="connsiteY76" fmla="*/ 3917 h 10194"/>
                <a:gd name="connsiteX77" fmla="*/ 7309 w 10000"/>
                <a:gd name="connsiteY77" fmla="*/ 3870 h 10194"/>
                <a:gd name="connsiteX78" fmla="*/ 7379 w 10000"/>
                <a:gd name="connsiteY78" fmla="*/ 4088 h 10194"/>
                <a:gd name="connsiteX79" fmla="*/ 7460 w 10000"/>
                <a:gd name="connsiteY79" fmla="*/ 4182 h 10194"/>
                <a:gd name="connsiteX80" fmla="*/ 7994 w 10000"/>
                <a:gd name="connsiteY80" fmla="*/ 4182 h 10194"/>
                <a:gd name="connsiteX81" fmla="*/ 8156 w 10000"/>
                <a:gd name="connsiteY81" fmla="*/ 4227 h 10194"/>
                <a:gd name="connsiteX82" fmla="*/ 8249 w 10000"/>
                <a:gd name="connsiteY82" fmla="*/ 4284 h 10194"/>
                <a:gd name="connsiteX83" fmla="*/ 8086 w 10000"/>
                <a:gd name="connsiteY83" fmla="*/ 4491 h 10194"/>
                <a:gd name="connsiteX84" fmla="*/ 7842 w 10000"/>
                <a:gd name="connsiteY84" fmla="*/ 4618 h 10194"/>
                <a:gd name="connsiteX85" fmla="*/ 7842 w 10000"/>
                <a:gd name="connsiteY85" fmla="*/ 4781 h 10194"/>
                <a:gd name="connsiteX86" fmla="*/ 7959 w 10000"/>
                <a:gd name="connsiteY86" fmla="*/ 4883 h 10194"/>
                <a:gd name="connsiteX87" fmla="*/ 8063 w 10000"/>
                <a:gd name="connsiteY87" fmla="*/ 4930 h 10194"/>
                <a:gd name="connsiteX88" fmla="*/ 8156 w 10000"/>
                <a:gd name="connsiteY88" fmla="*/ 4734 h 10194"/>
                <a:gd name="connsiteX89" fmla="*/ 8249 w 10000"/>
                <a:gd name="connsiteY89" fmla="*/ 4814 h 10194"/>
                <a:gd name="connsiteX90" fmla="*/ 8307 w 10000"/>
                <a:gd name="connsiteY90" fmla="*/ 5022 h 10194"/>
                <a:gd name="connsiteX91" fmla="*/ 8353 w 10000"/>
                <a:gd name="connsiteY91" fmla="*/ 5391 h 10194"/>
                <a:gd name="connsiteX92" fmla="*/ 8492 w 10000"/>
                <a:gd name="connsiteY92" fmla="*/ 5367 h 10194"/>
                <a:gd name="connsiteX93" fmla="*/ 8538 w 10000"/>
                <a:gd name="connsiteY93" fmla="*/ 5286 h 10194"/>
                <a:gd name="connsiteX94" fmla="*/ 8515 w 10000"/>
                <a:gd name="connsiteY94" fmla="*/ 5125 h 10194"/>
                <a:gd name="connsiteX95" fmla="*/ 8596 w 10000"/>
                <a:gd name="connsiteY95" fmla="*/ 5022 h 10194"/>
                <a:gd name="connsiteX96" fmla="*/ 8620 w 10000"/>
                <a:gd name="connsiteY96" fmla="*/ 4734 h 10194"/>
                <a:gd name="connsiteX97" fmla="*/ 8760 w 10000"/>
                <a:gd name="connsiteY97" fmla="*/ 4687 h 10194"/>
                <a:gd name="connsiteX98" fmla="*/ 8910 w 10000"/>
                <a:gd name="connsiteY98" fmla="*/ 4665 h 10194"/>
                <a:gd name="connsiteX99" fmla="*/ 9107 w 10000"/>
                <a:gd name="connsiteY99" fmla="*/ 4158 h 10194"/>
                <a:gd name="connsiteX100" fmla="*/ 9246 w 10000"/>
                <a:gd name="connsiteY100" fmla="*/ 4018 h 10194"/>
                <a:gd name="connsiteX101" fmla="*/ 9246 w 10000"/>
                <a:gd name="connsiteY101" fmla="*/ 3848 h 10194"/>
                <a:gd name="connsiteX102" fmla="*/ 9269 w 10000"/>
                <a:gd name="connsiteY102" fmla="*/ 3754 h 10194"/>
                <a:gd name="connsiteX103" fmla="*/ 9466 w 10000"/>
                <a:gd name="connsiteY103" fmla="*/ 3651 h 10194"/>
                <a:gd name="connsiteX104" fmla="*/ 9582 w 10000"/>
                <a:gd name="connsiteY104" fmla="*/ 3513 h 10194"/>
                <a:gd name="connsiteX105" fmla="*/ 9757 w 10000"/>
                <a:gd name="connsiteY105" fmla="*/ 3466 h 10194"/>
                <a:gd name="connsiteX106" fmla="*/ 9873 w 10000"/>
                <a:gd name="connsiteY106" fmla="*/ 3489 h 10194"/>
                <a:gd name="connsiteX107" fmla="*/ 9873 w 10000"/>
                <a:gd name="connsiteY107" fmla="*/ 3386 h 10194"/>
                <a:gd name="connsiteX108" fmla="*/ 9954 w 10000"/>
                <a:gd name="connsiteY108" fmla="*/ 3270 h 10194"/>
                <a:gd name="connsiteX109" fmla="*/ 10000 w 10000"/>
                <a:gd name="connsiteY109" fmla="*/ 3132 h 10194"/>
                <a:gd name="connsiteX110" fmla="*/ 9919 w 10000"/>
                <a:gd name="connsiteY110" fmla="*/ 3053 h 10194"/>
                <a:gd name="connsiteX111" fmla="*/ 9757 w 10000"/>
                <a:gd name="connsiteY111" fmla="*/ 3029 h 10194"/>
                <a:gd name="connsiteX112" fmla="*/ 9606 w 10000"/>
                <a:gd name="connsiteY112" fmla="*/ 2833 h 10194"/>
                <a:gd name="connsiteX113" fmla="*/ 9559 w 10000"/>
                <a:gd name="connsiteY113" fmla="*/ 2695 h 10194"/>
                <a:gd name="connsiteX114" fmla="*/ 9443 w 10000"/>
                <a:gd name="connsiteY114" fmla="*/ 2671 h 10194"/>
                <a:gd name="connsiteX115" fmla="*/ 9269 w 10000"/>
                <a:gd name="connsiteY115" fmla="*/ 2741 h 10194"/>
                <a:gd name="connsiteX116" fmla="*/ 9003 w 10000"/>
                <a:gd name="connsiteY116" fmla="*/ 2741 h 10194"/>
                <a:gd name="connsiteX117" fmla="*/ 8515 w 10000"/>
                <a:gd name="connsiteY117" fmla="*/ 3121 h 10194"/>
                <a:gd name="connsiteX118" fmla="*/ 8353 w 10000"/>
                <a:gd name="connsiteY118" fmla="*/ 3223 h 10194"/>
                <a:gd name="connsiteX119" fmla="*/ 8086 w 10000"/>
                <a:gd name="connsiteY119" fmla="*/ 3270 h 10194"/>
                <a:gd name="connsiteX120" fmla="*/ 8063 w 10000"/>
                <a:gd name="connsiteY120" fmla="*/ 3364 h 10194"/>
                <a:gd name="connsiteX121" fmla="*/ 8156 w 10000"/>
                <a:gd name="connsiteY121" fmla="*/ 3409 h 10194"/>
                <a:gd name="connsiteX122" fmla="*/ 8202 w 10000"/>
                <a:gd name="connsiteY122" fmla="*/ 3489 h 10194"/>
                <a:gd name="connsiteX123" fmla="*/ 8156 w 10000"/>
                <a:gd name="connsiteY123" fmla="*/ 3582 h 10194"/>
                <a:gd name="connsiteX124" fmla="*/ 8063 w 10000"/>
                <a:gd name="connsiteY124" fmla="*/ 3605 h 10194"/>
                <a:gd name="connsiteX125" fmla="*/ 7819 w 10000"/>
                <a:gd name="connsiteY125" fmla="*/ 3651 h 10194"/>
                <a:gd name="connsiteX126" fmla="*/ 7622 w 10000"/>
                <a:gd name="connsiteY126" fmla="*/ 3627 h 10194"/>
                <a:gd name="connsiteX127" fmla="*/ 7402 w 10000"/>
                <a:gd name="connsiteY127" fmla="*/ 3674 h 10194"/>
                <a:gd name="connsiteX128" fmla="*/ 7193 w 10000"/>
                <a:gd name="connsiteY128" fmla="*/ 3674 h 10194"/>
                <a:gd name="connsiteX129" fmla="*/ 7112 w 10000"/>
                <a:gd name="connsiteY129" fmla="*/ 3627 h 10194"/>
                <a:gd name="connsiteX130" fmla="*/ 7065 w 10000"/>
                <a:gd name="connsiteY130" fmla="*/ 3535 h 10194"/>
                <a:gd name="connsiteX131" fmla="*/ 6798 w 10000"/>
                <a:gd name="connsiteY131" fmla="*/ 3513 h 10194"/>
                <a:gd name="connsiteX132" fmla="*/ 6845 w 10000"/>
                <a:gd name="connsiteY132" fmla="*/ 3674 h 10194"/>
                <a:gd name="connsiteX133" fmla="*/ 6798 w 10000"/>
                <a:gd name="connsiteY133" fmla="*/ 3778 h 10194"/>
                <a:gd name="connsiteX134" fmla="*/ 6462 w 10000"/>
                <a:gd name="connsiteY134" fmla="*/ 3778 h 10194"/>
                <a:gd name="connsiteX135" fmla="*/ 6056 w 10000"/>
                <a:gd name="connsiteY135" fmla="*/ 3709 h 10194"/>
                <a:gd name="connsiteX136" fmla="*/ 5975 w 10000"/>
                <a:gd name="connsiteY136" fmla="*/ 3674 h 10194"/>
                <a:gd name="connsiteX137" fmla="*/ 5778 w 10000"/>
                <a:gd name="connsiteY137" fmla="*/ 3651 h 10194"/>
                <a:gd name="connsiteX138" fmla="*/ 5488 w 10000"/>
                <a:gd name="connsiteY138" fmla="*/ 3444 h 10194"/>
                <a:gd name="connsiteX139" fmla="*/ 5035 w 10000"/>
                <a:gd name="connsiteY139" fmla="*/ 3420 h 10194"/>
                <a:gd name="connsiteX140" fmla="*/ 4942 w 10000"/>
                <a:gd name="connsiteY140" fmla="*/ 3364 h 10194"/>
                <a:gd name="connsiteX141" fmla="*/ 4664 w 10000"/>
                <a:gd name="connsiteY141" fmla="*/ 3248 h 10194"/>
                <a:gd name="connsiteX142" fmla="*/ 4304 w 10000"/>
                <a:gd name="connsiteY142" fmla="*/ 3006 h 10194"/>
                <a:gd name="connsiteX143" fmla="*/ 4107 w 10000"/>
                <a:gd name="connsiteY143" fmla="*/ 2914 h 10194"/>
                <a:gd name="connsiteX144" fmla="*/ 4258 w 10000"/>
                <a:gd name="connsiteY144" fmla="*/ 2522 h 10194"/>
                <a:gd name="connsiteX145" fmla="*/ 4431 w 10000"/>
                <a:gd name="connsiteY145" fmla="*/ 2384 h 10194"/>
                <a:gd name="connsiteX146" fmla="*/ 4431 w 10000"/>
                <a:gd name="connsiteY146" fmla="*/ 2360 h 10194"/>
                <a:gd name="connsiteX147" fmla="*/ 4304 w 10000"/>
                <a:gd name="connsiteY147" fmla="*/ 2337 h 10194"/>
                <a:gd name="connsiteX148" fmla="*/ 4119 w 10000"/>
                <a:gd name="connsiteY148" fmla="*/ 2234 h 10194"/>
                <a:gd name="connsiteX149" fmla="*/ 4061 w 10000"/>
                <a:gd name="connsiteY149" fmla="*/ 2142 h 10194"/>
                <a:gd name="connsiteX150" fmla="*/ 3852 w 10000"/>
                <a:gd name="connsiteY150" fmla="*/ 2073 h 10194"/>
                <a:gd name="connsiteX151" fmla="*/ 3747 w 10000"/>
                <a:gd name="connsiteY151" fmla="*/ 2096 h 10194"/>
                <a:gd name="connsiteX152" fmla="*/ 3631 w 10000"/>
                <a:gd name="connsiteY152" fmla="*/ 1946 h 10194"/>
                <a:gd name="connsiteX153" fmla="*/ 3631 w 10000"/>
                <a:gd name="connsiteY153" fmla="*/ 1704 h 10194"/>
                <a:gd name="connsiteX154" fmla="*/ 3550 w 10000"/>
                <a:gd name="connsiteY154" fmla="*/ 1612 h 10194"/>
                <a:gd name="connsiteX155" fmla="*/ 3561 w 10000"/>
                <a:gd name="connsiteY155" fmla="*/ 1496 h 10194"/>
                <a:gd name="connsiteX156" fmla="*/ 3677 w 10000"/>
                <a:gd name="connsiteY156" fmla="*/ 1542 h 10194"/>
                <a:gd name="connsiteX157" fmla="*/ 3875 w 10000"/>
                <a:gd name="connsiteY157" fmla="*/ 1496 h 10194"/>
                <a:gd name="connsiteX158" fmla="*/ 3898 w 10000"/>
                <a:gd name="connsiteY158" fmla="*/ 1393 h 10194"/>
                <a:gd name="connsiteX159" fmla="*/ 3852 w 10000"/>
                <a:gd name="connsiteY159" fmla="*/ 1279 h 10194"/>
                <a:gd name="connsiteX160" fmla="*/ 3771 w 10000"/>
                <a:gd name="connsiteY160" fmla="*/ 1254 h 10194"/>
                <a:gd name="connsiteX161" fmla="*/ 3700 w 10000"/>
                <a:gd name="connsiteY161" fmla="*/ 1174 h 10194"/>
                <a:gd name="connsiteX162" fmla="*/ 3747 w 10000"/>
                <a:gd name="connsiteY162" fmla="*/ 1058 h 10194"/>
                <a:gd name="connsiteX163" fmla="*/ 3794 w 10000"/>
                <a:gd name="connsiteY163" fmla="*/ 944 h 10194"/>
                <a:gd name="connsiteX164" fmla="*/ 3875 w 10000"/>
                <a:gd name="connsiteY164" fmla="*/ 944 h 10194"/>
                <a:gd name="connsiteX165" fmla="*/ 4061 w 10000"/>
                <a:gd name="connsiteY165" fmla="*/ 679 h 10194"/>
                <a:gd name="connsiteX166" fmla="*/ 4119 w 10000"/>
                <a:gd name="connsiteY166" fmla="*/ 575 h 10194"/>
                <a:gd name="connsiteX167" fmla="*/ 4165 w 10000"/>
                <a:gd name="connsiteY167" fmla="*/ 356 h 10194"/>
                <a:gd name="connsiteX168" fmla="*/ 4084 w 10000"/>
                <a:gd name="connsiteY168" fmla="*/ 390 h 10194"/>
                <a:gd name="connsiteX169" fmla="*/ 3829 w 10000"/>
                <a:gd name="connsiteY169" fmla="*/ 194 h 10194"/>
                <a:gd name="connsiteX170" fmla="*/ 3631 w 10000"/>
                <a:gd name="connsiteY170" fmla="*/ 241 h 10194"/>
                <a:gd name="connsiteX171" fmla="*/ 3121 w 10000"/>
                <a:gd name="connsiteY171" fmla="*/ 322 h 10194"/>
                <a:gd name="connsiteX172" fmla="*/ 2790 w 10000"/>
                <a:gd name="connsiteY172" fmla="*/ 114 h 10194"/>
                <a:gd name="connsiteX173" fmla="*/ 2536 w 10000"/>
                <a:gd name="connsiteY173" fmla="*/ 97 h 10194"/>
                <a:gd name="connsiteX174" fmla="*/ 2093 w 10000"/>
                <a:gd name="connsiteY174" fmla="*/ 178 h 10194"/>
                <a:gd name="connsiteX175" fmla="*/ 2228 w 10000"/>
                <a:gd name="connsiteY175" fmla="*/ 414 h 10194"/>
                <a:gd name="connsiteX176" fmla="*/ 2030 w 10000"/>
                <a:gd name="connsiteY176" fmla="*/ 644 h 10194"/>
                <a:gd name="connsiteX177" fmla="*/ 1960 w 10000"/>
                <a:gd name="connsiteY177" fmla="*/ 748 h 10194"/>
                <a:gd name="connsiteX178" fmla="*/ 2076 w 10000"/>
                <a:gd name="connsiteY178" fmla="*/ 921 h 10194"/>
                <a:gd name="connsiteX179" fmla="*/ 2007 w 10000"/>
                <a:gd name="connsiteY179" fmla="*/ 1036 h 10194"/>
                <a:gd name="connsiteX180" fmla="*/ 2100 w 10000"/>
                <a:gd name="connsiteY180" fmla="*/ 1105 h 10194"/>
                <a:gd name="connsiteX181" fmla="*/ 2030 w 10000"/>
                <a:gd name="connsiteY181" fmla="*/ 1196 h 10194"/>
                <a:gd name="connsiteX182" fmla="*/ 2053 w 10000"/>
                <a:gd name="connsiteY182" fmla="*/ 1301 h 10194"/>
                <a:gd name="connsiteX183" fmla="*/ 2124 w 10000"/>
                <a:gd name="connsiteY183" fmla="*/ 1393 h 10194"/>
                <a:gd name="connsiteX184" fmla="*/ 2251 w 10000"/>
                <a:gd name="connsiteY184" fmla="*/ 1417 h 10194"/>
                <a:gd name="connsiteX185" fmla="*/ 2251 w 10000"/>
                <a:gd name="connsiteY185" fmla="*/ 1520 h 10194"/>
                <a:gd name="connsiteX186" fmla="*/ 2448 w 10000"/>
                <a:gd name="connsiteY186" fmla="*/ 1588 h 10194"/>
                <a:gd name="connsiteX187" fmla="*/ 2448 w 10000"/>
                <a:gd name="connsiteY187" fmla="*/ 1704 h 10194"/>
                <a:gd name="connsiteX188" fmla="*/ 2344 w 10000"/>
                <a:gd name="connsiteY188" fmla="*/ 1704 h 10194"/>
                <a:gd name="connsiteX189" fmla="*/ 2251 w 10000"/>
                <a:gd name="connsiteY189" fmla="*/ 1751 h 10194"/>
                <a:gd name="connsiteX190" fmla="*/ 2205 w 10000"/>
                <a:gd name="connsiteY190" fmla="*/ 1831 h 10194"/>
                <a:gd name="connsiteX191" fmla="*/ 2274 w 10000"/>
                <a:gd name="connsiteY191" fmla="*/ 2027 h 10194"/>
                <a:gd name="connsiteX192" fmla="*/ 2100 w 10000"/>
                <a:gd name="connsiteY192" fmla="*/ 2165 h 10194"/>
                <a:gd name="connsiteX193" fmla="*/ 1960 w 10000"/>
                <a:gd name="connsiteY193" fmla="*/ 2315 h 10194"/>
                <a:gd name="connsiteX194" fmla="*/ 1960 w 10000"/>
                <a:gd name="connsiteY194" fmla="*/ 2406 h 10194"/>
                <a:gd name="connsiteX195" fmla="*/ 1763 w 10000"/>
                <a:gd name="connsiteY195" fmla="*/ 2545 h 10194"/>
                <a:gd name="connsiteX196" fmla="*/ 1613 w 10000"/>
                <a:gd name="connsiteY196" fmla="*/ 2833 h 10194"/>
                <a:gd name="connsiteX197" fmla="*/ 1450 w 10000"/>
                <a:gd name="connsiteY197" fmla="*/ 2937 h 10194"/>
                <a:gd name="connsiteX198" fmla="*/ 1277 w 10000"/>
                <a:gd name="connsiteY198" fmla="*/ 3223 h 10194"/>
                <a:gd name="connsiteX199" fmla="*/ 1067 w 10000"/>
                <a:gd name="connsiteY199" fmla="*/ 3248 h 10194"/>
                <a:gd name="connsiteX200" fmla="*/ 963 w 10000"/>
                <a:gd name="connsiteY200" fmla="*/ 3295 h 10194"/>
                <a:gd name="connsiteX201" fmla="*/ 893 w 10000"/>
                <a:gd name="connsiteY201" fmla="*/ 3223 h 10194"/>
                <a:gd name="connsiteX202" fmla="*/ 766 w 10000"/>
                <a:gd name="connsiteY202" fmla="*/ 3223 h 10194"/>
                <a:gd name="connsiteX203" fmla="*/ 511 w 10000"/>
                <a:gd name="connsiteY203" fmla="*/ 3466 h 10194"/>
                <a:gd name="connsiteX204" fmla="*/ 499 w 10000"/>
                <a:gd name="connsiteY204" fmla="*/ 3582 h 10194"/>
                <a:gd name="connsiteX205" fmla="*/ 511 w 10000"/>
                <a:gd name="connsiteY205" fmla="*/ 3685 h 10194"/>
                <a:gd name="connsiteX206" fmla="*/ 696 w 10000"/>
                <a:gd name="connsiteY206" fmla="*/ 3732 h 10194"/>
                <a:gd name="connsiteX207" fmla="*/ 673 w 10000"/>
                <a:gd name="connsiteY207" fmla="*/ 3961 h 10194"/>
                <a:gd name="connsiteX208" fmla="*/ 766 w 10000"/>
                <a:gd name="connsiteY208" fmla="*/ 4043 h 10194"/>
                <a:gd name="connsiteX209" fmla="*/ 847 w 10000"/>
                <a:gd name="connsiteY209" fmla="*/ 4043 h 10194"/>
                <a:gd name="connsiteX210" fmla="*/ 916 w 10000"/>
                <a:gd name="connsiteY210" fmla="*/ 4239 h 10194"/>
                <a:gd name="connsiteX211" fmla="*/ 986 w 10000"/>
                <a:gd name="connsiteY211" fmla="*/ 4330 h 10194"/>
                <a:gd name="connsiteX212" fmla="*/ 963 w 10000"/>
                <a:gd name="connsiteY212" fmla="*/ 4550 h 10194"/>
                <a:gd name="connsiteX213" fmla="*/ 766 w 10000"/>
                <a:gd name="connsiteY213" fmla="*/ 4515 h 10194"/>
                <a:gd name="connsiteX214" fmla="*/ 673 w 10000"/>
                <a:gd name="connsiteY214" fmla="*/ 4573 h 10194"/>
                <a:gd name="connsiteX215" fmla="*/ 267 w 10000"/>
                <a:gd name="connsiteY215" fmla="*/ 4550 h 10194"/>
                <a:gd name="connsiteX216" fmla="*/ 220 w 10000"/>
                <a:gd name="connsiteY216" fmla="*/ 4643 h 10194"/>
                <a:gd name="connsiteX217" fmla="*/ 46 w 10000"/>
                <a:gd name="connsiteY217" fmla="*/ 4687 h 10194"/>
                <a:gd name="connsiteX218" fmla="*/ 0 w 10000"/>
                <a:gd name="connsiteY218" fmla="*/ 4756 h 10194"/>
                <a:gd name="connsiteX0" fmla="*/ 0 w 10000"/>
                <a:gd name="connsiteY0" fmla="*/ 4756 h 10194"/>
                <a:gd name="connsiteX1" fmla="*/ 93 w 10000"/>
                <a:gd name="connsiteY1" fmla="*/ 4814 h 10194"/>
                <a:gd name="connsiteX2" fmla="*/ 209 w 10000"/>
                <a:gd name="connsiteY2" fmla="*/ 4976 h 10194"/>
                <a:gd name="connsiteX3" fmla="*/ 382 w 10000"/>
                <a:gd name="connsiteY3" fmla="*/ 5102 h 10194"/>
                <a:gd name="connsiteX4" fmla="*/ 557 w 10000"/>
                <a:gd name="connsiteY4" fmla="*/ 5102 h 10194"/>
                <a:gd name="connsiteX5" fmla="*/ 766 w 10000"/>
                <a:gd name="connsiteY5" fmla="*/ 5046 h 10194"/>
                <a:gd name="connsiteX6" fmla="*/ 719 w 10000"/>
                <a:gd name="connsiteY6" fmla="*/ 5217 h 10194"/>
                <a:gd name="connsiteX7" fmla="*/ 534 w 10000"/>
                <a:gd name="connsiteY7" fmla="*/ 5264 h 10194"/>
                <a:gd name="connsiteX8" fmla="*/ 336 w 10000"/>
                <a:gd name="connsiteY8" fmla="*/ 5264 h 10194"/>
                <a:gd name="connsiteX9" fmla="*/ 430 w 10000"/>
                <a:gd name="connsiteY9" fmla="*/ 5460 h 10194"/>
                <a:gd name="connsiteX10" fmla="*/ 534 w 10000"/>
                <a:gd name="connsiteY10" fmla="*/ 5575 h 10194"/>
                <a:gd name="connsiteX11" fmla="*/ 673 w 10000"/>
                <a:gd name="connsiteY11" fmla="*/ 5725 h 10194"/>
                <a:gd name="connsiteX12" fmla="*/ 847 w 10000"/>
                <a:gd name="connsiteY12" fmla="*/ 5817 h 10194"/>
                <a:gd name="connsiteX13" fmla="*/ 1055 w 10000"/>
                <a:gd name="connsiteY13" fmla="*/ 5817 h 10194"/>
                <a:gd name="connsiteX14" fmla="*/ 1206 w 10000"/>
                <a:gd name="connsiteY14" fmla="*/ 5749 h 10194"/>
                <a:gd name="connsiteX15" fmla="*/ 1358 w 10000"/>
                <a:gd name="connsiteY15" fmla="*/ 5620 h 10194"/>
                <a:gd name="connsiteX16" fmla="*/ 1450 w 10000"/>
                <a:gd name="connsiteY16" fmla="*/ 5264 h 10194"/>
                <a:gd name="connsiteX17" fmla="*/ 1520 w 10000"/>
                <a:gd name="connsiteY17" fmla="*/ 5309 h 10194"/>
                <a:gd name="connsiteX18" fmla="*/ 1497 w 10000"/>
                <a:gd name="connsiteY18" fmla="*/ 5482 h 10194"/>
                <a:gd name="connsiteX19" fmla="*/ 1520 w 10000"/>
                <a:gd name="connsiteY19" fmla="*/ 5620 h 10194"/>
                <a:gd name="connsiteX20" fmla="*/ 1613 w 10000"/>
                <a:gd name="connsiteY20" fmla="*/ 5771 h 10194"/>
                <a:gd name="connsiteX21" fmla="*/ 1566 w 10000"/>
                <a:gd name="connsiteY21" fmla="*/ 6173 h 10194"/>
                <a:gd name="connsiteX22" fmla="*/ 1671 w 10000"/>
                <a:gd name="connsiteY22" fmla="*/ 6415 h 10194"/>
                <a:gd name="connsiteX23" fmla="*/ 1613 w 10000"/>
                <a:gd name="connsiteY23" fmla="*/ 6519 h 10194"/>
                <a:gd name="connsiteX24" fmla="*/ 1717 w 10000"/>
                <a:gd name="connsiteY24" fmla="*/ 6946 h 10194"/>
                <a:gd name="connsiteX25" fmla="*/ 1786 w 10000"/>
                <a:gd name="connsiteY25" fmla="*/ 7314 h 10194"/>
                <a:gd name="connsiteX26" fmla="*/ 1937 w 10000"/>
                <a:gd name="connsiteY26" fmla="*/ 7647 h 10194"/>
                <a:gd name="connsiteX27" fmla="*/ 2170 w 10000"/>
                <a:gd name="connsiteY27" fmla="*/ 8005 h 10194"/>
                <a:gd name="connsiteX28" fmla="*/ 2367 w 10000"/>
                <a:gd name="connsiteY28" fmla="*/ 8709 h 10194"/>
                <a:gd name="connsiteX29" fmla="*/ 2657 w 10000"/>
                <a:gd name="connsiteY29" fmla="*/ 9135 h 10194"/>
                <a:gd name="connsiteX30" fmla="*/ 2877 w 10000"/>
                <a:gd name="connsiteY30" fmla="*/ 9883 h 10194"/>
                <a:gd name="connsiteX31" fmla="*/ 3098 w 10000"/>
                <a:gd name="connsiteY31" fmla="*/ 10125 h 10194"/>
                <a:gd name="connsiteX32" fmla="*/ 3260 w 10000"/>
                <a:gd name="connsiteY32" fmla="*/ 10194 h 10194"/>
                <a:gd name="connsiteX33" fmla="*/ 3388 w 10000"/>
                <a:gd name="connsiteY33" fmla="*/ 10103 h 10194"/>
                <a:gd name="connsiteX34" fmla="*/ 3434 w 10000"/>
                <a:gd name="connsiteY34" fmla="*/ 9907 h 10194"/>
                <a:gd name="connsiteX35" fmla="*/ 3561 w 10000"/>
                <a:gd name="connsiteY35" fmla="*/ 9814 h 10194"/>
                <a:gd name="connsiteX36" fmla="*/ 3724 w 10000"/>
                <a:gd name="connsiteY36" fmla="*/ 9791 h 10194"/>
                <a:gd name="connsiteX37" fmla="*/ 3724 w 10000"/>
                <a:gd name="connsiteY37" fmla="*/ 9618 h 10194"/>
                <a:gd name="connsiteX38" fmla="*/ 3829 w 10000"/>
                <a:gd name="connsiteY38" fmla="*/ 9446 h 10194"/>
                <a:gd name="connsiteX39" fmla="*/ 4014 w 10000"/>
                <a:gd name="connsiteY39" fmla="*/ 9446 h 10194"/>
                <a:gd name="connsiteX40" fmla="*/ 3968 w 10000"/>
                <a:gd name="connsiteY40" fmla="*/ 8939 h 10194"/>
                <a:gd name="connsiteX41" fmla="*/ 4142 w 10000"/>
                <a:gd name="connsiteY41" fmla="*/ 8627 h 10194"/>
                <a:gd name="connsiteX42" fmla="*/ 4188 w 10000"/>
                <a:gd name="connsiteY42" fmla="*/ 8420 h 10194"/>
                <a:gd name="connsiteX43" fmla="*/ 4107 w 10000"/>
                <a:gd name="connsiteY43" fmla="*/ 7810 h 10194"/>
                <a:gd name="connsiteX44" fmla="*/ 4119 w 10000"/>
                <a:gd name="connsiteY44" fmla="*/ 7672 h 10194"/>
                <a:gd name="connsiteX45" fmla="*/ 4211 w 10000"/>
                <a:gd name="connsiteY45" fmla="*/ 7521 h 10194"/>
                <a:gd name="connsiteX46" fmla="*/ 4408 w 10000"/>
                <a:gd name="connsiteY46" fmla="*/ 7556 h 10194"/>
                <a:gd name="connsiteX47" fmla="*/ 4455 w 10000"/>
                <a:gd name="connsiteY47" fmla="*/ 7408 h 10194"/>
                <a:gd name="connsiteX48" fmla="*/ 4745 w 10000"/>
                <a:gd name="connsiteY48" fmla="*/ 7361 h 10194"/>
                <a:gd name="connsiteX49" fmla="*/ 4838 w 10000"/>
                <a:gd name="connsiteY49" fmla="*/ 7281 h 10194"/>
                <a:gd name="connsiteX50" fmla="*/ 4861 w 10000"/>
                <a:gd name="connsiteY50" fmla="*/ 7118 h 10194"/>
                <a:gd name="connsiteX51" fmla="*/ 5104 w 10000"/>
                <a:gd name="connsiteY51" fmla="*/ 6991 h 10194"/>
                <a:gd name="connsiteX52" fmla="*/ 5301 w 10000"/>
                <a:gd name="connsiteY52" fmla="*/ 6739 h 10194"/>
                <a:gd name="connsiteX53" fmla="*/ 5465 w 10000"/>
                <a:gd name="connsiteY53" fmla="*/ 6682 h 10194"/>
                <a:gd name="connsiteX54" fmla="*/ 5592 w 10000"/>
                <a:gd name="connsiteY54" fmla="*/ 6566 h 10194"/>
                <a:gd name="connsiteX55" fmla="*/ 5789 w 10000"/>
                <a:gd name="connsiteY55" fmla="*/ 6301 h 10194"/>
                <a:gd name="connsiteX56" fmla="*/ 5951 w 10000"/>
                <a:gd name="connsiteY56" fmla="*/ 6185 h 10194"/>
                <a:gd name="connsiteX57" fmla="*/ 6265 w 10000"/>
                <a:gd name="connsiteY57" fmla="*/ 6104 h 10194"/>
                <a:gd name="connsiteX58" fmla="*/ 6462 w 10000"/>
                <a:gd name="connsiteY58" fmla="*/ 5817 h 10194"/>
                <a:gd name="connsiteX59" fmla="*/ 6416 w 10000"/>
                <a:gd name="connsiteY59" fmla="*/ 5679 h 10194"/>
                <a:gd name="connsiteX60" fmla="*/ 6485 w 10000"/>
                <a:gd name="connsiteY60" fmla="*/ 5575 h 10194"/>
                <a:gd name="connsiteX61" fmla="*/ 6798 w 10000"/>
                <a:gd name="connsiteY61" fmla="*/ 5460 h 10194"/>
                <a:gd name="connsiteX62" fmla="*/ 6868 w 10000"/>
                <a:gd name="connsiteY62" fmla="*/ 5333 h 10194"/>
                <a:gd name="connsiteX63" fmla="*/ 6903 w 10000"/>
                <a:gd name="connsiteY63" fmla="*/ 5529 h 10194"/>
                <a:gd name="connsiteX64" fmla="*/ 7112 w 10000"/>
                <a:gd name="connsiteY64" fmla="*/ 5482 h 10194"/>
                <a:gd name="connsiteX65" fmla="*/ 6949 w 10000"/>
                <a:gd name="connsiteY65" fmla="*/ 4781 h 10194"/>
                <a:gd name="connsiteX66" fmla="*/ 6949 w 10000"/>
                <a:gd name="connsiteY66" fmla="*/ 4527 h 10194"/>
                <a:gd name="connsiteX67" fmla="*/ 6879 w 10000"/>
                <a:gd name="connsiteY67" fmla="*/ 4446 h 10194"/>
                <a:gd name="connsiteX68" fmla="*/ 6752 w 10000"/>
                <a:gd name="connsiteY68" fmla="*/ 4377 h 10194"/>
                <a:gd name="connsiteX69" fmla="*/ 6775 w 10000"/>
                <a:gd name="connsiteY69" fmla="*/ 4261 h 10194"/>
                <a:gd name="connsiteX70" fmla="*/ 6949 w 10000"/>
                <a:gd name="connsiteY70" fmla="*/ 4088 h 10194"/>
                <a:gd name="connsiteX71" fmla="*/ 6845 w 10000"/>
                <a:gd name="connsiteY71" fmla="*/ 4066 h 10194"/>
                <a:gd name="connsiteX72" fmla="*/ 6845 w 10000"/>
                <a:gd name="connsiteY72" fmla="*/ 3917 h 10194"/>
                <a:gd name="connsiteX73" fmla="*/ 6972 w 10000"/>
                <a:gd name="connsiteY73" fmla="*/ 3778 h 10194"/>
                <a:gd name="connsiteX74" fmla="*/ 7042 w 10000"/>
                <a:gd name="connsiteY74" fmla="*/ 3892 h 10194"/>
                <a:gd name="connsiteX75" fmla="*/ 7112 w 10000"/>
                <a:gd name="connsiteY75" fmla="*/ 3778 h 10194"/>
                <a:gd name="connsiteX76" fmla="*/ 7193 w 10000"/>
                <a:gd name="connsiteY76" fmla="*/ 3917 h 10194"/>
                <a:gd name="connsiteX77" fmla="*/ 7309 w 10000"/>
                <a:gd name="connsiteY77" fmla="*/ 3870 h 10194"/>
                <a:gd name="connsiteX78" fmla="*/ 7379 w 10000"/>
                <a:gd name="connsiteY78" fmla="*/ 4088 h 10194"/>
                <a:gd name="connsiteX79" fmla="*/ 7460 w 10000"/>
                <a:gd name="connsiteY79" fmla="*/ 4182 h 10194"/>
                <a:gd name="connsiteX80" fmla="*/ 7994 w 10000"/>
                <a:gd name="connsiteY80" fmla="*/ 4182 h 10194"/>
                <a:gd name="connsiteX81" fmla="*/ 8156 w 10000"/>
                <a:gd name="connsiteY81" fmla="*/ 4227 h 10194"/>
                <a:gd name="connsiteX82" fmla="*/ 8249 w 10000"/>
                <a:gd name="connsiteY82" fmla="*/ 4284 h 10194"/>
                <a:gd name="connsiteX83" fmla="*/ 8086 w 10000"/>
                <a:gd name="connsiteY83" fmla="*/ 4491 h 10194"/>
                <a:gd name="connsiteX84" fmla="*/ 7842 w 10000"/>
                <a:gd name="connsiteY84" fmla="*/ 4618 h 10194"/>
                <a:gd name="connsiteX85" fmla="*/ 7842 w 10000"/>
                <a:gd name="connsiteY85" fmla="*/ 4781 h 10194"/>
                <a:gd name="connsiteX86" fmla="*/ 7959 w 10000"/>
                <a:gd name="connsiteY86" fmla="*/ 4883 h 10194"/>
                <a:gd name="connsiteX87" fmla="*/ 8063 w 10000"/>
                <a:gd name="connsiteY87" fmla="*/ 4930 h 10194"/>
                <a:gd name="connsiteX88" fmla="*/ 8156 w 10000"/>
                <a:gd name="connsiteY88" fmla="*/ 4734 h 10194"/>
                <a:gd name="connsiteX89" fmla="*/ 8249 w 10000"/>
                <a:gd name="connsiteY89" fmla="*/ 4814 h 10194"/>
                <a:gd name="connsiteX90" fmla="*/ 8307 w 10000"/>
                <a:gd name="connsiteY90" fmla="*/ 5022 h 10194"/>
                <a:gd name="connsiteX91" fmla="*/ 8353 w 10000"/>
                <a:gd name="connsiteY91" fmla="*/ 5391 h 10194"/>
                <a:gd name="connsiteX92" fmla="*/ 8492 w 10000"/>
                <a:gd name="connsiteY92" fmla="*/ 5367 h 10194"/>
                <a:gd name="connsiteX93" fmla="*/ 8538 w 10000"/>
                <a:gd name="connsiteY93" fmla="*/ 5286 h 10194"/>
                <a:gd name="connsiteX94" fmla="*/ 8515 w 10000"/>
                <a:gd name="connsiteY94" fmla="*/ 5125 h 10194"/>
                <a:gd name="connsiteX95" fmla="*/ 8596 w 10000"/>
                <a:gd name="connsiteY95" fmla="*/ 5022 h 10194"/>
                <a:gd name="connsiteX96" fmla="*/ 8620 w 10000"/>
                <a:gd name="connsiteY96" fmla="*/ 4734 h 10194"/>
                <a:gd name="connsiteX97" fmla="*/ 8760 w 10000"/>
                <a:gd name="connsiteY97" fmla="*/ 4687 h 10194"/>
                <a:gd name="connsiteX98" fmla="*/ 8910 w 10000"/>
                <a:gd name="connsiteY98" fmla="*/ 4665 h 10194"/>
                <a:gd name="connsiteX99" fmla="*/ 9107 w 10000"/>
                <a:gd name="connsiteY99" fmla="*/ 4158 h 10194"/>
                <a:gd name="connsiteX100" fmla="*/ 9246 w 10000"/>
                <a:gd name="connsiteY100" fmla="*/ 4018 h 10194"/>
                <a:gd name="connsiteX101" fmla="*/ 9246 w 10000"/>
                <a:gd name="connsiteY101" fmla="*/ 3848 h 10194"/>
                <a:gd name="connsiteX102" fmla="*/ 9269 w 10000"/>
                <a:gd name="connsiteY102" fmla="*/ 3754 h 10194"/>
                <a:gd name="connsiteX103" fmla="*/ 9466 w 10000"/>
                <a:gd name="connsiteY103" fmla="*/ 3651 h 10194"/>
                <a:gd name="connsiteX104" fmla="*/ 9582 w 10000"/>
                <a:gd name="connsiteY104" fmla="*/ 3513 h 10194"/>
                <a:gd name="connsiteX105" fmla="*/ 9757 w 10000"/>
                <a:gd name="connsiteY105" fmla="*/ 3466 h 10194"/>
                <a:gd name="connsiteX106" fmla="*/ 9873 w 10000"/>
                <a:gd name="connsiteY106" fmla="*/ 3489 h 10194"/>
                <a:gd name="connsiteX107" fmla="*/ 9873 w 10000"/>
                <a:gd name="connsiteY107" fmla="*/ 3386 h 10194"/>
                <a:gd name="connsiteX108" fmla="*/ 9954 w 10000"/>
                <a:gd name="connsiteY108" fmla="*/ 3270 h 10194"/>
                <a:gd name="connsiteX109" fmla="*/ 10000 w 10000"/>
                <a:gd name="connsiteY109" fmla="*/ 3132 h 10194"/>
                <a:gd name="connsiteX110" fmla="*/ 9919 w 10000"/>
                <a:gd name="connsiteY110" fmla="*/ 3053 h 10194"/>
                <a:gd name="connsiteX111" fmla="*/ 9757 w 10000"/>
                <a:gd name="connsiteY111" fmla="*/ 3029 h 10194"/>
                <a:gd name="connsiteX112" fmla="*/ 9606 w 10000"/>
                <a:gd name="connsiteY112" fmla="*/ 2833 h 10194"/>
                <a:gd name="connsiteX113" fmla="*/ 9559 w 10000"/>
                <a:gd name="connsiteY113" fmla="*/ 2695 h 10194"/>
                <a:gd name="connsiteX114" fmla="*/ 9443 w 10000"/>
                <a:gd name="connsiteY114" fmla="*/ 2671 h 10194"/>
                <a:gd name="connsiteX115" fmla="*/ 9269 w 10000"/>
                <a:gd name="connsiteY115" fmla="*/ 2741 h 10194"/>
                <a:gd name="connsiteX116" fmla="*/ 9003 w 10000"/>
                <a:gd name="connsiteY116" fmla="*/ 2741 h 10194"/>
                <a:gd name="connsiteX117" fmla="*/ 8515 w 10000"/>
                <a:gd name="connsiteY117" fmla="*/ 3121 h 10194"/>
                <a:gd name="connsiteX118" fmla="*/ 8353 w 10000"/>
                <a:gd name="connsiteY118" fmla="*/ 3223 h 10194"/>
                <a:gd name="connsiteX119" fmla="*/ 8086 w 10000"/>
                <a:gd name="connsiteY119" fmla="*/ 3270 h 10194"/>
                <a:gd name="connsiteX120" fmla="*/ 8063 w 10000"/>
                <a:gd name="connsiteY120" fmla="*/ 3364 h 10194"/>
                <a:gd name="connsiteX121" fmla="*/ 8156 w 10000"/>
                <a:gd name="connsiteY121" fmla="*/ 3409 h 10194"/>
                <a:gd name="connsiteX122" fmla="*/ 8202 w 10000"/>
                <a:gd name="connsiteY122" fmla="*/ 3489 h 10194"/>
                <a:gd name="connsiteX123" fmla="*/ 8156 w 10000"/>
                <a:gd name="connsiteY123" fmla="*/ 3582 h 10194"/>
                <a:gd name="connsiteX124" fmla="*/ 8063 w 10000"/>
                <a:gd name="connsiteY124" fmla="*/ 3605 h 10194"/>
                <a:gd name="connsiteX125" fmla="*/ 7819 w 10000"/>
                <a:gd name="connsiteY125" fmla="*/ 3651 h 10194"/>
                <a:gd name="connsiteX126" fmla="*/ 7622 w 10000"/>
                <a:gd name="connsiteY126" fmla="*/ 3627 h 10194"/>
                <a:gd name="connsiteX127" fmla="*/ 7402 w 10000"/>
                <a:gd name="connsiteY127" fmla="*/ 3674 h 10194"/>
                <a:gd name="connsiteX128" fmla="*/ 7193 w 10000"/>
                <a:gd name="connsiteY128" fmla="*/ 3674 h 10194"/>
                <a:gd name="connsiteX129" fmla="*/ 7112 w 10000"/>
                <a:gd name="connsiteY129" fmla="*/ 3627 h 10194"/>
                <a:gd name="connsiteX130" fmla="*/ 7065 w 10000"/>
                <a:gd name="connsiteY130" fmla="*/ 3535 h 10194"/>
                <a:gd name="connsiteX131" fmla="*/ 6798 w 10000"/>
                <a:gd name="connsiteY131" fmla="*/ 3513 h 10194"/>
                <a:gd name="connsiteX132" fmla="*/ 6845 w 10000"/>
                <a:gd name="connsiteY132" fmla="*/ 3674 h 10194"/>
                <a:gd name="connsiteX133" fmla="*/ 6798 w 10000"/>
                <a:gd name="connsiteY133" fmla="*/ 3778 h 10194"/>
                <a:gd name="connsiteX134" fmla="*/ 6462 w 10000"/>
                <a:gd name="connsiteY134" fmla="*/ 3778 h 10194"/>
                <a:gd name="connsiteX135" fmla="*/ 6056 w 10000"/>
                <a:gd name="connsiteY135" fmla="*/ 3709 h 10194"/>
                <a:gd name="connsiteX136" fmla="*/ 5975 w 10000"/>
                <a:gd name="connsiteY136" fmla="*/ 3674 h 10194"/>
                <a:gd name="connsiteX137" fmla="*/ 5778 w 10000"/>
                <a:gd name="connsiteY137" fmla="*/ 3651 h 10194"/>
                <a:gd name="connsiteX138" fmla="*/ 5488 w 10000"/>
                <a:gd name="connsiteY138" fmla="*/ 3444 h 10194"/>
                <a:gd name="connsiteX139" fmla="*/ 5035 w 10000"/>
                <a:gd name="connsiteY139" fmla="*/ 3420 h 10194"/>
                <a:gd name="connsiteX140" fmla="*/ 4942 w 10000"/>
                <a:gd name="connsiteY140" fmla="*/ 3364 h 10194"/>
                <a:gd name="connsiteX141" fmla="*/ 4664 w 10000"/>
                <a:gd name="connsiteY141" fmla="*/ 3248 h 10194"/>
                <a:gd name="connsiteX142" fmla="*/ 4304 w 10000"/>
                <a:gd name="connsiteY142" fmla="*/ 3006 h 10194"/>
                <a:gd name="connsiteX143" fmla="*/ 4107 w 10000"/>
                <a:gd name="connsiteY143" fmla="*/ 2914 h 10194"/>
                <a:gd name="connsiteX144" fmla="*/ 4258 w 10000"/>
                <a:gd name="connsiteY144" fmla="*/ 2522 h 10194"/>
                <a:gd name="connsiteX145" fmla="*/ 4431 w 10000"/>
                <a:gd name="connsiteY145" fmla="*/ 2384 h 10194"/>
                <a:gd name="connsiteX146" fmla="*/ 4431 w 10000"/>
                <a:gd name="connsiteY146" fmla="*/ 2360 h 10194"/>
                <a:gd name="connsiteX147" fmla="*/ 4304 w 10000"/>
                <a:gd name="connsiteY147" fmla="*/ 2337 h 10194"/>
                <a:gd name="connsiteX148" fmla="*/ 4119 w 10000"/>
                <a:gd name="connsiteY148" fmla="*/ 2234 h 10194"/>
                <a:gd name="connsiteX149" fmla="*/ 4061 w 10000"/>
                <a:gd name="connsiteY149" fmla="*/ 2142 h 10194"/>
                <a:gd name="connsiteX150" fmla="*/ 3852 w 10000"/>
                <a:gd name="connsiteY150" fmla="*/ 2073 h 10194"/>
                <a:gd name="connsiteX151" fmla="*/ 3747 w 10000"/>
                <a:gd name="connsiteY151" fmla="*/ 2096 h 10194"/>
                <a:gd name="connsiteX152" fmla="*/ 3631 w 10000"/>
                <a:gd name="connsiteY152" fmla="*/ 1946 h 10194"/>
                <a:gd name="connsiteX153" fmla="*/ 3631 w 10000"/>
                <a:gd name="connsiteY153" fmla="*/ 1704 h 10194"/>
                <a:gd name="connsiteX154" fmla="*/ 3550 w 10000"/>
                <a:gd name="connsiteY154" fmla="*/ 1612 h 10194"/>
                <a:gd name="connsiteX155" fmla="*/ 3561 w 10000"/>
                <a:gd name="connsiteY155" fmla="*/ 1496 h 10194"/>
                <a:gd name="connsiteX156" fmla="*/ 3677 w 10000"/>
                <a:gd name="connsiteY156" fmla="*/ 1542 h 10194"/>
                <a:gd name="connsiteX157" fmla="*/ 3875 w 10000"/>
                <a:gd name="connsiteY157" fmla="*/ 1496 h 10194"/>
                <a:gd name="connsiteX158" fmla="*/ 3898 w 10000"/>
                <a:gd name="connsiteY158" fmla="*/ 1393 h 10194"/>
                <a:gd name="connsiteX159" fmla="*/ 3852 w 10000"/>
                <a:gd name="connsiteY159" fmla="*/ 1279 h 10194"/>
                <a:gd name="connsiteX160" fmla="*/ 3771 w 10000"/>
                <a:gd name="connsiteY160" fmla="*/ 1254 h 10194"/>
                <a:gd name="connsiteX161" fmla="*/ 3700 w 10000"/>
                <a:gd name="connsiteY161" fmla="*/ 1174 h 10194"/>
                <a:gd name="connsiteX162" fmla="*/ 3747 w 10000"/>
                <a:gd name="connsiteY162" fmla="*/ 1058 h 10194"/>
                <a:gd name="connsiteX163" fmla="*/ 3794 w 10000"/>
                <a:gd name="connsiteY163" fmla="*/ 944 h 10194"/>
                <a:gd name="connsiteX164" fmla="*/ 3875 w 10000"/>
                <a:gd name="connsiteY164" fmla="*/ 944 h 10194"/>
                <a:gd name="connsiteX165" fmla="*/ 4061 w 10000"/>
                <a:gd name="connsiteY165" fmla="*/ 679 h 10194"/>
                <a:gd name="connsiteX166" fmla="*/ 4119 w 10000"/>
                <a:gd name="connsiteY166" fmla="*/ 575 h 10194"/>
                <a:gd name="connsiteX167" fmla="*/ 4165 w 10000"/>
                <a:gd name="connsiteY167" fmla="*/ 356 h 10194"/>
                <a:gd name="connsiteX168" fmla="*/ 4084 w 10000"/>
                <a:gd name="connsiteY168" fmla="*/ 390 h 10194"/>
                <a:gd name="connsiteX169" fmla="*/ 3829 w 10000"/>
                <a:gd name="connsiteY169" fmla="*/ 194 h 10194"/>
                <a:gd name="connsiteX170" fmla="*/ 3631 w 10000"/>
                <a:gd name="connsiteY170" fmla="*/ 241 h 10194"/>
                <a:gd name="connsiteX171" fmla="*/ 3121 w 10000"/>
                <a:gd name="connsiteY171" fmla="*/ 322 h 10194"/>
                <a:gd name="connsiteX172" fmla="*/ 2790 w 10000"/>
                <a:gd name="connsiteY172" fmla="*/ 114 h 10194"/>
                <a:gd name="connsiteX173" fmla="*/ 2536 w 10000"/>
                <a:gd name="connsiteY173" fmla="*/ 97 h 10194"/>
                <a:gd name="connsiteX174" fmla="*/ 2093 w 10000"/>
                <a:gd name="connsiteY174" fmla="*/ 178 h 10194"/>
                <a:gd name="connsiteX175" fmla="*/ 2228 w 10000"/>
                <a:gd name="connsiteY175" fmla="*/ 414 h 10194"/>
                <a:gd name="connsiteX176" fmla="*/ 2291 w 10000"/>
                <a:gd name="connsiteY176" fmla="*/ 609 h 10194"/>
                <a:gd name="connsiteX177" fmla="*/ 1960 w 10000"/>
                <a:gd name="connsiteY177" fmla="*/ 748 h 10194"/>
                <a:gd name="connsiteX178" fmla="*/ 2076 w 10000"/>
                <a:gd name="connsiteY178" fmla="*/ 921 h 10194"/>
                <a:gd name="connsiteX179" fmla="*/ 2007 w 10000"/>
                <a:gd name="connsiteY179" fmla="*/ 1036 h 10194"/>
                <a:gd name="connsiteX180" fmla="*/ 2100 w 10000"/>
                <a:gd name="connsiteY180" fmla="*/ 1105 h 10194"/>
                <a:gd name="connsiteX181" fmla="*/ 2030 w 10000"/>
                <a:gd name="connsiteY181" fmla="*/ 1196 h 10194"/>
                <a:gd name="connsiteX182" fmla="*/ 2053 w 10000"/>
                <a:gd name="connsiteY182" fmla="*/ 1301 h 10194"/>
                <a:gd name="connsiteX183" fmla="*/ 2124 w 10000"/>
                <a:gd name="connsiteY183" fmla="*/ 1393 h 10194"/>
                <a:gd name="connsiteX184" fmla="*/ 2251 w 10000"/>
                <a:gd name="connsiteY184" fmla="*/ 1417 h 10194"/>
                <a:gd name="connsiteX185" fmla="*/ 2251 w 10000"/>
                <a:gd name="connsiteY185" fmla="*/ 1520 h 10194"/>
                <a:gd name="connsiteX186" fmla="*/ 2448 w 10000"/>
                <a:gd name="connsiteY186" fmla="*/ 1588 h 10194"/>
                <a:gd name="connsiteX187" fmla="*/ 2448 w 10000"/>
                <a:gd name="connsiteY187" fmla="*/ 1704 h 10194"/>
                <a:gd name="connsiteX188" fmla="*/ 2344 w 10000"/>
                <a:gd name="connsiteY188" fmla="*/ 1704 h 10194"/>
                <a:gd name="connsiteX189" fmla="*/ 2251 w 10000"/>
                <a:gd name="connsiteY189" fmla="*/ 1751 h 10194"/>
                <a:gd name="connsiteX190" fmla="*/ 2205 w 10000"/>
                <a:gd name="connsiteY190" fmla="*/ 1831 h 10194"/>
                <a:gd name="connsiteX191" fmla="*/ 2274 w 10000"/>
                <a:gd name="connsiteY191" fmla="*/ 2027 h 10194"/>
                <a:gd name="connsiteX192" fmla="*/ 2100 w 10000"/>
                <a:gd name="connsiteY192" fmla="*/ 2165 h 10194"/>
                <a:gd name="connsiteX193" fmla="*/ 1960 w 10000"/>
                <a:gd name="connsiteY193" fmla="*/ 2315 h 10194"/>
                <a:gd name="connsiteX194" fmla="*/ 1960 w 10000"/>
                <a:gd name="connsiteY194" fmla="*/ 2406 h 10194"/>
                <a:gd name="connsiteX195" fmla="*/ 1763 w 10000"/>
                <a:gd name="connsiteY195" fmla="*/ 2545 h 10194"/>
                <a:gd name="connsiteX196" fmla="*/ 1613 w 10000"/>
                <a:gd name="connsiteY196" fmla="*/ 2833 h 10194"/>
                <a:gd name="connsiteX197" fmla="*/ 1450 w 10000"/>
                <a:gd name="connsiteY197" fmla="*/ 2937 h 10194"/>
                <a:gd name="connsiteX198" fmla="*/ 1277 w 10000"/>
                <a:gd name="connsiteY198" fmla="*/ 3223 h 10194"/>
                <a:gd name="connsiteX199" fmla="*/ 1067 w 10000"/>
                <a:gd name="connsiteY199" fmla="*/ 3248 h 10194"/>
                <a:gd name="connsiteX200" fmla="*/ 963 w 10000"/>
                <a:gd name="connsiteY200" fmla="*/ 3295 h 10194"/>
                <a:gd name="connsiteX201" fmla="*/ 893 w 10000"/>
                <a:gd name="connsiteY201" fmla="*/ 3223 h 10194"/>
                <a:gd name="connsiteX202" fmla="*/ 766 w 10000"/>
                <a:gd name="connsiteY202" fmla="*/ 3223 h 10194"/>
                <a:gd name="connsiteX203" fmla="*/ 511 w 10000"/>
                <a:gd name="connsiteY203" fmla="*/ 3466 h 10194"/>
                <a:gd name="connsiteX204" fmla="*/ 499 w 10000"/>
                <a:gd name="connsiteY204" fmla="*/ 3582 h 10194"/>
                <a:gd name="connsiteX205" fmla="*/ 511 w 10000"/>
                <a:gd name="connsiteY205" fmla="*/ 3685 h 10194"/>
                <a:gd name="connsiteX206" fmla="*/ 696 w 10000"/>
                <a:gd name="connsiteY206" fmla="*/ 3732 h 10194"/>
                <a:gd name="connsiteX207" fmla="*/ 673 w 10000"/>
                <a:gd name="connsiteY207" fmla="*/ 3961 h 10194"/>
                <a:gd name="connsiteX208" fmla="*/ 766 w 10000"/>
                <a:gd name="connsiteY208" fmla="*/ 4043 h 10194"/>
                <a:gd name="connsiteX209" fmla="*/ 847 w 10000"/>
                <a:gd name="connsiteY209" fmla="*/ 4043 h 10194"/>
                <a:gd name="connsiteX210" fmla="*/ 916 w 10000"/>
                <a:gd name="connsiteY210" fmla="*/ 4239 h 10194"/>
                <a:gd name="connsiteX211" fmla="*/ 986 w 10000"/>
                <a:gd name="connsiteY211" fmla="*/ 4330 h 10194"/>
                <a:gd name="connsiteX212" fmla="*/ 963 w 10000"/>
                <a:gd name="connsiteY212" fmla="*/ 4550 h 10194"/>
                <a:gd name="connsiteX213" fmla="*/ 766 w 10000"/>
                <a:gd name="connsiteY213" fmla="*/ 4515 h 10194"/>
                <a:gd name="connsiteX214" fmla="*/ 673 w 10000"/>
                <a:gd name="connsiteY214" fmla="*/ 4573 h 10194"/>
                <a:gd name="connsiteX215" fmla="*/ 267 w 10000"/>
                <a:gd name="connsiteY215" fmla="*/ 4550 h 10194"/>
                <a:gd name="connsiteX216" fmla="*/ 220 w 10000"/>
                <a:gd name="connsiteY216" fmla="*/ 4643 h 10194"/>
                <a:gd name="connsiteX217" fmla="*/ 46 w 10000"/>
                <a:gd name="connsiteY217" fmla="*/ 4687 h 10194"/>
                <a:gd name="connsiteX218" fmla="*/ 0 w 10000"/>
                <a:gd name="connsiteY218" fmla="*/ 4756 h 10194"/>
                <a:gd name="connsiteX0" fmla="*/ 0 w 10000"/>
                <a:gd name="connsiteY0" fmla="*/ 4756 h 10194"/>
                <a:gd name="connsiteX1" fmla="*/ 93 w 10000"/>
                <a:gd name="connsiteY1" fmla="*/ 4814 h 10194"/>
                <a:gd name="connsiteX2" fmla="*/ 209 w 10000"/>
                <a:gd name="connsiteY2" fmla="*/ 4976 h 10194"/>
                <a:gd name="connsiteX3" fmla="*/ 382 w 10000"/>
                <a:gd name="connsiteY3" fmla="*/ 5102 h 10194"/>
                <a:gd name="connsiteX4" fmla="*/ 557 w 10000"/>
                <a:gd name="connsiteY4" fmla="*/ 5102 h 10194"/>
                <a:gd name="connsiteX5" fmla="*/ 766 w 10000"/>
                <a:gd name="connsiteY5" fmla="*/ 5046 h 10194"/>
                <a:gd name="connsiteX6" fmla="*/ 719 w 10000"/>
                <a:gd name="connsiteY6" fmla="*/ 5217 h 10194"/>
                <a:gd name="connsiteX7" fmla="*/ 534 w 10000"/>
                <a:gd name="connsiteY7" fmla="*/ 5264 h 10194"/>
                <a:gd name="connsiteX8" fmla="*/ 336 w 10000"/>
                <a:gd name="connsiteY8" fmla="*/ 5264 h 10194"/>
                <a:gd name="connsiteX9" fmla="*/ 430 w 10000"/>
                <a:gd name="connsiteY9" fmla="*/ 5460 h 10194"/>
                <a:gd name="connsiteX10" fmla="*/ 534 w 10000"/>
                <a:gd name="connsiteY10" fmla="*/ 5575 h 10194"/>
                <a:gd name="connsiteX11" fmla="*/ 673 w 10000"/>
                <a:gd name="connsiteY11" fmla="*/ 5725 h 10194"/>
                <a:gd name="connsiteX12" fmla="*/ 847 w 10000"/>
                <a:gd name="connsiteY12" fmla="*/ 5817 h 10194"/>
                <a:gd name="connsiteX13" fmla="*/ 1055 w 10000"/>
                <a:gd name="connsiteY13" fmla="*/ 5817 h 10194"/>
                <a:gd name="connsiteX14" fmla="*/ 1206 w 10000"/>
                <a:gd name="connsiteY14" fmla="*/ 5749 h 10194"/>
                <a:gd name="connsiteX15" fmla="*/ 1358 w 10000"/>
                <a:gd name="connsiteY15" fmla="*/ 5620 h 10194"/>
                <a:gd name="connsiteX16" fmla="*/ 1450 w 10000"/>
                <a:gd name="connsiteY16" fmla="*/ 5264 h 10194"/>
                <a:gd name="connsiteX17" fmla="*/ 1520 w 10000"/>
                <a:gd name="connsiteY17" fmla="*/ 5309 h 10194"/>
                <a:gd name="connsiteX18" fmla="*/ 1497 w 10000"/>
                <a:gd name="connsiteY18" fmla="*/ 5482 h 10194"/>
                <a:gd name="connsiteX19" fmla="*/ 1520 w 10000"/>
                <a:gd name="connsiteY19" fmla="*/ 5620 h 10194"/>
                <a:gd name="connsiteX20" fmla="*/ 1613 w 10000"/>
                <a:gd name="connsiteY20" fmla="*/ 5771 h 10194"/>
                <a:gd name="connsiteX21" fmla="*/ 1566 w 10000"/>
                <a:gd name="connsiteY21" fmla="*/ 6173 h 10194"/>
                <a:gd name="connsiteX22" fmla="*/ 1671 w 10000"/>
                <a:gd name="connsiteY22" fmla="*/ 6415 h 10194"/>
                <a:gd name="connsiteX23" fmla="*/ 1613 w 10000"/>
                <a:gd name="connsiteY23" fmla="*/ 6519 h 10194"/>
                <a:gd name="connsiteX24" fmla="*/ 1717 w 10000"/>
                <a:gd name="connsiteY24" fmla="*/ 6946 h 10194"/>
                <a:gd name="connsiteX25" fmla="*/ 1786 w 10000"/>
                <a:gd name="connsiteY25" fmla="*/ 7314 h 10194"/>
                <a:gd name="connsiteX26" fmla="*/ 1937 w 10000"/>
                <a:gd name="connsiteY26" fmla="*/ 7647 h 10194"/>
                <a:gd name="connsiteX27" fmla="*/ 2170 w 10000"/>
                <a:gd name="connsiteY27" fmla="*/ 8005 h 10194"/>
                <a:gd name="connsiteX28" fmla="*/ 2367 w 10000"/>
                <a:gd name="connsiteY28" fmla="*/ 8709 h 10194"/>
                <a:gd name="connsiteX29" fmla="*/ 2657 w 10000"/>
                <a:gd name="connsiteY29" fmla="*/ 9135 h 10194"/>
                <a:gd name="connsiteX30" fmla="*/ 2877 w 10000"/>
                <a:gd name="connsiteY30" fmla="*/ 9883 h 10194"/>
                <a:gd name="connsiteX31" fmla="*/ 3098 w 10000"/>
                <a:gd name="connsiteY31" fmla="*/ 10125 h 10194"/>
                <a:gd name="connsiteX32" fmla="*/ 3260 w 10000"/>
                <a:gd name="connsiteY32" fmla="*/ 10194 h 10194"/>
                <a:gd name="connsiteX33" fmla="*/ 3388 w 10000"/>
                <a:gd name="connsiteY33" fmla="*/ 10103 h 10194"/>
                <a:gd name="connsiteX34" fmla="*/ 3434 w 10000"/>
                <a:gd name="connsiteY34" fmla="*/ 9907 h 10194"/>
                <a:gd name="connsiteX35" fmla="*/ 3561 w 10000"/>
                <a:gd name="connsiteY35" fmla="*/ 9814 h 10194"/>
                <a:gd name="connsiteX36" fmla="*/ 3724 w 10000"/>
                <a:gd name="connsiteY36" fmla="*/ 9791 h 10194"/>
                <a:gd name="connsiteX37" fmla="*/ 3724 w 10000"/>
                <a:gd name="connsiteY37" fmla="*/ 9618 h 10194"/>
                <a:gd name="connsiteX38" fmla="*/ 3829 w 10000"/>
                <a:gd name="connsiteY38" fmla="*/ 9446 h 10194"/>
                <a:gd name="connsiteX39" fmla="*/ 4014 w 10000"/>
                <a:gd name="connsiteY39" fmla="*/ 9446 h 10194"/>
                <a:gd name="connsiteX40" fmla="*/ 3968 w 10000"/>
                <a:gd name="connsiteY40" fmla="*/ 8939 h 10194"/>
                <a:gd name="connsiteX41" fmla="*/ 4142 w 10000"/>
                <a:gd name="connsiteY41" fmla="*/ 8627 h 10194"/>
                <a:gd name="connsiteX42" fmla="*/ 4188 w 10000"/>
                <a:gd name="connsiteY42" fmla="*/ 8420 h 10194"/>
                <a:gd name="connsiteX43" fmla="*/ 4107 w 10000"/>
                <a:gd name="connsiteY43" fmla="*/ 7810 h 10194"/>
                <a:gd name="connsiteX44" fmla="*/ 4119 w 10000"/>
                <a:gd name="connsiteY44" fmla="*/ 7672 h 10194"/>
                <a:gd name="connsiteX45" fmla="*/ 4211 w 10000"/>
                <a:gd name="connsiteY45" fmla="*/ 7521 h 10194"/>
                <a:gd name="connsiteX46" fmla="*/ 4408 w 10000"/>
                <a:gd name="connsiteY46" fmla="*/ 7556 h 10194"/>
                <a:gd name="connsiteX47" fmla="*/ 4455 w 10000"/>
                <a:gd name="connsiteY47" fmla="*/ 7408 h 10194"/>
                <a:gd name="connsiteX48" fmla="*/ 4745 w 10000"/>
                <a:gd name="connsiteY48" fmla="*/ 7361 h 10194"/>
                <a:gd name="connsiteX49" fmla="*/ 4838 w 10000"/>
                <a:gd name="connsiteY49" fmla="*/ 7281 h 10194"/>
                <a:gd name="connsiteX50" fmla="*/ 4861 w 10000"/>
                <a:gd name="connsiteY50" fmla="*/ 7118 h 10194"/>
                <a:gd name="connsiteX51" fmla="*/ 5104 w 10000"/>
                <a:gd name="connsiteY51" fmla="*/ 6991 h 10194"/>
                <a:gd name="connsiteX52" fmla="*/ 5301 w 10000"/>
                <a:gd name="connsiteY52" fmla="*/ 6739 h 10194"/>
                <a:gd name="connsiteX53" fmla="*/ 5465 w 10000"/>
                <a:gd name="connsiteY53" fmla="*/ 6682 h 10194"/>
                <a:gd name="connsiteX54" fmla="*/ 5592 w 10000"/>
                <a:gd name="connsiteY54" fmla="*/ 6566 h 10194"/>
                <a:gd name="connsiteX55" fmla="*/ 5789 w 10000"/>
                <a:gd name="connsiteY55" fmla="*/ 6301 h 10194"/>
                <a:gd name="connsiteX56" fmla="*/ 5951 w 10000"/>
                <a:gd name="connsiteY56" fmla="*/ 6185 h 10194"/>
                <a:gd name="connsiteX57" fmla="*/ 6265 w 10000"/>
                <a:gd name="connsiteY57" fmla="*/ 6104 h 10194"/>
                <a:gd name="connsiteX58" fmla="*/ 6462 w 10000"/>
                <a:gd name="connsiteY58" fmla="*/ 5817 h 10194"/>
                <a:gd name="connsiteX59" fmla="*/ 6416 w 10000"/>
                <a:gd name="connsiteY59" fmla="*/ 5679 h 10194"/>
                <a:gd name="connsiteX60" fmla="*/ 6485 w 10000"/>
                <a:gd name="connsiteY60" fmla="*/ 5575 h 10194"/>
                <a:gd name="connsiteX61" fmla="*/ 6798 w 10000"/>
                <a:gd name="connsiteY61" fmla="*/ 5460 h 10194"/>
                <a:gd name="connsiteX62" fmla="*/ 6868 w 10000"/>
                <a:gd name="connsiteY62" fmla="*/ 5333 h 10194"/>
                <a:gd name="connsiteX63" fmla="*/ 6903 w 10000"/>
                <a:gd name="connsiteY63" fmla="*/ 5529 h 10194"/>
                <a:gd name="connsiteX64" fmla="*/ 7112 w 10000"/>
                <a:gd name="connsiteY64" fmla="*/ 5482 h 10194"/>
                <a:gd name="connsiteX65" fmla="*/ 6949 w 10000"/>
                <a:gd name="connsiteY65" fmla="*/ 4781 h 10194"/>
                <a:gd name="connsiteX66" fmla="*/ 6949 w 10000"/>
                <a:gd name="connsiteY66" fmla="*/ 4527 h 10194"/>
                <a:gd name="connsiteX67" fmla="*/ 6879 w 10000"/>
                <a:gd name="connsiteY67" fmla="*/ 4446 h 10194"/>
                <a:gd name="connsiteX68" fmla="*/ 6752 w 10000"/>
                <a:gd name="connsiteY68" fmla="*/ 4377 h 10194"/>
                <a:gd name="connsiteX69" fmla="*/ 6775 w 10000"/>
                <a:gd name="connsiteY69" fmla="*/ 4261 h 10194"/>
                <a:gd name="connsiteX70" fmla="*/ 6949 w 10000"/>
                <a:gd name="connsiteY70" fmla="*/ 4088 h 10194"/>
                <a:gd name="connsiteX71" fmla="*/ 6845 w 10000"/>
                <a:gd name="connsiteY71" fmla="*/ 4066 h 10194"/>
                <a:gd name="connsiteX72" fmla="*/ 6845 w 10000"/>
                <a:gd name="connsiteY72" fmla="*/ 3917 h 10194"/>
                <a:gd name="connsiteX73" fmla="*/ 6972 w 10000"/>
                <a:gd name="connsiteY73" fmla="*/ 3778 h 10194"/>
                <a:gd name="connsiteX74" fmla="*/ 7042 w 10000"/>
                <a:gd name="connsiteY74" fmla="*/ 3892 h 10194"/>
                <a:gd name="connsiteX75" fmla="*/ 7112 w 10000"/>
                <a:gd name="connsiteY75" fmla="*/ 3778 h 10194"/>
                <a:gd name="connsiteX76" fmla="*/ 7193 w 10000"/>
                <a:gd name="connsiteY76" fmla="*/ 3917 h 10194"/>
                <a:gd name="connsiteX77" fmla="*/ 7309 w 10000"/>
                <a:gd name="connsiteY77" fmla="*/ 3870 h 10194"/>
                <a:gd name="connsiteX78" fmla="*/ 7379 w 10000"/>
                <a:gd name="connsiteY78" fmla="*/ 4088 h 10194"/>
                <a:gd name="connsiteX79" fmla="*/ 7460 w 10000"/>
                <a:gd name="connsiteY79" fmla="*/ 4182 h 10194"/>
                <a:gd name="connsiteX80" fmla="*/ 7994 w 10000"/>
                <a:gd name="connsiteY80" fmla="*/ 4182 h 10194"/>
                <a:gd name="connsiteX81" fmla="*/ 8156 w 10000"/>
                <a:gd name="connsiteY81" fmla="*/ 4227 h 10194"/>
                <a:gd name="connsiteX82" fmla="*/ 8249 w 10000"/>
                <a:gd name="connsiteY82" fmla="*/ 4284 h 10194"/>
                <a:gd name="connsiteX83" fmla="*/ 8086 w 10000"/>
                <a:gd name="connsiteY83" fmla="*/ 4491 h 10194"/>
                <a:gd name="connsiteX84" fmla="*/ 7842 w 10000"/>
                <a:gd name="connsiteY84" fmla="*/ 4618 h 10194"/>
                <a:gd name="connsiteX85" fmla="*/ 7842 w 10000"/>
                <a:gd name="connsiteY85" fmla="*/ 4781 h 10194"/>
                <a:gd name="connsiteX86" fmla="*/ 7959 w 10000"/>
                <a:gd name="connsiteY86" fmla="*/ 4883 h 10194"/>
                <a:gd name="connsiteX87" fmla="*/ 8063 w 10000"/>
                <a:gd name="connsiteY87" fmla="*/ 4930 h 10194"/>
                <a:gd name="connsiteX88" fmla="*/ 8156 w 10000"/>
                <a:gd name="connsiteY88" fmla="*/ 4734 h 10194"/>
                <a:gd name="connsiteX89" fmla="*/ 8249 w 10000"/>
                <a:gd name="connsiteY89" fmla="*/ 4814 h 10194"/>
                <a:gd name="connsiteX90" fmla="*/ 8307 w 10000"/>
                <a:gd name="connsiteY90" fmla="*/ 5022 h 10194"/>
                <a:gd name="connsiteX91" fmla="*/ 8353 w 10000"/>
                <a:gd name="connsiteY91" fmla="*/ 5391 h 10194"/>
                <a:gd name="connsiteX92" fmla="*/ 8492 w 10000"/>
                <a:gd name="connsiteY92" fmla="*/ 5367 h 10194"/>
                <a:gd name="connsiteX93" fmla="*/ 8538 w 10000"/>
                <a:gd name="connsiteY93" fmla="*/ 5286 h 10194"/>
                <a:gd name="connsiteX94" fmla="*/ 8515 w 10000"/>
                <a:gd name="connsiteY94" fmla="*/ 5125 h 10194"/>
                <a:gd name="connsiteX95" fmla="*/ 8596 w 10000"/>
                <a:gd name="connsiteY95" fmla="*/ 5022 h 10194"/>
                <a:gd name="connsiteX96" fmla="*/ 8620 w 10000"/>
                <a:gd name="connsiteY96" fmla="*/ 4734 h 10194"/>
                <a:gd name="connsiteX97" fmla="*/ 8760 w 10000"/>
                <a:gd name="connsiteY97" fmla="*/ 4687 h 10194"/>
                <a:gd name="connsiteX98" fmla="*/ 8910 w 10000"/>
                <a:gd name="connsiteY98" fmla="*/ 4665 h 10194"/>
                <a:gd name="connsiteX99" fmla="*/ 9107 w 10000"/>
                <a:gd name="connsiteY99" fmla="*/ 4158 h 10194"/>
                <a:gd name="connsiteX100" fmla="*/ 9246 w 10000"/>
                <a:gd name="connsiteY100" fmla="*/ 4018 h 10194"/>
                <a:gd name="connsiteX101" fmla="*/ 9246 w 10000"/>
                <a:gd name="connsiteY101" fmla="*/ 3848 h 10194"/>
                <a:gd name="connsiteX102" fmla="*/ 9269 w 10000"/>
                <a:gd name="connsiteY102" fmla="*/ 3754 h 10194"/>
                <a:gd name="connsiteX103" fmla="*/ 9466 w 10000"/>
                <a:gd name="connsiteY103" fmla="*/ 3651 h 10194"/>
                <a:gd name="connsiteX104" fmla="*/ 9582 w 10000"/>
                <a:gd name="connsiteY104" fmla="*/ 3513 h 10194"/>
                <a:gd name="connsiteX105" fmla="*/ 9757 w 10000"/>
                <a:gd name="connsiteY105" fmla="*/ 3466 h 10194"/>
                <a:gd name="connsiteX106" fmla="*/ 9873 w 10000"/>
                <a:gd name="connsiteY106" fmla="*/ 3489 h 10194"/>
                <a:gd name="connsiteX107" fmla="*/ 9873 w 10000"/>
                <a:gd name="connsiteY107" fmla="*/ 3386 h 10194"/>
                <a:gd name="connsiteX108" fmla="*/ 9954 w 10000"/>
                <a:gd name="connsiteY108" fmla="*/ 3270 h 10194"/>
                <a:gd name="connsiteX109" fmla="*/ 10000 w 10000"/>
                <a:gd name="connsiteY109" fmla="*/ 3132 h 10194"/>
                <a:gd name="connsiteX110" fmla="*/ 9919 w 10000"/>
                <a:gd name="connsiteY110" fmla="*/ 3053 h 10194"/>
                <a:gd name="connsiteX111" fmla="*/ 9757 w 10000"/>
                <a:gd name="connsiteY111" fmla="*/ 3029 h 10194"/>
                <a:gd name="connsiteX112" fmla="*/ 9606 w 10000"/>
                <a:gd name="connsiteY112" fmla="*/ 2833 h 10194"/>
                <a:gd name="connsiteX113" fmla="*/ 9559 w 10000"/>
                <a:gd name="connsiteY113" fmla="*/ 2695 h 10194"/>
                <a:gd name="connsiteX114" fmla="*/ 9443 w 10000"/>
                <a:gd name="connsiteY114" fmla="*/ 2671 h 10194"/>
                <a:gd name="connsiteX115" fmla="*/ 9269 w 10000"/>
                <a:gd name="connsiteY115" fmla="*/ 2741 h 10194"/>
                <a:gd name="connsiteX116" fmla="*/ 9003 w 10000"/>
                <a:gd name="connsiteY116" fmla="*/ 2741 h 10194"/>
                <a:gd name="connsiteX117" fmla="*/ 8515 w 10000"/>
                <a:gd name="connsiteY117" fmla="*/ 3121 h 10194"/>
                <a:gd name="connsiteX118" fmla="*/ 8353 w 10000"/>
                <a:gd name="connsiteY118" fmla="*/ 3223 h 10194"/>
                <a:gd name="connsiteX119" fmla="*/ 8086 w 10000"/>
                <a:gd name="connsiteY119" fmla="*/ 3270 h 10194"/>
                <a:gd name="connsiteX120" fmla="*/ 8063 w 10000"/>
                <a:gd name="connsiteY120" fmla="*/ 3364 h 10194"/>
                <a:gd name="connsiteX121" fmla="*/ 8156 w 10000"/>
                <a:gd name="connsiteY121" fmla="*/ 3409 h 10194"/>
                <a:gd name="connsiteX122" fmla="*/ 8202 w 10000"/>
                <a:gd name="connsiteY122" fmla="*/ 3489 h 10194"/>
                <a:gd name="connsiteX123" fmla="*/ 8156 w 10000"/>
                <a:gd name="connsiteY123" fmla="*/ 3582 h 10194"/>
                <a:gd name="connsiteX124" fmla="*/ 8063 w 10000"/>
                <a:gd name="connsiteY124" fmla="*/ 3605 h 10194"/>
                <a:gd name="connsiteX125" fmla="*/ 7819 w 10000"/>
                <a:gd name="connsiteY125" fmla="*/ 3651 h 10194"/>
                <a:gd name="connsiteX126" fmla="*/ 7622 w 10000"/>
                <a:gd name="connsiteY126" fmla="*/ 3627 h 10194"/>
                <a:gd name="connsiteX127" fmla="*/ 7402 w 10000"/>
                <a:gd name="connsiteY127" fmla="*/ 3674 h 10194"/>
                <a:gd name="connsiteX128" fmla="*/ 7193 w 10000"/>
                <a:gd name="connsiteY128" fmla="*/ 3674 h 10194"/>
                <a:gd name="connsiteX129" fmla="*/ 7112 w 10000"/>
                <a:gd name="connsiteY129" fmla="*/ 3627 h 10194"/>
                <a:gd name="connsiteX130" fmla="*/ 7065 w 10000"/>
                <a:gd name="connsiteY130" fmla="*/ 3535 h 10194"/>
                <a:gd name="connsiteX131" fmla="*/ 6798 w 10000"/>
                <a:gd name="connsiteY131" fmla="*/ 3513 h 10194"/>
                <a:gd name="connsiteX132" fmla="*/ 6845 w 10000"/>
                <a:gd name="connsiteY132" fmla="*/ 3674 h 10194"/>
                <a:gd name="connsiteX133" fmla="*/ 6798 w 10000"/>
                <a:gd name="connsiteY133" fmla="*/ 3778 h 10194"/>
                <a:gd name="connsiteX134" fmla="*/ 6462 w 10000"/>
                <a:gd name="connsiteY134" fmla="*/ 3778 h 10194"/>
                <a:gd name="connsiteX135" fmla="*/ 6056 w 10000"/>
                <a:gd name="connsiteY135" fmla="*/ 3709 h 10194"/>
                <a:gd name="connsiteX136" fmla="*/ 5975 w 10000"/>
                <a:gd name="connsiteY136" fmla="*/ 3674 h 10194"/>
                <a:gd name="connsiteX137" fmla="*/ 5778 w 10000"/>
                <a:gd name="connsiteY137" fmla="*/ 3651 h 10194"/>
                <a:gd name="connsiteX138" fmla="*/ 5488 w 10000"/>
                <a:gd name="connsiteY138" fmla="*/ 3444 h 10194"/>
                <a:gd name="connsiteX139" fmla="*/ 5035 w 10000"/>
                <a:gd name="connsiteY139" fmla="*/ 3420 h 10194"/>
                <a:gd name="connsiteX140" fmla="*/ 4942 w 10000"/>
                <a:gd name="connsiteY140" fmla="*/ 3364 h 10194"/>
                <a:gd name="connsiteX141" fmla="*/ 4664 w 10000"/>
                <a:gd name="connsiteY141" fmla="*/ 3248 h 10194"/>
                <a:gd name="connsiteX142" fmla="*/ 4304 w 10000"/>
                <a:gd name="connsiteY142" fmla="*/ 3006 h 10194"/>
                <a:gd name="connsiteX143" fmla="*/ 4107 w 10000"/>
                <a:gd name="connsiteY143" fmla="*/ 2914 h 10194"/>
                <a:gd name="connsiteX144" fmla="*/ 4258 w 10000"/>
                <a:gd name="connsiteY144" fmla="*/ 2522 h 10194"/>
                <a:gd name="connsiteX145" fmla="*/ 4431 w 10000"/>
                <a:gd name="connsiteY145" fmla="*/ 2384 h 10194"/>
                <a:gd name="connsiteX146" fmla="*/ 4431 w 10000"/>
                <a:gd name="connsiteY146" fmla="*/ 2360 h 10194"/>
                <a:gd name="connsiteX147" fmla="*/ 4304 w 10000"/>
                <a:gd name="connsiteY147" fmla="*/ 2337 h 10194"/>
                <a:gd name="connsiteX148" fmla="*/ 4119 w 10000"/>
                <a:gd name="connsiteY148" fmla="*/ 2234 h 10194"/>
                <a:gd name="connsiteX149" fmla="*/ 4061 w 10000"/>
                <a:gd name="connsiteY149" fmla="*/ 2142 h 10194"/>
                <a:gd name="connsiteX150" fmla="*/ 3852 w 10000"/>
                <a:gd name="connsiteY150" fmla="*/ 2073 h 10194"/>
                <a:gd name="connsiteX151" fmla="*/ 3747 w 10000"/>
                <a:gd name="connsiteY151" fmla="*/ 2096 h 10194"/>
                <a:gd name="connsiteX152" fmla="*/ 3631 w 10000"/>
                <a:gd name="connsiteY152" fmla="*/ 1946 h 10194"/>
                <a:gd name="connsiteX153" fmla="*/ 3631 w 10000"/>
                <a:gd name="connsiteY153" fmla="*/ 1704 h 10194"/>
                <a:gd name="connsiteX154" fmla="*/ 3550 w 10000"/>
                <a:gd name="connsiteY154" fmla="*/ 1612 h 10194"/>
                <a:gd name="connsiteX155" fmla="*/ 3561 w 10000"/>
                <a:gd name="connsiteY155" fmla="*/ 1496 h 10194"/>
                <a:gd name="connsiteX156" fmla="*/ 3677 w 10000"/>
                <a:gd name="connsiteY156" fmla="*/ 1542 h 10194"/>
                <a:gd name="connsiteX157" fmla="*/ 3875 w 10000"/>
                <a:gd name="connsiteY157" fmla="*/ 1496 h 10194"/>
                <a:gd name="connsiteX158" fmla="*/ 3898 w 10000"/>
                <a:gd name="connsiteY158" fmla="*/ 1393 h 10194"/>
                <a:gd name="connsiteX159" fmla="*/ 3852 w 10000"/>
                <a:gd name="connsiteY159" fmla="*/ 1279 h 10194"/>
                <a:gd name="connsiteX160" fmla="*/ 3771 w 10000"/>
                <a:gd name="connsiteY160" fmla="*/ 1254 h 10194"/>
                <a:gd name="connsiteX161" fmla="*/ 3700 w 10000"/>
                <a:gd name="connsiteY161" fmla="*/ 1174 h 10194"/>
                <a:gd name="connsiteX162" fmla="*/ 3747 w 10000"/>
                <a:gd name="connsiteY162" fmla="*/ 1058 h 10194"/>
                <a:gd name="connsiteX163" fmla="*/ 3794 w 10000"/>
                <a:gd name="connsiteY163" fmla="*/ 944 h 10194"/>
                <a:gd name="connsiteX164" fmla="*/ 3875 w 10000"/>
                <a:gd name="connsiteY164" fmla="*/ 944 h 10194"/>
                <a:gd name="connsiteX165" fmla="*/ 4061 w 10000"/>
                <a:gd name="connsiteY165" fmla="*/ 679 h 10194"/>
                <a:gd name="connsiteX166" fmla="*/ 4119 w 10000"/>
                <a:gd name="connsiteY166" fmla="*/ 575 h 10194"/>
                <a:gd name="connsiteX167" fmla="*/ 4165 w 10000"/>
                <a:gd name="connsiteY167" fmla="*/ 356 h 10194"/>
                <a:gd name="connsiteX168" fmla="*/ 4084 w 10000"/>
                <a:gd name="connsiteY168" fmla="*/ 390 h 10194"/>
                <a:gd name="connsiteX169" fmla="*/ 3829 w 10000"/>
                <a:gd name="connsiteY169" fmla="*/ 194 h 10194"/>
                <a:gd name="connsiteX170" fmla="*/ 3631 w 10000"/>
                <a:gd name="connsiteY170" fmla="*/ 241 h 10194"/>
                <a:gd name="connsiteX171" fmla="*/ 3121 w 10000"/>
                <a:gd name="connsiteY171" fmla="*/ 322 h 10194"/>
                <a:gd name="connsiteX172" fmla="*/ 2790 w 10000"/>
                <a:gd name="connsiteY172" fmla="*/ 114 h 10194"/>
                <a:gd name="connsiteX173" fmla="*/ 2536 w 10000"/>
                <a:gd name="connsiteY173" fmla="*/ 97 h 10194"/>
                <a:gd name="connsiteX174" fmla="*/ 2093 w 10000"/>
                <a:gd name="connsiteY174" fmla="*/ 178 h 10194"/>
                <a:gd name="connsiteX175" fmla="*/ 2228 w 10000"/>
                <a:gd name="connsiteY175" fmla="*/ 414 h 10194"/>
                <a:gd name="connsiteX176" fmla="*/ 2291 w 10000"/>
                <a:gd name="connsiteY176" fmla="*/ 609 h 10194"/>
                <a:gd name="connsiteX177" fmla="*/ 2012 w 10000"/>
                <a:gd name="connsiteY177" fmla="*/ 679 h 10194"/>
                <a:gd name="connsiteX178" fmla="*/ 2076 w 10000"/>
                <a:gd name="connsiteY178" fmla="*/ 921 h 10194"/>
                <a:gd name="connsiteX179" fmla="*/ 2007 w 10000"/>
                <a:gd name="connsiteY179" fmla="*/ 1036 h 10194"/>
                <a:gd name="connsiteX180" fmla="*/ 2100 w 10000"/>
                <a:gd name="connsiteY180" fmla="*/ 1105 h 10194"/>
                <a:gd name="connsiteX181" fmla="*/ 2030 w 10000"/>
                <a:gd name="connsiteY181" fmla="*/ 1196 h 10194"/>
                <a:gd name="connsiteX182" fmla="*/ 2053 w 10000"/>
                <a:gd name="connsiteY182" fmla="*/ 1301 h 10194"/>
                <a:gd name="connsiteX183" fmla="*/ 2124 w 10000"/>
                <a:gd name="connsiteY183" fmla="*/ 1393 h 10194"/>
                <a:gd name="connsiteX184" fmla="*/ 2251 w 10000"/>
                <a:gd name="connsiteY184" fmla="*/ 1417 h 10194"/>
                <a:gd name="connsiteX185" fmla="*/ 2251 w 10000"/>
                <a:gd name="connsiteY185" fmla="*/ 1520 h 10194"/>
                <a:gd name="connsiteX186" fmla="*/ 2448 w 10000"/>
                <a:gd name="connsiteY186" fmla="*/ 1588 h 10194"/>
                <a:gd name="connsiteX187" fmla="*/ 2448 w 10000"/>
                <a:gd name="connsiteY187" fmla="*/ 1704 h 10194"/>
                <a:gd name="connsiteX188" fmla="*/ 2344 w 10000"/>
                <a:gd name="connsiteY188" fmla="*/ 1704 h 10194"/>
                <a:gd name="connsiteX189" fmla="*/ 2251 w 10000"/>
                <a:gd name="connsiteY189" fmla="*/ 1751 h 10194"/>
                <a:gd name="connsiteX190" fmla="*/ 2205 w 10000"/>
                <a:gd name="connsiteY190" fmla="*/ 1831 h 10194"/>
                <a:gd name="connsiteX191" fmla="*/ 2274 w 10000"/>
                <a:gd name="connsiteY191" fmla="*/ 2027 h 10194"/>
                <a:gd name="connsiteX192" fmla="*/ 2100 w 10000"/>
                <a:gd name="connsiteY192" fmla="*/ 2165 h 10194"/>
                <a:gd name="connsiteX193" fmla="*/ 1960 w 10000"/>
                <a:gd name="connsiteY193" fmla="*/ 2315 h 10194"/>
                <a:gd name="connsiteX194" fmla="*/ 1960 w 10000"/>
                <a:gd name="connsiteY194" fmla="*/ 2406 h 10194"/>
                <a:gd name="connsiteX195" fmla="*/ 1763 w 10000"/>
                <a:gd name="connsiteY195" fmla="*/ 2545 h 10194"/>
                <a:gd name="connsiteX196" fmla="*/ 1613 w 10000"/>
                <a:gd name="connsiteY196" fmla="*/ 2833 h 10194"/>
                <a:gd name="connsiteX197" fmla="*/ 1450 w 10000"/>
                <a:gd name="connsiteY197" fmla="*/ 2937 h 10194"/>
                <a:gd name="connsiteX198" fmla="*/ 1277 w 10000"/>
                <a:gd name="connsiteY198" fmla="*/ 3223 h 10194"/>
                <a:gd name="connsiteX199" fmla="*/ 1067 w 10000"/>
                <a:gd name="connsiteY199" fmla="*/ 3248 h 10194"/>
                <a:gd name="connsiteX200" fmla="*/ 963 w 10000"/>
                <a:gd name="connsiteY200" fmla="*/ 3295 h 10194"/>
                <a:gd name="connsiteX201" fmla="*/ 893 w 10000"/>
                <a:gd name="connsiteY201" fmla="*/ 3223 h 10194"/>
                <a:gd name="connsiteX202" fmla="*/ 766 w 10000"/>
                <a:gd name="connsiteY202" fmla="*/ 3223 h 10194"/>
                <a:gd name="connsiteX203" fmla="*/ 511 w 10000"/>
                <a:gd name="connsiteY203" fmla="*/ 3466 h 10194"/>
                <a:gd name="connsiteX204" fmla="*/ 499 w 10000"/>
                <a:gd name="connsiteY204" fmla="*/ 3582 h 10194"/>
                <a:gd name="connsiteX205" fmla="*/ 511 w 10000"/>
                <a:gd name="connsiteY205" fmla="*/ 3685 h 10194"/>
                <a:gd name="connsiteX206" fmla="*/ 696 w 10000"/>
                <a:gd name="connsiteY206" fmla="*/ 3732 h 10194"/>
                <a:gd name="connsiteX207" fmla="*/ 673 w 10000"/>
                <a:gd name="connsiteY207" fmla="*/ 3961 h 10194"/>
                <a:gd name="connsiteX208" fmla="*/ 766 w 10000"/>
                <a:gd name="connsiteY208" fmla="*/ 4043 h 10194"/>
                <a:gd name="connsiteX209" fmla="*/ 847 w 10000"/>
                <a:gd name="connsiteY209" fmla="*/ 4043 h 10194"/>
                <a:gd name="connsiteX210" fmla="*/ 916 w 10000"/>
                <a:gd name="connsiteY210" fmla="*/ 4239 h 10194"/>
                <a:gd name="connsiteX211" fmla="*/ 986 w 10000"/>
                <a:gd name="connsiteY211" fmla="*/ 4330 h 10194"/>
                <a:gd name="connsiteX212" fmla="*/ 963 w 10000"/>
                <a:gd name="connsiteY212" fmla="*/ 4550 h 10194"/>
                <a:gd name="connsiteX213" fmla="*/ 766 w 10000"/>
                <a:gd name="connsiteY213" fmla="*/ 4515 h 10194"/>
                <a:gd name="connsiteX214" fmla="*/ 673 w 10000"/>
                <a:gd name="connsiteY214" fmla="*/ 4573 h 10194"/>
                <a:gd name="connsiteX215" fmla="*/ 267 w 10000"/>
                <a:gd name="connsiteY215" fmla="*/ 4550 h 10194"/>
                <a:gd name="connsiteX216" fmla="*/ 220 w 10000"/>
                <a:gd name="connsiteY216" fmla="*/ 4643 h 10194"/>
                <a:gd name="connsiteX217" fmla="*/ 46 w 10000"/>
                <a:gd name="connsiteY217" fmla="*/ 4687 h 10194"/>
                <a:gd name="connsiteX218" fmla="*/ 0 w 10000"/>
                <a:gd name="connsiteY218" fmla="*/ 4756 h 10194"/>
                <a:gd name="connsiteX0" fmla="*/ 0 w 10000"/>
                <a:gd name="connsiteY0" fmla="*/ 4756 h 10194"/>
                <a:gd name="connsiteX1" fmla="*/ 93 w 10000"/>
                <a:gd name="connsiteY1" fmla="*/ 4814 h 10194"/>
                <a:gd name="connsiteX2" fmla="*/ 209 w 10000"/>
                <a:gd name="connsiteY2" fmla="*/ 4976 h 10194"/>
                <a:gd name="connsiteX3" fmla="*/ 382 w 10000"/>
                <a:gd name="connsiteY3" fmla="*/ 5102 h 10194"/>
                <a:gd name="connsiteX4" fmla="*/ 557 w 10000"/>
                <a:gd name="connsiteY4" fmla="*/ 5102 h 10194"/>
                <a:gd name="connsiteX5" fmla="*/ 766 w 10000"/>
                <a:gd name="connsiteY5" fmla="*/ 5046 h 10194"/>
                <a:gd name="connsiteX6" fmla="*/ 719 w 10000"/>
                <a:gd name="connsiteY6" fmla="*/ 5217 h 10194"/>
                <a:gd name="connsiteX7" fmla="*/ 534 w 10000"/>
                <a:gd name="connsiteY7" fmla="*/ 5264 h 10194"/>
                <a:gd name="connsiteX8" fmla="*/ 336 w 10000"/>
                <a:gd name="connsiteY8" fmla="*/ 5264 h 10194"/>
                <a:gd name="connsiteX9" fmla="*/ 430 w 10000"/>
                <a:gd name="connsiteY9" fmla="*/ 5460 h 10194"/>
                <a:gd name="connsiteX10" fmla="*/ 534 w 10000"/>
                <a:gd name="connsiteY10" fmla="*/ 5575 h 10194"/>
                <a:gd name="connsiteX11" fmla="*/ 673 w 10000"/>
                <a:gd name="connsiteY11" fmla="*/ 5725 h 10194"/>
                <a:gd name="connsiteX12" fmla="*/ 847 w 10000"/>
                <a:gd name="connsiteY12" fmla="*/ 5817 h 10194"/>
                <a:gd name="connsiteX13" fmla="*/ 1055 w 10000"/>
                <a:gd name="connsiteY13" fmla="*/ 5817 h 10194"/>
                <a:gd name="connsiteX14" fmla="*/ 1206 w 10000"/>
                <a:gd name="connsiteY14" fmla="*/ 5749 h 10194"/>
                <a:gd name="connsiteX15" fmla="*/ 1358 w 10000"/>
                <a:gd name="connsiteY15" fmla="*/ 5620 h 10194"/>
                <a:gd name="connsiteX16" fmla="*/ 1450 w 10000"/>
                <a:gd name="connsiteY16" fmla="*/ 5264 h 10194"/>
                <a:gd name="connsiteX17" fmla="*/ 1520 w 10000"/>
                <a:gd name="connsiteY17" fmla="*/ 5309 h 10194"/>
                <a:gd name="connsiteX18" fmla="*/ 1497 w 10000"/>
                <a:gd name="connsiteY18" fmla="*/ 5482 h 10194"/>
                <a:gd name="connsiteX19" fmla="*/ 1520 w 10000"/>
                <a:gd name="connsiteY19" fmla="*/ 5620 h 10194"/>
                <a:gd name="connsiteX20" fmla="*/ 1613 w 10000"/>
                <a:gd name="connsiteY20" fmla="*/ 5771 h 10194"/>
                <a:gd name="connsiteX21" fmla="*/ 1566 w 10000"/>
                <a:gd name="connsiteY21" fmla="*/ 6173 h 10194"/>
                <a:gd name="connsiteX22" fmla="*/ 1671 w 10000"/>
                <a:gd name="connsiteY22" fmla="*/ 6415 h 10194"/>
                <a:gd name="connsiteX23" fmla="*/ 1613 w 10000"/>
                <a:gd name="connsiteY23" fmla="*/ 6519 h 10194"/>
                <a:gd name="connsiteX24" fmla="*/ 1717 w 10000"/>
                <a:gd name="connsiteY24" fmla="*/ 6946 h 10194"/>
                <a:gd name="connsiteX25" fmla="*/ 1786 w 10000"/>
                <a:gd name="connsiteY25" fmla="*/ 7314 h 10194"/>
                <a:gd name="connsiteX26" fmla="*/ 1937 w 10000"/>
                <a:gd name="connsiteY26" fmla="*/ 7647 h 10194"/>
                <a:gd name="connsiteX27" fmla="*/ 2170 w 10000"/>
                <a:gd name="connsiteY27" fmla="*/ 8005 h 10194"/>
                <a:gd name="connsiteX28" fmla="*/ 2367 w 10000"/>
                <a:gd name="connsiteY28" fmla="*/ 8709 h 10194"/>
                <a:gd name="connsiteX29" fmla="*/ 2657 w 10000"/>
                <a:gd name="connsiteY29" fmla="*/ 9135 h 10194"/>
                <a:gd name="connsiteX30" fmla="*/ 2877 w 10000"/>
                <a:gd name="connsiteY30" fmla="*/ 9883 h 10194"/>
                <a:gd name="connsiteX31" fmla="*/ 3098 w 10000"/>
                <a:gd name="connsiteY31" fmla="*/ 10125 h 10194"/>
                <a:gd name="connsiteX32" fmla="*/ 3260 w 10000"/>
                <a:gd name="connsiteY32" fmla="*/ 10194 h 10194"/>
                <a:gd name="connsiteX33" fmla="*/ 3388 w 10000"/>
                <a:gd name="connsiteY33" fmla="*/ 10103 h 10194"/>
                <a:gd name="connsiteX34" fmla="*/ 3434 w 10000"/>
                <a:gd name="connsiteY34" fmla="*/ 9907 h 10194"/>
                <a:gd name="connsiteX35" fmla="*/ 3561 w 10000"/>
                <a:gd name="connsiteY35" fmla="*/ 9814 h 10194"/>
                <a:gd name="connsiteX36" fmla="*/ 3724 w 10000"/>
                <a:gd name="connsiteY36" fmla="*/ 9791 h 10194"/>
                <a:gd name="connsiteX37" fmla="*/ 3724 w 10000"/>
                <a:gd name="connsiteY37" fmla="*/ 9618 h 10194"/>
                <a:gd name="connsiteX38" fmla="*/ 3829 w 10000"/>
                <a:gd name="connsiteY38" fmla="*/ 9446 h 10194"/>
                <a:gd name="connsiteX39" fmla="*/ 4014 w 10000"/>
                <a:gd name="connsiteY39" fmla="*/ 9446 h 10194"/>
                <a:gd name="connsiteX40" fmla="*/ 3968 w 10000"/>
                <a:gd name="connsiteY40" fmla="*/ 8939 h 10194"/>
                <a:gd name="connsiteX41" fmla="*/ 4142 w 10000"/>
                <a:gd name="connsiteY41" fmla="*/ 8627 h 10194"/>
                <a:gd name="connsiteX42" fmla="*/ 4188 w 10000"/>
                <a:gd name="connsiteY42" fmla="*/ 8420 h 10194"/>
                <a:gd name="connsiteX43" fmla="*/ 4107 w 10000"/>
                <a:gd name="connsiteY43" fmla="*/ 7810 h 10194"/>
                <a:gd name="connsiteX44" fmla="*/ 4119 w 10000"/>
                <a:gd name="connsiteY44" fmla="*/ 7672 h 10194"/>
                <a:gd name="connsiteX45" fmla="*/ 4211 w 10000"/>
                <a:gd name="connsiteY45" fmla="*/ 7521 h 10194"/>
                <a:gd name="connsiteX46" fmla="*/ 4408 w 10000"/>
                <a:gd name="connsiteY46" fmla="*/ 7556 h 10194"/>
                <a:gd name="connsiteX47" fmla="*/ 4455 w 10000"/>
                <a:gd name="connsiteY47" fmla="*/ 7408 h 10194"/>
                <a:gd name="connsiteX48" fmla="*/ 4745 w 10000"/>
                <a:gd name="connsiteY48" fmla="*/ 7361 h 10194"/>
                <a:gd name="connsiteX49" fmla="*/ 4838 w 10000"/>
                <a:gd name="connsiteY49" fmla="*/ 7281 h 10194"/>
                <a:gd name="connsiteX50" fmla="*/ 4861 w 10000"/>
                <a:gd name="connsiteY50" fmla="*/ 7118 h 10194"/>
                <a:gd name="connsiteX51" fmla="*/ 5104 w 10000"/>
                <a:gd name="connsiteY51" fmla="*/ 6991 h 10194"/>
                <a:gd name="connsiteX52" fmla="*/ 5301 w 10000"/>
                <a:gd name="connsiteY52" fmla="*/ 6739 h 10194"/>
                <a:gd name="connsiteX53" fmla="*/ 5465 w 10000"/>
                <a:gd name="connsiteY53" fmla="*/ 6682 h 10194"/>
                <a:gd name="connsiteX54" fmla="*/ 5592 w 10000"/>
                <a:gd name="connsiteY54" fmla="*/ 6566 h 10194"/>
                <a:gd name="connsiteX55" fmla="*/ 5789 w 10000"/>
                <a:gd name="connsiteY55" fmla="*/ 6301 h 10194"/>
                <a:gd name="connsiteX56" fmla="*/ 5951 w 10000"/>
                <a:gd name="connsiteY56" fmla="*/ 6185 h 10194"/>
                <a:gd name="connsiteX57" fmla="*/ 6265 w 10000"/>
                <a:gd name="connsiteY57" fmla="*/ 6104 h 10194"/>
                <a:gd name="connsiteX58" fmla="*/ 6462 w 10000"/>
                <a:gd name="connsiteY58" fmla="*/ 5817 h 10194"/>
                <a:gd name="connsiteX59" fmla="*/ 6416 w 10000"/>
                <a:gd name="connsiteY59" fmla="*/ 5679 h 10194"/>
                <a:gd name="connsiteX60" fmla="*/ 6485 w 10000"/>
                <a:gd name="connsiteY60" fmla="*/ 5575 h 10194"/>
                <a:gd name="connsiteX61" fmla="*/ 6798 w 10000"/>
                <a:gd name="connsiteY61" fmla="*/ 5460 h 10194"/>
                <a:gd name="connsiteX62" fmla="*/ 6868 w 10000"/>
                <a:gd name="connsiteY62" fmla="*/ 5333 h 10194"/>
                <a:gd name="connsiteX63" fmla="*/ 6903 w 10000"/>
                <a:gd name="connsiteY63" fmla="*/ 5529 h 10194"/>
                <a:gd name="connsiteX64" fmla="*/ 7112 w 10000"/>
                <a:gd name="connsiteY64" fmla="*/ 5482 h 10194"/>
                <a:gd name="connsiteX65" fmla="*/ 6949 w 10000"/>
                <a:gd name="connsiteY65" fmla="*/ 4781 h 10194"/>
                <a:gd name="connsiteX66" fmla="*/ 6949 w 10000"/>
                <a:gd name="connsiteY66" fmla="*/ 4527 h 10194"/>
                <a:gd name="connsiteX67" fmla="*/ 6879 w 10000"/>
                <a:gd name="connsiteY67" fmla="*/ 4446 h 10194"/>
                <a:gd name="connsiteX68" fmla="*/ 6752 w 10000"/>
                <a:gd name="connsiteY68" fmla="*/ 4377 h 10194"/>
                <a:gd name="connsiteX69" fmla="*/ 6775 w 10000"/>
                <a:gd name="connsiteY69" fmla="*/ 4261 h 10194"/>
                <a:gd name="connsiteX70" fmla="*/ 6949 w 10000"/>
                <a:gd name="connsiteY70" fmla="*/ 4088 h 10194"/>
                <a:gd name="connsiteX71" fmla="*/ 6845 w 10000"/>
                <a:gd name="connsiteY71" fmla="*/ 4066 h 10194"/>
                <a:gd name="connsiteX72" fmla="*/ 6845 w 10000"/>
                <a:gd name="connsiteY72" fmla="*/ 3917 h 10194"/>
                <a:gd name="connsiteX73" fmla="*/ 6972 w 10000"/>
                <a:gd name="connsiteY73" fmla="*/ 3778 h 10194"/>
                <a:gd name="connsiteX74" fmla="*/ 7042 w 10000"/>
                <a:gd name="connsiteY74" fmla="*/ 3892 h 10194"/>
                <a:gd name="connsiteX75" fmla="*/ 7112 w 10000"/>
                <a:gd name="connsiteY75" fmla="*/ 3778 h 10194"/>
                <a:gd name="connsiteX76" fmla="*/ 7193 w 10000"/>
                <a:gd name="connsiteY76" fmla="*/ 3917 h 10194"/>
                <a:gd name="connsiteX77" fmla="*/ 7309 w 10000"/>
                <a:gd name="connsiteY77" fmla="*/ 3870 h 10194"/>
                <a:gd name="connsiteX78" fmla="*/ 7379 w 10000"/>
                <a:gd name="connsiteY78" fmla="*/ 4088 h 10194"/>
                <a:gd name="connsiteX79" fmla="*/ 7460 w 10000"/>
                <a:gd name="connsiteY79" fmla="*/ 4182 h 10194"/>
                <a:gd name="connsiteX80" fmla="*/ 7994 w 10000"/>
                <a:gd name="connsiteY80" fmla="*/ 4182 h 10194"/>
                <a:gd name="connsiteX81" fmla="*/ 8156 w 10000"/>
                <a:gd name="connsiteY81" fmla="*/ 4227 h 10194"/>
                <a:gd name="connsiteX82" fmla="*/ 8249 w 10000"/>
                <a:gd name="connsiteY82" fmla="*/ 4284 h 10194"/>
                <a:gd name="connsiteX83" fmla="*/ 8086 w 10000"/>
                <a:gd name="connsiteY83" fmla="*/ 4491 h 10194"/>
                <a:gd name="connsiteX84" fmla="*/ 7842 w 10000"/>
                <a:gd name="connsiteY84" fmla="*/ 4618 h 10194"/>
                <a:gd name="connsiteX85" fmla="*/ 7842 w 10000"/>
                <a:gd name="connsiteY85" fmla="*/ 4781 h 10194"/>
                <a:gd name="connsiteX86" fmla="*/ 7959 w 10000"/>
                <a:gd name="connsiteY86" fmla="*/ 4883 h 10194"/>
                <a:gd name="connsiteX87" fmla="*/ 8063 w 10000"/>
                <a:gd name="connsiteY87" fmla="*/ 4930 h 10194"/>
                <a:gd name="connsiteX88" fmla="*/ 8156 w 10000"/>
                <a:gd name="connsiteY88" fmla="*/ 4734 h 10194"/>
                <a:gd name="connsiteX89" fmla="*/ 8249 w 10000"/>
                <a:gd name="connsiteY89" fmla="*/ 4814 h 10194"/>
                <a:gd name="connsiteX90" fmla="*/ 8307 w 10000"/>
                <a:gd name="connsiteY90" fmla="*/ 5022 h 10194"/>
                <a:gd name="connsiteX91" fmla="*/ 8353 w 10000"/>
                <a:gd name="connsiteY91" fmla="*/ 5391 h 10194"/>
                <a:gd name="connsiteX92" fmla="*/ 8492 w 10000"/>
                <a:gd name="connsiteY92" fmla="*/ 5367 h 10194"/>
                <a:gd name="connsiteX93" fmla="*/ 8538 w 10000"/>
                <a:gd name="connsiteY93" fmla="*/ 5286 h 10194"/>
                <a:gd name="connsiteX94" fmla="*/ 8515 w 10000"/>
                <a:gd name="connsiteY94" fmla="*/ 5125 h 10194"/>
                <a:gd name="connsiteX95" fmla="*/ 8596 w 10000"/>
                <a:gd name="connsiteY95" fmla="*/ 5022 h 10194"/>
                <a:gd name="connsiteX96" fmla="*/ 8620 w 10000"/>
                <a:gd name="connsiteY96" fmla="*/ 4734 h 10194"/>
                <a:gd name="connsiteX97" fmla="*/ 8760 w 10000"/>
                <a:gd name="connsiteY97" fmla="*/ 4687 h 10194"/>
                <a:gd name="connsiteX98" fmla="*/ 8910 w 10000"/>
                <a:gd name="connsiteY98" fmla="*/ 4665 h 10194"/>
                <a:gd name="connsiteX99" fmla="*/ 9107 w 10000"/>
                <a:gd name="connsiteY99" fmla="*/ 4158 h 10194"/>
                <a:gd name="connsiteX100" fmla="*/ 9246 w 10000"/>
                <a:gd name="connsiteY100" fmla="*/ 4018 h 10194"/>
                <a:gd name="connsiteX101" fmla="*/ 9246 w 10000"/>
                <a:gd name="connsiteY101" fmla="*/ 3848 h 10194"/>
                <a:gd name="connsiteX102" fmla="*/ 9269 w 10000"/>
                <a:gd name="connsiteY102" fmla="*/ 3754 h 10194"/>
                <a:gd name="connsiteX103" fmla="*/ 9466 w 10000"/>
                <a:gd name="connsiteY103" fmla="*/ 3651 h 10194"/>
                <a:gd name="connsiteX104" fmla="*/ 9582 w 10000"/>
                <a:gd name="connsiteY104" fmla="*/ 3513 h 10194"/>
                <a:gd name="connsiteX105" fmla="*/ 9757 w 10000"/>
                <a:gd name="connsiteY105" fmla="*/ 3466 h 10194"/>
                <a:gd name="connsiteX106" fmla="*/ 9873 w 10000"/>
                <a:gd name="connsiteY106" fmla="*/ 3489 h 10194"/>
                <a:gd name="connsiteX107" fmla="*/ 9873 w 10000"/>
                <a:gd name="connsiteY107" fmla="*/ 3386 h 10194"/>
                <a:gd name="connsiteX108" fmla="*/ 9954 w 10000"/>
                <a:gd name="connsiteY108" fmla="*/ 3270 h 10194"/>
                <a:gd name="connsiteX109" fmla="*/ 10000 w 10000"/>
                <a:gd name="connsiteY109" fmla="*/ 3132 h 10194"/>
                <a:gd name="connsiteX110" fmla="*/ 9919 w 10000"/>
                <a:gd name="connsiteY110" fmla="*/ 3053 h 10194"/>
                <a:gd name="connsiteX111" fmla="*/ 9757 w 10000"/>
                <a:gd name="connsiteY111" fmla="*/ 3029 h 10194"/>
                <a:gd name="connsiteX112" fmla="*/ 9606 w 10000"/>
                <a:gd name="connsiteY112" fmla="*/ 2833 h 10194"/>
                <a:gd name="connsiteX113" fmla="*/ 9559 w 10000"/>
                <a:gd name="connsiteY113" fmla="*/ 2695 h 10194"/>
                <a:gd name="connsiteX114" fmla="*/ 9443 w 10000"/>
                <a:gd name="connsiteY114" fmla="*/ 2671 h 10194"/>
                <a:gd name="connsiteX115" fmla="*/ 9269 w 10000"/>
                <a:gd name="connsiteY115" fmla="*/ 2741 h 10194"/>
                <a:gd name="connsiteX116" fmla="*/ 9003 w 10000"/>
                <a:gd name="connsiteY116" fmla="*/ 2741 h 10194"/>
                <a:gd name="connsiteX117" fmla="*/ 8515 w 10000"/>
                <a:gd name="connsiteY117" fmla="*/ 3121 h 10194"/>
                <a:gd name="connsiteX118" fmla="*/ 8353 w 10000"/>
                <a:gd name="connsiteY118" fmla="*/ 3223 h 10194"/>
                <a:gd name="connsiteX119" fmla="*/ 8086 w 10000"/>
                <a:gd name="connsiteY119" fmla="*/ 3270 h 10194"/>
                <a:gd name="connsiteX120" fmla="*/ 8063 w 10000"/>
                <a:gd name="connsiteY120" fmla="*/ 3364 h 10194"/>
                <a:gd name="connsiteX121" fmla="*/ 8156 w 10000"/>
                <a:gd name="connsiteY121" fmla="*/ 3409 h 10194"/>
                <a:gd name="connsiteX122" fmla="*/ 8202 w 10000"/>
                <a:gd name="connsiteY122" fmla="*/ 3489 h 10194"/>
                <a:gd name="connsiteX123" fmla="*/ 8156 w 10000"/>
                <a:gd name="connsiteY123" fmla="*/ 3582 h 10194"/>
                <a:gd name="connsiteX124" fmla="*/ 8063 w 10000"/>
                <a:gd name="connsiteY124" fmla="*/ 3605 h 10194"/>
                <a:gd name="connsiteX125" fmla="*/ 7819 w 10000"/>
                <a:gd name="connsiteY125" fmla="*/ 3651 h 10194"/>
                <a:gd name="connsiteX126" fmla="*/ 7622 w 10000"/>
                <a:gd name="connsiteY126" fmla="*/ 3627 h 10194"/>
                <a:gd name="connsiteX127" fmla="*/ 7402 w 10000"/>
                <a:gd name="connsiteY127" fmla="*/ 3674 h 10194"/>
                <a:gd name="connsiteX128" fmla="*/ 7193 w 10000"/>
                <a:gd name="connsiteY128" fmla="*/ 3674 h 10194"/>
                <a:gd name="connsiteX129" fmla="*/ 7112 w 10000"/>
                <a:gd name="connsiteY129" fmla="*/ 3627 h 10194"/>
                <a:gd name="connsiteX130" fmla="*/ 7065 w 10000"/>
                <a:gd name="connsiteY130" fmla="*/ 3535 h 10194"/>
                <a:gd name="connsiteX131" fmla="*/ 6798 w 10000"/>
                <a:gd name="connsiteY131" fmla="*/ 3513 h 10194"/>
                <a:gd name="connsiteX132" fmla="*/ 6845 w 10000"/>
                <a:gd name="connsiteY132" fmla="*/ 3674 h 10194"/>
                <a:gd name="connsiteX133" fmla="*/ 6798 w 10000"/>
                <a:gd name="connsiteY133" fmla="*/ 3778 h 10194"/>
                <a:gd name="connsiteX134" fmla="*/ 6462 w 10000"/>
                <a:gd name="connsiteY134" fmla="*/ 3778 h 10194"/>
                <a:gd name="connsiteX135" fmla="*/ 6056 w 10000"/>
                <a:gd name="connsiteY135" fmla="*/ 3709 h 10194"/>
                <a:gd name="connsiteX136" fmla="*/ 5975 w 10000"/>
                <a:gd name="connsiteY136" fmla="*/ 3674 h 10194"/>
                <a:gd name="connsiteX137" fmla="*/ 5778 w 10000"/>
                <a:gd name="connsiteY137" fmla="*/ 3651 h 10194"/>
                <a:gd name="connsiteX138" fmla="*/ 5488 w 10000"/>
                <a:gd name="connsiteY138" fmla="*/ 3444 h 10194"/>
                <a:gd name="connsiteX139" fmla="*/ 5035 w 10000"/>
                <a:gd name="connsiteY139" fmla="*/ 3420 h 10194"/>
                <a:gd name="connsiteX140" fmla="*/ 4942 w 10000"/>
                <a:gd name="connsiteY140" fmla="*/ 3364 h 10194"/>
                <a:gd name="connsiteX141" fmla="*/ 4664 w 10000"/>
                <a:gd name="connsiteY141" fmla="*/ 3248 h 10194"/>
                <a:gd name="connsiteX142" fmla="*/ 4304 w 10000"/>
                <a:gd name="connsiteY142" fmla="*/ 3006 h 10194"/>
                <a:gd name="connsiteX143" fmla="*/ 4107 w 10000"/>
                <a:gd name="connsiteY143" fmla="*/ 2914 h 10194"/>
                <a:gd name="connsiteX144" fmla="*/ 4258 w 10000"/>
                <a:gd name="connsiteY144" fmla="*/ 2522 h 10194"/>
                <a:gd name="connsiteX145" fmla="*/ 4431 w 10000"/>
                <a:gd name="connsiteY145" fmla="*/ 2384 h 10194"/>
                <a:gd name="connsiteX146" fmla="*/ 4431 w 10000"/>
                <a:gd name="connsiteY146" fmla="*/ 2360 h 10194"/>
                <a:gd name="connsiteX147" fmla="*/ 4304 w 10000"/>
                <a:gd name="connsiteY147" fmla="*/ 2337 h 10194"/>
                <a:gd name="connsiteX148" fmla="*/ 4119 w 10000"/>
                <a:gd name="connsiteY148" fmla="*/ 2234 h 10194"/>
                <a:gd name="connsiteX149" fmla="*/ 4061 w 10000"/>
                <a:gd name="connsiteY149" fmla="*/ 2142 h 10194"/>
                <a:gd name="connsiteX150" fmla="*/ 3852 w 10000"/>
                <a:gd name="connsiteY150" fmla="*/ 2073 h 10194"/>
                <a:gd name="connsiteX151" fmla="*/ 3747 w 10000"/>
                <a:gd name="connsiteY151" fmla="*/ 2096 h 10194"/>
                <a:gd name="connsiteX152" fmla="*/ 3631 w 10000"/>
                <a:gd name="connsiteY152" fmla="*/ 1946 h 10194"/>
                <a:gd name="connsiteX153" fmla="*/ 3631 w 10000"/>
                <a:gd name="connsiteY153" fmla="*/ 1704 h 10194"/>
                <a:gd name="connsiteX154" fmla="*/ 3550 w 10000"/>
                <a:gd name="connsiteY154" fmla="*/ 1612 h 10194"/>
                <a:gd name="connsiteX155" fmla="*/ 3561 w 10000"/>
                <a:gd name="connsiteY155" fmla="*/ 1496 h 10194"/>
                <a:gd name="connsiteX156" fmla="*/ 3677 w 10000"/>
                <a:gd name="connsiteY156" fmla="*/ 1542 h 10194"/>
                <a:gd name="connsiteX157" fmla="*/ 3875 w 10000"/>
                <a:gd name="connsiteY157" fmla="*/ 1496 h 10194"/>
                <a:gd name="connsiteX158" fmla="*/ 3898 w 10000"/>
                <a:gd name="connsiteY158" fmla="*/ 1393 h 10194"/>
                <a:gd name="connsiteX159" fmla="*/ 3852 w 10000"/>
                <a:gd name="connsiteY159" fmla="*/ 1279 h 10194"/>
                <a:gd name="connsiteX160" fmla="*/ 3771 w 10000"/>
                <a:gd name="connsiteY160" fmla="*/ 1254 h 10194"/>
                <a:gd name="connsiteX161" fmla="*/ 3700 w 10000"/>
                <a:gd name="connsiteY161" fmla="*/ 1174 h 10194"/>
                <a:gd name="connsiteX162" fmla="*/ 3747 w 10000"/>
                <a:gd name="connsiteY162" fmla="*/ 1058 h 10194"/>
                <a:gd name="connsiteX163" fmla="*/ 3794 w 10000"/>
                <a:gd name="connsiteY163" fmla="*/ 944 h 10194"/>
                <a:gd name="connsiteX164" fmla="*/ 3875 w 10000"/>
                <a:gd name="connsiteY164" fmla="*/ 944 h 10194"/>
                <a:gd name="connsiteX165" fmla="*/ 4061 w 10000"/>
                <a:gd name="connsiteY165" fmla="*/ 679 h 10194"/>
                <a:gd name="connsiteX166" fmla="*/ 4119 w 10000"/>
                <a:gd name="connsiteY166" fmla="*/ 575 h 10194"/>
                <a:gd name="connsiteX167" fmla="*/ 4165 w 10000"/>
                <a:gd name="connsiteY167" fmla="*/ 356 h 10194"/>
                <a:gd name="connsiteX168" fmla="*/ 4084 w 10000"/>
                <a:gd name="connsiteY168" fmla="*/ 390 h 10194"/>
                <a:gd name="connsiteX169" fmla="*/ 3829 w 10000"/>
                <a:gd name="connsiteY169" fmla="*/ 194 h 10194"/>
                <a:gd name="connsiteX170" fmla="*/ 3631 w 10000"/>
                <a:gd name="connsiteY170" fmla="*/ 241 h 10194"/>
                <a:gd name="connsiteX171" fmla="*/ 3121 w 10000"/>
                <a:gd name="connsiteY171" fmla="*/ 322 h 10194"/>
                <a:gd name="connsiteX172" fmla="*/ 2790 w 10000"/>
                <a:gd name="connsiteY172" fmla="*/ 114 h 10194"/>
                <a:gd name="connsiteX173" fmla="*/ 2536 w 10000"/>
                <a:gd name="connsiteY173" fmla="*/ 97 h 10194"/>
                <a:gd name="connsiteX174" fmla="*/ 2093 w 10000"/>
                <a:gd name="connsiteY174" fmla="*/ 178 h 10194"/>
                <a:gd name="connsiteX175" fmla="*/ 2228 w 10000"/>
                <a:gd name="connsiteY175" fmla="*/ 414 h 10194"/>
                <a:gd name="connsiteX176" fmla="*/ 2291 w 10000"/>
                <a:gd name="connsiteY176" fmla="*/ 609 h 10194"/>
                <a:gd name="connsiteX177" fmla="*/ 1925 w 10000"/>
                <a:gd name="connsiteY177" fmla="*/ 731 h 10194"/>
                <a:gd name="connsiteX178" fmla="*/ 2076 w 10000"/>
                <a:gd name="connsiteY178" fmla="*/ 921 h 10194"/>
                <a:gd name="connsiteX179" fmla="*/ 2007 w 10000"/>
                <a:gd name="connsiteY179" fmla="*/ 1036 h 10194"/>
                <a:gd name="connsiteX180" fmla="*/ 2100 w 10000"/>
                <a:gd name="connsiteY180" fmla="*/ 1105 h 10194"/>
                <a:gd name="connsiteX181" fmla="*/ 2030 w 10000"/>
                <a:gd name="connsiteY181" fmla="*/ 1196 h 10194"/>
                <a:gd name="connsiteX182" fmla="*/ 2053 w 10000"/>
                <a:gd name="connsiteY182" fmla="*/ 1301 h 10194"/>
                <a:gd name="connsiteX183" fmla="*/ 2124 w 10000"/>
                <a:gd name="connsiteY183" fmla="*/ 1393 h 10194"/>
                <a:gd name="connsiteX184" fmla="*/ 2251 w 10000"/>
                <a:gd name="connsiteY184" fmla="*/ 1417 h 10194"/>
                <a:gd name="connsiteX185" fmla="*/ 2251 w 10000"/>
                <a:gd name="connsiteY185" fmla="*/ 1520 h 10194"/>
                <a:gd name="connsiteX186" fmla="*/ 2448 w 10000"/>
                <a:gd name="connsiteY186" fmla="*/ 1588 h 10194"/>
                <a:gd name="connsiteX187" fmla="*/ 2448 w 10000"/>
                <a:gd name="connsiteY187" fmla="*/ 1704 h 10194"/>
                <a:gd name="connsiteX188" fmla="*/ 2344 w 10000"/>
                <a:gd name="connsiteY188" fmla="*/ 1704 h 10194"/>
                <a:gd name="connsiteX189" fmla="*/ 2251 w 10000"/>
                <a:gd name="connsiteY189" fmla="*/ 1751 h 10194"/>
                <a:gd name="connsiteX190" fmla="*/ 2205 w 10000"/>
                <a:gd name="connsiteY190" fmla="*/ 1831 h 10194"/>
                <a:gd name="connsiteX191" fmla="*/ 2274 w 10000"/>
                <a:gd name="connsiteY191" fmla="*/ 2027 h 10194"/>
                <a:gd name="connsiteX192" fmla="*/ 2100 w 10000"/>
                <a:gd name="connsiteY192" fmla="*/ 2165 h 10194"/>
                <a:gd name="connsiteX193" fmla="*/ 1960 w 10000"/>
                <a:gd name="connsiteY193" fmla="*/ 2315 h 10194"/>
                <a:gd name="connsiteX194" fmla="*/ 1960 w 10000"/>
                <a:gd name="connsiteY194" fmla="*/ 2406 h 10194"/>
                <a:gd name="connsiteX195" fmla="*/ 1763 w 10000"/>
                <a:gd name="connsiteY195" fmla="*/ 2545 h 10194"/>
                <a:gd name="connsiteX196" fmla="*/ 1613 w 10000"/>
                <a:gd name="connsiteY196" fmla="*/ 2833 h 10194"/>
                <a:gd name="connsiteX197" fmla="*/ 1450 w 10000"/>
                <a:gd name="connsiteY197" fmla="*/ 2937 h 10194"/>
                <a:gd name="connsiteX198" fmla="*/ 1277 w 10000"/>
                <a:gd name="connsiteY198" fmla="*/ 3223 h 10194"/>
                <a:gd name="connsiteX199" fmla="*/ 1067 w 10000"/>
                <a:gd name="connsiteY199" fmla="*/ 3248 h 10194"/>
                <a:gd name="connsiteX200" fmla="*/ 963 w 10000"/>
                <a:gd name="connsiteY200" fmla="*/ 3295 h 10194"/>
                <a:gd name="connsiteX201" fmla="*/ 893 w 10000"/>
                <a:gd name="connsiteY201" fmla="*/ 3223 h 10194"/>
                <a:gd name="connsiteX202" fmla="*/ 766 w 10000"/>
                <a:gd name="connsiteY202" fmla="*/ 3223 h 10194"/>
                <a:gd name="connsiteX203" fmla="*/ 511 w 10000"/>
                <a:gd name="connsiteY203" fmla="*/ 3466 h 10194"/>
                <a:gd name="connsiteX204" fmla="*/ 499 w 10000"/>
                <a:gd name="connsiteY204" fmla="*/ 3582 h 10194"/>
                <a:gd name="connsiteX205" fmla="*/ 511 w 10000"/>
                <a:gd name="connsiteY205" fmla="*/ 3685 h 10194"/>
                <a:gd name="connsiteX206" fmla="*/ 696 w 10000"/>
                <a:gd name="connsiteY206" fmla="*/ 3732 h 10194"/>
                <a:gd name="connsiteX207" fmla="*/ 673 w 10000"/>
                <a:gd name="connsiteY207" fmla="*/ 3961 h 10194"/>
                <a:gd name="connsiteX208" fmla="*/ 766 w 10000"/>
                <a:gd name="connsiteY208" fmla="*/ 4043 h 10194"/>
                <a:gd name="connsiteX209" fmla="*/ 847 w 10000"/>
                <a:gd name="connsiteY209" fmla="*/ 4043 h 10194"/>
                <a:gd name="connsiteX210" fmla="*/ 916 w 10000"/>
                <a:gd name="connsiteY210" fmla="*/ 4239 h 10194"/>
                <a:gd name="connsiteX211" fmla="*/ 986 w 10000"/>
                <a:gd name="connsiteY211" fmla="*/ 4330 h 10194"/>
                <a:gd name="connsiteX212" fmla="*/ 963 w 10000"/>
                <a:gd name="connsiteY212" fmla="*/ 4550 h 10194"/>
                <a:gd name="connsiteX213" fmla="*/ 766 w 10000"/>
                <a:gd name="connsiteY213" fmla="*/ 4515 h 10194"/>
                <a:gd name="connsiteX214" fmla="*/ 673 w 10000"/>
                <a:gd name="connsiteY214" fmla="*/ 4573 h 10194"/>
                <a:gd name="connsiteX215" fmla="*/ 267 w 10000"/>
                <a:gd name="connsiteY215" fmla="*/ 4550 h 10194"/>
                <a:gd name="connsiteX216" fmla="*/ 220 w 10000"/>
                <a:gd name="connsiteY216" fmla="*/ 4643 h 10194"/>
                <a:gd name="connsiteX217" fmla="*/ 46 w 10000"/>
                <a:gd name="connsiteY217" fmla="*/ 4687 h 10194"/>
                <a:gd name="connsiteX218" fmla="*/ 0 w 10000"/>
                <a:gd name="connsiteY218" fmla="*/ 4756 h 10194"/>
                <a:gd name="connsiteX0" fmla="*/ 0 w 10000"/>
                <a:gd name="connsiteY0" fmla="*/ 4756 h 10194"/>
                <a:gd name="connsiteX1" fmla="*/ 93 w 10000"/>
                <a:gd name="connsiteY1" fmla="*/ 4814 h 10194"/>
                <a:gd name="connsiteX2" fmla="*/ 209 w 10000"/>
                <a:gd name="connsiteY2" fmla="*/ 4976 h 10194"/>
                <a:gd name="connsiteX3" fmla="*/ 382 w 10000"/>
                <a:gd name="connsiteY3" fmla="*/ 5102 h 10194"/>
                <a:gd name="connsiteX4" fmla="*/ 557 w 10000"/>
                <a:gd name="connsiteY4" fmla="*/ 5102 h 10194"/>
                <a:gd name="connsiteX5" fmla="*/ 766 w 10000"/>
                <a:gd name="connsiteY5" fmla="*/ 5046 h 10194"/>
                <a:gd name="connsiteX6" fmla="*/ 719 w 10000"/>
                <a:gd name="connsiteY6" fmla="*/ 5217 h 10194"/>
                <a:gd name="connsiteX7" fmla="*/ 534 w 10000"/>
                <a:gd name="connsiteY7" fmla="*/ 5264 h 10194"/>
                <a:gd name="connsiteX8" fmla="*/ 336 w 10000"/>
                <a:gd name="connsiteY8" fmla="*/ 5264 h 10194"/>
                <a:gd name="connsiteX9" fmla="*/ 430 w 10000"/>
                <a:gd name="connsiteY9" fmla="*/ 5460 h 10194"/>
                <a:gd name="connsiteX10" fmla="*/ 534 w 10000"/>
                <a:gd name="connsiteY10" fmla="*/ 5575 h 10194"/>
                <a:gd name="connsiteX11" fmla="*/ 673 w 10000"/>
                <a:gd name="connsiteY11" fmla="*/ 5725 h 10194"/>
                <a:gd name="connsiteX12" fmla="*/ 847 w 10000"/>
                <a:gd name="connsiteY12" fmla="*/ 5817 h 10194"/>
                <a:gd name="connsiteX13" fmla="*/ 1055 w 10000"/>
                <a:gd name="connsiteY13" fmla="*/ 5817 h 10194"/>
                <a:gd name="connsiteX14" fmla="*/ 1206 w 10000"/>
                <a:gd name="connsiteY14" fmla="*/ 5749 h 10194"/>
                <a:gd name="connsiteX15" fmla="*/ 1358 w 10000"/>
                <a:gd name="connsiteY15" fmla="*/ 5620 h 10194"/>
                <a:gd name="connsiteX16" fmla="*/ 1450 w 10000"/>
                <a:gd name="connsiteY16" fmla="*/ 5264 h 10194"/>
                <a:gd name="connsiteX17" fmla="*/ 1520 w 10000"/>
                <a:gd name="connsiteY17" fmla="*/ 5309 h 10194"/>
                <a:gd name="connsiteX18" fmla="*/ 1497 w 10000"/>
                <a:gd name="connsiteY18" fmla="*/ 5482 h 10194"/>
                <a:gd name="connsiteX19" fmla="*/ 1520 w 10000"/>
                <a:gd name="connsiteY19" fmla="*/ 5620 h 10194"/>
                <a:gd name="connsiteX20" fmla="*/ 1613 w 10000"/>
                <a:gd name="connsiteY20" fmla="*/ 5771 h 10194"/>
                <a:gd name="connsiteX21" fmla="*/ 1566 w 10000"/>
                <a:gd name="connsiteY21" fmla="*/ 6173 h 10194"/>
                <a:gd name="connsiteX22" fmla="*/ 1671 w 10000"/>
                <a:gd name="connsiteY22" fmla="*/ 6415 h 10194"/>
                <a:gd name="connsiteX23" fmla="*/ 1613 w 10000"/>
                <a:gd name="connsiteY23" fmla="*/ 6519 h 10194"/>
                <a:gd name="connsiteX24" fmla="*/ 1717 w 10000"/>
                <a:gd name="connsiteY24" fmla="*/ 6946 h 10194"/>
                <a:gd name="connsiteX25" fmla="*/ 1786 w 10000"/>
                <a:gd name="connsiteY25" fmla="*/ 7314 h 10194"/>
                <a:gd name="connsiteX26" fmla="*/ 1937 w 10000"/>
                <a:gd name="connsiteY26" fmla="*/ 7647 h 10194"/>
                <a:gd name="connsiteX27" fmla="*/ 2170 w 10000"/>
                <a:gd name="connsiteY27" fmla="*/ 8005 h 10194"/>
                <a:gd name="connsiteX28" fmla="*/ 2367 w 10000"/>
                <a:gd name="connsiteY28" fmla="*/ 8709 h 10194"/>
                <a:gd name="connsiteX29" fmla="*/ 2657 w 10000"/>
                <a:gd name="connsiteY29" fmla="*/ 9135 h 10194"/>
                <a:gd name="connsiteX30" fmla="*/ 2877 w 10000"/>
                <a:gd name="connsiteY30" fmla="*/ 9883 h 10194"/>
                <a:gd name="connsiteX31" fmla="*/ 3098 w 10000"/>
                <a:gd name="connsiteY31" fmla="*/ 10125 h 10194"/>
                <a:gd name="connsiteX32" fmla="*/ 3260 w 10000"/>
                <a:gd name="connsiteY32" fmla="*/ 10194 h 10194"/>
                <a:gd name="connsiteX33" fmla="*/ 3388 w 10000"/>
                <a:gd name="connsiteY33" fmla="*/ 10103 h 10194"/>
                <a:gd name="connsiteX34" fmla="*/ 3434 w 10000"/>
                <a:gd name="connsiteY34" fmla="*/ 9907 h 10194"/>
                <a:gd name="connsiteX35" fmla="*/ 3561 w 10000"/>
                <a:gd name="connsiteY35" fmla="*/ 9814 h 10194"/>
                <a:gd name="connsiteX36" fmla="*/ 3724 w 10000"/>
                <a:gd name="connsiteY36" fmla="*/ 9791 h 10194"/>
                <a:gd name="connsiteX37" fmla="*/ 3724 w 10000"/>
                <a:gd name="connsiteY37" fmla="*/ 9618 h 10194"/>
                <a:gd name="connsiteX38" fmla="*/ 3829 w 10000"/>
                <a:gd name="connsiteY38" fmla="*/ 9446 h 10194"/>
                <a:gd name="connsiteX39" fmla="*/ 4014 w 10000"/>
                <a:gd name="connsiteY39" fmla="*/ 9446 h 10194"/>
                <a:gd name="connsiteX40" fmla="*/ 3968 w 10000"/>
                <a:gd name="connsiteY40" fmla="*/ 8939 h 10194"/>
                <a:gd name="connsiteX41" fmla="*/ 4142 w 10000"/>
                <a:gd name="connsiteY41" fmla="*/ 8627 h 10194"/>
                <a:gd name="connsiteX42" fmla="*/ 4188 w 10000"/>
                <a:gd name="connsiteY42" fmla="*/ 8420 h 10194"/>
                <a:gd name="connsiteX43" fmla="*/ 4107 w 10000"/>
                <a:gd name="connsiteY43" fmla="*/ 7810 h 10194"/>
                <a:gd name="connsiteX44" fmla="*/ 4119 w 10000"/>
                <a:gd name="connsiteY44" fmla="*/ 7672 h 10194"/>
                <a:gd name="connsiteX45" fmla="*/ 4211 w 10000"/>
                <a:gd name="connsiteY45" fmla="*/ 7521 h 10194"/>
                <a:gd name="connsiteX46" fmla="*/ 4408 w 10000"/>
                <a:gd name="connsiteY46" fmla="*/ 7556 h 10194"/>
                <a:gd name="connsiteX47" fmla="*/ 4455 w 10000"/>
                <a:gd name="connsiteY47" fmla="*/ 7408 h 10194"/>
                <a:gd name="connsiteX48" fmla="*/ 4745 w 10000"/>
                <a:gd name="connsiteY48" fmla="*/ 7361 h 10194"/>
                <a:gd name="connsiteX49" fmla="*/ 4838 w 10000"/>
                <a:gd name="connsiteY49" fmla="*/ 7281 h 10194"/>
                <a:gd name="connsiteX50" fmla="*/ 4861 w 10000"/>
                <a:gd name="connsiteY50" fmla="*/ 7118 h 10194"/>
                <a:gd name="connsiteX51" fmla="*/ 5104 w 10000"/>
                <a:gd name="connsiteY51" fmla="*/ 6991 h 10194"/>
                <a:gd name="connsiteX52" fmla="*/ 5301 w 10000"/>
                <a:gd name="connsiteY52" fmla="*/ 6739 h 10194"/>
                <a:gd name="connsiteX53" fmla="*/ 5465 w 10000"/>
                <a:gd name="connsiteY53" fmla="*/ 6682 h 10194"/>
                <a:gd name="connsiteX54" fmla="*/ 5592 w 10000"/>
                <a:gd name="connsiteY54" fmla="*/ 6566 h 10194"/>
                <a:gd name="connsiteX55" fmla="*/ 5789 w 10000"/>
                <a:gd name="connsiteY55" fmla="*/ 6301 h 10194"/>
                <a:gd name="connsiteX56" fmla="*/ 5951 w 10000"/>
                <a:gd name="connsiteY56" fmla="*/ 6185 h 10194"/>
                <a:gd name="connsiteX57" fmla="*/ 6265 w 10000"/>
                <a:gd name="connsiteY57" fmla="*/ 6104 h 10194"/>
                <a:gd name="connsiteX58" fmla="*/ 6462 w 10000"/>
                <a:gd name="connsiteY58" fmla="*/ 5817 h 10194"/>
                <a:gd name="connsiteX59" fmla="*/ 6416 w 10000"/>
                <a:gd name="connsiteY59" fmla="*/ 5679 h 10194"/>
                <a:gd name="connsiteX60" fmla="*/ 6485 w 10000"/>
                <a:gd name="connsiteY60" fmla="*/ 5575 h 10194"/>
                <a:gd name="connsiteX61" fmla="*/ 6798 w 10000"/>
                <a:gd name="connsiteY61" fmla="*/ 5460 h 10194"/>
                <a:gd name="connsiteX62" fmla="*/ 6868 w 10000"/>
                <a:gd name="connsiteY62" fmla="*/ 5333 h 10194"/>
                <a:gd name="connsiteX63" fmla="*/ 6903 w 10000"/>
                <a:gd name="connsiteY63" fmla="*/ 5529 h 10194"/>
                <a:gd name="connsiteX64" fmla="*/ 7112 w 10000"/>
                <a:gd name="connsiteY64" fmla="*/ 5482 h 10194"/>
                <a:gd name="connsiteX65" fmla="*/ 6949 w 10000"/>
                <a:gd name="connsiteY65" fmla="*/ 4781 h 10194"/>
                <a:gd name="connsiteX66" fmla="*/ 6949 w 10000"/>
                <a:gd name="connsiteY66" fmla="*/ 4527 h 10194"/>
                <a:gd name="connsiteX67" fmla="*/ 6879 w 10000"/>
                <a:gd name="connsiteY67" fmla="*/ 4446 h 10194"/>
                <a:gd name="connsiteX68" fmla="*/ 6752 w 10000"/>
                <a:gd name="connsiteY68" fmla="*/ 4377 h 10194"/>
                <a:gd name="connsiteX69" fmla="*/ 6775 w 10000"/>
                <a:gd name="connsiteY69" fmla="*/ 4261 h 10194"/>
                <a:gd name="connsiteX70" fmla="*/ 6949 w 10000"/>
                <a:gd name="connsiteY70" fmla="*/ 4088 h 10194"/>
                <a:gd name="connsiteX71" fmla="*/ 6845 w 10000"/>
                <a:gd name="connsiteY71" fmla="*/ 4066 h 10194"/>
                <a:gd name="connsiteX72" fmla="*/ 6845 w 10000"/>
                <a:gd name="connsiteY72" fmla="*/ 3917 h 10194"/>
                <a:gd name="connsiteX73" fmla="*/ 6972 w 10000"/>
                <a:gd name="connsiteY73" fmla="*/ 3778 h 10194"/>
                <a:gd name="connsiteX74" fmla="*/ 7042 w 10000"/>
                <a:gd name="connsiteY74" fmla="*/ 3892 h 10194"/>
                <a:gd name="connsiteX75" fmla="*/ 7112 w 10000"/>
                <a:gd name="connsiteY75" fmla="*/ 3778 h 10194"/>
                <a:gd name="connsiteX76" fmla="*/ 7193 w 10000"/>
                <a:gd name="connsiteY76" fmla="*/ 3917 h 10194"/>
                <a:gd name="connsiteX77" fmla="*/ 7309 w 10000"/>
                <a:gd name="connsiteY77" fmla="*/ 3870 h 10194"/>
                <a:gd name="connsiteX78" fmla="*/ 7379 w 10000"/>
                <a:gd name="connsiteY78" fmla="*/ 4088 h 10194"/>
                <a:gd name="connsiteX79" fmla="*/ 7460 w 10000"/>
                <a:gd name="connsiteY79" fmla="*/ 4182 h 10194"/>
                <a:gd name="connsiteX80" fmla="*/ 7994 w 10000"/>
                <a:gd name="connsiteY80" fmla="*/ 4182 h 10194"/>
                <a:gd name="connsiteX81" fmla="*/ 8156 w 10000"/>
                <a:gd name="connsiteY81" fmla="*/ 4227 h 10194"/>
                <a:gd name="connsiteX82" fmla="*/ 8249 w 10000"/>
                <a:gd name="connsiteY82" fmla="*/ 4284 h 10194"/>
                <a:gd name="connsiteX83" fmla="*/ 8086 w 10000"/>
                <a:gd name="connsiteY83" fmla="*/ 4491 h 10194"/>
                <a:gd name="connsiteX84" fmla="*/ 7842 w 10000"/>
                <a:gd name="connsiteY84" fmla="*/ 4618 h 10194"/>
                <a:gd name="connsiteX85" fmla="*/ 7842 w 10000"/>
                <a:gd name="connsiteY85" fmla="*/ 4781 h 10194"/>
                <a:gd name="connsiteX86" fmla="*/ 7959 w 10000"/>
                <a:gd name="connsiteY86" fmla="*/ 4883 h 10194"/>
                <a:gd name="connsiteX87" fmla="*/ 8063 w 10000"/>
                <a:gd name="connsiteY87" fmla="*/ 4930 h 10194"/>
                <a:gd name="connsiteX88" fmla="*/ 8156 w 10000"/>
                <a:gd name="connsiteY88" fmla="*/ 4734 h 10194"/>
                <a:gd name="connsiteX89" fmla="*/ 8249 w 10000"/>
                <a:gd name="connsiteY89" fmla="*/ 4814 h 10194"/>
                <a:gd name="connsiteX90" fmla="*/ 8307 w 10000"/>
                <a:gd name="connsiteY90" fmla="*/ 5022 h 10194"/>
                <a:gd name="connsiteX91" fmla="*/ 8353 w 10000"/>
                <a:gd name="connsiteY91" fmla="*/ 5391 h 10194"/>
                <a:gd name="connsiteX92" fmla="*/ 8492 w 10000"/>
                <a:gd name="connsiteY92" fmla="*/ 5367 h 10194"/>
                <a:gd name="connsiteX93" fmla="*/ 8538 w 10000"/>
                <a:gd name="connsiteY93" fmla="*/ 5286 h 10194"/>
                <a:gd name="connsiteX94" fmla="*/ 8515 w 10000"/>
                <a:gd name="connsiteY94" fmla="*/ 5125 h 10194"/>
                <a:gd name="connsiteX95" fmla="*/ 8596 w 10000"/>
                <a:gd name="connsiteY95" fmla="*/ 5022 h 10194"/>
                <a:gd name="connsiteX96" fmla="*/ 8620 w 10000"/>
                <a:gd name="connsiteY96" fmla="*/ 4734 h 10194"/>
                <a:gd name="connsiteX97" fmla="*/ 8760 w 10000"/>
                <a:gd name="connsiteY97" fmla="*/ 4687 h 10194"/>
                <a:gd name="connsiteX98" fmla="*/ 8910 w 10000"/>
                <a:gd name="connsiteY98" fmla="*/ 4665 h 10194"/>
                <a:gd name="connsiteX99" fmla="*/ 9107 w 10000"/>
                <a:gd name="connsiteY99" fmla="*/ 4158 h 10194"/>
                <a:gd name="connsiteX100" fmla="*/ 9246 w 10000"/>
                <a:gd name="connsiteY100" fmla="*/ 4018 h 10194"/>
                <a:gd name="connsiteX101" fmla="*/ 9246 w 10000"/>
                <a:gd name="connsiteY101" fmla="*/ 3848 h 10194"/>
                <a:gd name="connsiteX102" fmla="*/ 9269 w 10000"/>
                <a:gd name="connsiteY102" fmla="*/ 3754 h 10194"/>
                <a:gd name="connsiteX103" fmla="*/ 9466 w 10000"/>
                <a:gd name="connsiteY103" fmla="*/ 3651 h 10194"/>
                <a:gd name="connsiteX104" fmla="*/ 9582 w 10000"/>
                <a:gd name="connsiteY104" fmla="*/ 3513 h 10194"/>
                <a:gd name="connsiteX105" fmla="*/ 9757 w 10000"/>
                <a:gd name="connsiteY105" fmla="*/ 3466 h 10194"/>
                <a:gd name="connsiteX106" fmla="*/ 9873 w 10000"/>
                <a:gd name="connsiteY106" fmla="*/ 3489 h 10194"/>
                <a:gd name="connsiteX107" fmla="*/ 9873 w 10000"/>
                <a:gd name="connsiteY107" fmla="*/ 3386 h 10194"/>
                <a:gd name="connsiteX108" fmla="*/ 9954 w 10000"/>
                <a:gd name="connsiteY108" fmla="*/ 3270 h 10194"/>
                <a:gd name="connsiteX109" fmla="*/ 10000 w 10000"/>
                <a:gd name="connsiteY109" fmla="*/ 3132 h 10194"/>
                <a:gd name="connsiteX110" fmla="*/ 9919 w 10000"/>
                <a:gd name="connsiteY110" fmla="*/ 3053 h 10194"/>
                <a:gd name="connsiteX111" fmla="*/ 9757 w 10000"/>
                <a:gd name="connsiteY111" fmla="*/ 3029 h 10194"/>
                <a:gd name="connsiteX112" fmla="*/ 9606 w 10000"/>
                <a:gd name="connsiteY112" fmla="*/ 2833 h 10194"/>
                <a:gd name="connsiteX113" fmla="*/ 9559 w 10000"/>
                <a:gd name="connsiteY113" fmla="*/ 2695 h 10194"/>
                <a:gd name="connsiteX114" fmla="*/ 9443 w 10000"/>
                <a:gd name="connsiteY114" fmla="*/ 2671 h 10194"/>
                <a:gd name="connsiteX115" fmla="*/ 9269 w 10000"/>
                <a:gd name="connsiteY115" fmla="*/ 2741 h 10194"/>
                <a:gd name="connsiteX116" fmla="*/ 9003 w 10000"/>
                <a:gd name="connsiteY116" fmla="*/ 2741 h 10194"/>
                <a:gd name="connsiteX117" fmla="*/ 8515 w 10000"/>
                <a:gd name="connsiteY117" fmla="*/ 3121 h 10194"/>
                <a:gd name="connsiteX118" fmla="*/ 8353 w 10000"/>
                <a:gd name="connsiteY118" fmla="*/ 3223 h 10194"/>
                <a:gd name="connsiteX119" fmla="*/ 8086 w 10000"/>
                <a:gd name="connsiteY119" fmla="*/ 3270 h 10194"/>
                <a:gd name="connsiteX120" fmla="*/ 8063 w 10000"/>
                <a:gd name="connsiteY120" fmla="*/ 3364 h 10194"/>
                <a:gd name="connsiteX121" fmla="*/ 8156 w 10000"/>
                <a:gd name="connsiteY121" fmla="*/ 3409 h 10194"/>
                <a:gd name="connsiteX122" fmla="*/ 8202 w 10000"/>
                <a:gd name="connsiteY122" fmla="*/ 3489 h 10194"/>
                <a:gd name="connsiteX123" fmla="*/ 8156 w 10000"/>
                <a:gd name="connsiteY123" fmla="*/ 3582 h 10194"/>
                <a:gd name="connsiteX124" fmla="*/ 8063 w 10000"/>
                <a:gd name="connsiteY124" fmla="*/ 3605 h 10194"/>
                <a:gd name="connsiteX125" fmla="*/ 7819 w 10000"/>
                <a:gd name="connsiteY125" fmla="*/ 3651 h 10194"/>
                <a:gd name="connsiteX126" fmla="*/ 7622 w 10000"/>
                <a:gd name="connsiteY126" fmla="*/ 3627 h 10194"/>
                <a:gd name="connsiteX127" fmla="*/ 7402 w 10000"/>
                <a:gd name="connsiteY127" fmla="*/ 3674 h 10194"/>
                <a:gd name="connsiteX128" fmla="*/ 7193 w 10000"/>
                <a:gd name="connsiteY128" fmla="*/ 3674 h 10194"/>
                <a:gd name="connsiteX129" fmla="*/ 7112 w 10000"/>
                <a:gd name="connsiteY129" fmla="*/ 3627 h 10194"/>
                <a:gd name="connsiteX130" fmla="*/ 7065 w 10000"/>
                <a:gd name="connsiteY130" fmla="*/ 3535 h 10194"/>
                <a:gd name="connsiteX131" fmla="*/ 6798 w 10000"/>
                <a:gd name="connsiteY131" fmla="*/ 3513 h 10194"/>
                <a:gd name="connsiteX132" fmla="*/ 6845 w 10000"/>
                <a:gd name="connsiteY132" fmla="*/ 3674 h 10194"/>
                <a:gd name="connsiteX133" fmla="*/ 6798 w 10000"/>
                <a:gd name="connsiteY133" fmla="*/ 3778 h 10194"/>
                <a:gd name="connsiteX134" fmla="*/ 6462 w 10000"/>
                <a:gd name="connsiteY134" fmla="*/ 3778 h 10194"/>
                <a:gd name="connsiteX135" fmla="*/ 6056 w 10000"/>
                <a:gd name="connsiteY135" fmla="*/ 3709 h 10194"/>
                <a:gd name="connsiteX136" fmla="*/ 5975 w 10000"/>
                <a:gd name="connsiteY136" fmla="*/ 3674 h 10194"/>
                <a:gd name="connsiteX137" fmla="*/ 5778 w 10000"/>
                <a:gd name="connsiteY137" fmla="*/ 3651 h 10194"/>
                <a:gd name="connsiteX138" fmla="*/ 5488 w 10000"/>
                <a:gd name="connsiteY138" fmla="*/ 3444 h 10194"/>
                <a:gd name="connsiteX139" fmla="*/ 5035 w 10000"/>
                <a:gd name="connsiteY139" fmla="*/ 3420 h 10194"/>
                <a:gd name="connsiteX140" fmla="*/ 4942 w 10000"/>
                <a:gd name="connsiteY140" fmla="*/ 3364 h 10194"/>
                <a:gd name="connsiteX141" fmla="*/ 4664 w 10000"/>
                <a:gd name="connsiteY141" fmla="*/ 3248 h 10194"/>
                <a:gd name="connsiteX142" fmla="*/ 4304 w 10000"/>
                <a:gd name="connsiteY142" fmla="*/ 3006 h 10194"/>
                <a:gd name="connsiteX143" fmla="*/ 4107 w 10000"/>
                <a:gd name="connsiteY143" fmla="*/ 2914 h 10194"/>
                <a:gd name="connsiteX144" fmla="*/ 4258 w 10000"/>
                <a:gd name="connsiteY144" fmla="*/ 2522 h 10194"/>
                <a:gd name="connsiteX145" fmla="*/ 4431 w 10000"/>
                <a:gd name="connsiteY145" fmla="*/ 2384 h 10194"/>
                <a:gd name="connsiteX146" fmla="*/ 4431 w 10000"/>
                <a:gd name="connsiteY146" fmla="*/ 2360 h 10194"/>
                <a:gd name="connsiteX147" fmla="*/ 4304 w 10000"/>
                <a:gd name="connsiteY147" fmla="*/ 2337 h 10194"/>
                <a:gd name="connsiteX148" fmla="*/ 4119 w 10000"/>
                <a:gd name="connsiteY148" fmla="*/ 2234 h 10194"/>
                <a:gd name="connsiteX149" fmla="*/ 4061 w 10000"/>
                <a:gd name="connsiteY149" fmla="*/ 2142 h 10194"/>
                <a:gd name="connsiteX150" fmla="*/ 3852 w 10000"/>
                <a:gd name="connsiteY150" fmla="*/ 2073 h 10194"/>
                <a:gd name="connsiteX151" fmla="*/ 3747 w 10000"/>
                <a:gd name="connsiteY151" fmla="*/ 2096 h 10194"/>
                <a:gd name="connsiteX152" fmla="*/ 3631 w 10000"/>
                <a:gd name="connsiteY152" fmla="*/ 1946 h 10194"/>
                <a:gd name="connsiteX153" fmla="*/ 3631 w 10000"/>
                <a:gd name="connsiteY153" fmla="*/ 1704 h 10194"/>
                <a:gd name="connsiteX154" fmla="*/ 3550 w 10000"/>
                <a:gd name="connsiteY154" fmla="*/ 1612 h 10194"/>
                <a:gd name="connsiteX155" fmla="*/ 3561 w 10000"/>
                <a:gd name="connsiteY155" fmla="*/ 1496 h 10194"/>
                <a:gd name="connsiteX156" fmla="*/ 3677 w 10000"/>
                <a:gd name="connsiteY156" fmla="*/ 1542 h 10194"/>
                <a:gd name="connsiteX157" fmla="*/ 3875 w 10000"/>
                <a:gd name="connsiteY157" fmla="*/ 1496 h 10194"/>
                <a:gd name="connsiteX158" fmla="*/ 3898 w 10000"/>
                <a:gd name="connsiteY158" fmla="*/ 1393 h 10194"/>
                <a:gd name="connsiteX159" fmla="*/ 3852 w 10000"/>
                <a:gd name="connsiteY159" fmla="*/ 1279 h 10194"/>
                <a:gd name="connsiteX160" fmla="*/ 3771 w 10000"/>
                <a:gd name="connsiteY160" fmla="*/ 1254 h 10194"/>
                <a:gd name="connsiteX161" fmla="*/ 3700 w 10000"/>
                <a:gd name="connsiteY161" fmla="*/ 1174 h 10194"/>
                <a:gd name="connsiteX162" fmla="*/ 3747 w 10000"/>
                <a:gd name="connsiteY162" fmla="*/ 1058 h 10194"/>
                <a:gd name="connsiteX163" fmla="*/ 3794 w 10000"/>
                <a:gd name="connsiteY163" fmla="*/ 944 h 10194"/>
                <a:gd name="connsiteX164" fmla="*/ 3875 w 10000"/>
                <a:gd name="connsiteY164" fmla="*/ 944 h 10194"/>
                <a:gd name="connsiteX165" fmla="*/ 4061 w 10000"/>
                <a:gd name="connsiteY165" fmla="*/ 679 h 10194"/>
                <a:gd name="connsiteX166" fmla="*/ 4119 w 10000"/>
                <a:gd name="connsiteY166" fmla="*/ 575 h 10194"/>
                <a:gd name="connsiteX167" fmla="*/ 4165 w 10000"/>
                <a:gd name="connsiteY167" fmla="*/ 356 h 10194"/>
                <a:gd name="connsiteX168" fmla="*/ 4084 w 10000"/>
                <a:gd name="connsiteY168" fmla="*/ 390 h 10194"/>
                <a:gd name="connsiteX169" fmla="*/ 3829 w 10000"/>
                <a:gd name="connsiteY169" fmla="*/ 194 h 10194"/>
                <a:gd name="connsiteX170" fmla="*/ 3631 w 10000"/>
                <a:gd name="connsiteY170" fmla="*/ 241 h 10194"/>
                <a:gd name="connsiteX171" fmla="*/ 3121 w 10000"/>
                <a:gd name="connsiteY171" fmla="*/ 322 h 10194"/>
                <a:gd name="connsiteX172" fmla="*/ 2790 w 10000"/>
                <a:gd name="connsiteY172" fmla="*/ 114 h 10194"/>
                <a:gd name="connsiteX173" fmla="*/ 2536 w 10000"/>
                <a:gd name="connsiteY173" fmla="*/ 97 h 10194"/>
                <a:gd name="connsiteX174" fmla="*/ 2093 w 10000"/>
                <a:gd name="connsiteY174" fmla="*/ 178 h 10194"/>
                <a:gd name="connsiteX175" fmla="*/ 2228 w 10000"/>
                <a:gd name="connsiteY175" fmla="*/ 414 h 10194"/>
                <a:gd name="connsiteX176" fmla="*/ 2239 w 10000"/>
                <a:gd name="connsiteY176" fmla="*/ 574 h 10194"/>
                <a:gd name="connsiteX177" fmla="*/ 1925 w 10000"/>
                <a:gd name="connsiteY177" fmla="*/ 731 h 10194"/>
                <a:gd name="connsiteX178" fmla="*/ 2076 w 10000"/>
                <a:gd name="connsiteY178" fmla="*/ 921 h 10194"/>
                <a:gd name="connsiteX179" fmla="*/ 2007 w 10000"/>
                <a:gd name="connsiteY179" fmla="*/ 1036 h 10194"/>
                <a:gd name="connsiteX180" fmla="*/ 2100 w 10000"/>
                <a:gd name="connsiteY180" fmla="*/ 1105 h 10194"/>
                <a:gd name="connsiteX181" fmla="*/ 2030 w 10000"/>
                <a:gd name="connsiteY181" fmla="*/ 1196 h 10194"/>
                <a:gd name="connsiteX182" fmla="*/ 2053 w 10000"/>
                <a:gd name="connsiteY182" fmla="*/ 1301 h 10194"/>
                <a:gd name="connsiteX183" fmla="*/ 2124 w 10000"/>
                <a:gd name="connsiteY183" fmla="*/ 1393 h 10194"/>
                <a:gd name="connsiteX184" fmla="*/ 2251 w 10000"/>
                <a:gd name="connsiteY184" fmla="*/ 1417 h 10194"/>
                <a:gd name="connsiteX185" fmla="*/ 2251 w 10000"/>
                <a:gd name="connsiteY185" fmla="*/ 1520 h 10194"/>
                <a:gd name="connsiteX186" fmla="*/ 2448 w 10000"/>
                <a:gd name="connsiteY186" fmla="*/ 1588 h 10194"/>
                <a:gd name="connsiteX187" fmla="*/ 2448 w 10000"/>
                <a:gd name="connsiteY187" fmla="*/ 1704 h 10194"/>
                <a:gd name="connsiteX188" fmla="*/ 2344 w 10000"/>
                <a:gd name="connsiteY188" fmla="*/ 1704 h 10194"/>
                <a:gd name="connsiteX189" fmla="*/ 2251 w 10000"/>
                <a:gd name="connsiteY189" fmla="*/ 1751 h 10194"/>
                <a:gd name="connsiteX190" fmla="*/ 2205 w 10000"/>
                <a:gd name="connsiteY190" fmla="*/ 1831 h 10194"/>
                <a:gd name="connsiteX191" fmla="*/ 2274 w 10000"/>
                <a:gd name="connsiteY191" fmla="*/ 2027 h 10194"/>
                <a:gd name="connsiteX192" fmla="*/ 2100 w 10000"/>
                <a:gd name="connsiteY192" fmla="*/ 2165 h 10194"/>
                <a:gd name="connsiteX193" fmla="*/ 1960 w 10000"/>
                <a:gd name="connsiteY193" fmla="*/ 2315 h 10194"/>
                <a:gd name="connsiteX194" fmla="*/ 1960 w 10000"/>
                <a:gd name="connsiteY194" fmla="*/ 2406 h 10194"/>
                <a:gd name="connsiteX195" fmla="*/ 1763 w 10000"/>
                <a:gd name="connsiteY195" fmla="*/ 2545 h 10194"/>
                <a:gd name="connsiteX196" fmla="*/ 1613 w 10000"/>
                <a:gd name="connsiteY196" fmla="*/ 2833 h 10194"/>
                <a:gd name="connsiteX197" fmla="*/ 1450 w 10000"/>
                <a:gd name="connsiteY197" fmla="*/ 2937 h 10194"/>
                <a:gd name="connsiteX198" fmla="*/ 1277 w 10000"/>
                <a:gd name="connsiteY198" fmla="*/ 3223 h 10194"/>
                <a:gd name="connsiteX199" fmla="*/ 1067 w 10000"/>
                <a:gd name="connsiteY199" fmla="*/ 3248 h 10194"/>
                <a:gd name="connsiteX200" fmla="*/ 963 w 10000"/>
                <a:gd name="connsiteY200" fmla="*/ 3295 h 10194"/>
                <a:gd name="connsiteX201" fmla="*/ 893 w 10000"/>
                <a:gd name="connsiteY201" fmla="*/ 3223 h 10194"/>
                <a:gd name="connsiteX202" fmla="*/ 766 w 10000"/>
                <a:gd name="connsiteY202" fmla="*/ 3223 h 10194"/>
                <a:gd name="connsiteX203" fmla="*/ 511 w 10000"/>
                <a:gd name="connsiteY203" fmla="*/ 3466 h 10194"/>
                <a:gd name="connsiteX204" fmla="*/ 499 w 10000"/>
                <a:gd name="connsiteY204" fmla="*/ 3582 h 10194"/>
                <a:gd name="connsiteX205" fmla="*/ 511 w 10000"/>
                <a:gd name="connsiteY205" fmla="*/ 3685 h 10194"/>
                <a:gd name="connsiteX206" fmla="*/ 696 w 10000"/>
                <a:gd name="connsiteY206" fmla="*/ 3732 h 10194"/>
                <a:gd name="connsiteX207" fmla="*/ 673 w 10000"/>
                <a:gd name="connsiteY207" fmla="*/ 3961 h 10194"/>
                <a:gd name="connsiteX208" fmla="*/ 766 w 10000"/>
                <a:gd name="connsiteY208" fmla="*/ 4043 h 10194"/>
                <a:gd name="connsiteX209" fmla="*/ 847 w 10000"/>
                <a:gd name="connsiteY209" fmla="*/ 4043 h 10194"/>
                <a:gd name="connsiteX210" fmla="*/ 916 w 10000"/>
                <a:gd name="connsiteY210" fmla="*/ 4239 h 10194"/>
                <a:gd name="connsiteX211" fmla="*/ 986 w 10000"/>
                <a:gd name="connsiteY211" fmla="*/ 4330 h 10194"/>
                <a:gd name="connsiteX212" fmla="*/ 963 w 10000"/>
                <a:gd name="connsiteY212" fmla="*/ 4550 h 10194"/>
                <a:gd name="connsiteX213" fmla="*/ 766 w 10000"/>
                <a:gd name="connsiteY213" fmla="*/ 4515 h 10194"/>
                <a:gd name="connsiteX214" fmla="*/ 673 w 10000"/>
                <a:gd name="connsiteY214" fmla="*/ 4573 h 10194"/>
                <a:gd name="connsiteX215" fmla="*/ 267 w 10000"/>
                <a:gd name="connsiteY215" fmla="*/ 4550 h 10194"/>
                <a:gd name="connsiteX216" fmla="*/ 220 w 10000"/>
                <a:gd name="connsiteY216" fmla="*/ 4643 h 10194"/>
                <a:gd name="connsiteX217" fmla="*/ 46 w 10000"/>
                <a:gd name="connsiteY217" fmla="*/ 4687 h 10194"/>
                <a:gd name="connsiteX218" fmla="*/ 0 w 10000"/>
                <a:gd name="connsiteY218" fmla="*/ 4756 h 10194"/>
                <a:gd name="connsiteX0" fmla="*/ 0 w 10000"/>
                <a:gd name="connsiteY0" fmla="*/ 4756 h 10194"/>
                <a:gd name="connsiteX1" fmla="*/ 93 w 10000"/>
                <a:gd name="connsiteY1" fmla="*/ 4814 h 10194"/>
                <a:gd name="connsiteX2" fmla="*/ 209 w 10000"/>
                <a:gd name="connsiteY2" fmla="*/ 4976 h 10194"/>
                <a:gd name="connsiteX3" fmla="*/ 382 w 10000"/>
                <a:gd name="connsiteY3" fmla="*/ 5102 h 10194"/>
                <a:gd name="connsiteX4" fmla="*/ 557 w 10000"/>
                <a:gd name="connsiteY4" fmla="*/ 5102 h 10194"/>
                <a:gd name="connsiteX5" fmla="*/ 766 w 10000"/>
                <a:gd name="connsiteY5" fmla="*/ 5046 h 10194"/>
                <a:gd name="connsiteX6" fmla="*/ 719 w 10000"/>
                <a:gd name="connsiteY6" fmla="*/ 5217 h 10194"/>
                <a:gd name="connsiteX7" fmla="*/ 534 w 10000"/>
                <a:gd name="connsiteY7" fmla="*/ 5264 h 10194"/>
                <a:gd name="connsiteX8" fmla="*/ 336 w 10000"/>
                <a:gd name="connsiteY8" fmla="*/ 5264 h 10194"/>
                <a:gd name="connsiteX9" fmla="*/ 430 w 10000"/>
                <a:gd name="connsiteY9" fmla="*/ 5460 h 10194"/>
                <a:gd name="connsiteX10" fmla="*/ 534 w 10000"/>
                <a:gd name="connsiteY10" fmla="*/ 5575 h 10194"/>
                <a:gd name="connsiteX11" fmla="*/ 673 w 10000"/>
                <a:gd name="connsiteY11" fmla="*/ 5725 h 10194"/>
                <a:gd name="connsiteX12" fmla="*/ 847 w 10000"/>
                <a:gd name="connsiteY12" fmla="*/ 5817 h 10194"/>
                <a:gd name="connsiteX13" fmla="*/ 1055 w 10000"/>
                <a:gd name="connsiteY13" fmla="*/ 5817 h 10194"/>
                <a:gd name="connsiteX14" fmla="*/ 1206 w 10000"/>
                <a:gd name="connsiteY14" fmla="*/ 5749 h 10194"/>
                <a:gd name="connsiteX15" fmla="*/ 1358 w 10000"/>
                <a:gd name="connsiteY15" fmla="*/ 5620 h 10194"/>
                <a:gd name="connsiteX16" fmla="*/ 1450 w 10000"/>
                <a:gd name="connsiteY16" fmla="*/ 5264 h 10194"/>
                <a:gd name="connsiteX17" fmla="*/ 1520 w 10000"/>
                <a:gd name="connsiteY17" fmla="*/ 5309 h 10194"/>
                <a:gd name="connsiteX18" fmla="*/ 1497 w 10000"/>
                <a:gd name="connsiteY18" fmla="*/ 5482 h 10194"/>
                <a:gd name="connsiteX19" fmla="*/ 1520 w 10000"/>
                <a:gd name="connsiteY19" fmla="*/ 5620 h 10194"/>
                <a:gd name="connsiteX20" fmla="*/ 1613 w 10000"/>
                <a:gd name="connsiteY20" fmla="*/ 5771 h 10194"/>
                <a:gd name="connsiteX21" fmla="*/ 1566 w 10000"/>
                <a:gd name="connsiteY21" fmla="*/ 6173 h 10194"/>
                <a:gd name="connsiteX22" fmla="*/ 1671 w 10000"/>
                <a:gd name="connsiteY22" fmla="*/ 6415 h 10194"/>
                <a:gd name="connsiteX23" fmla="*/ 1613 w 10000"/>
                <a:gd name="connsiteY23" fmla="*/ 6519 h 10194"/>
                <a:gd name="connsiteX24" fmla="*/ 1717 w 10000"/>
                <a:gd name="connsiteY24" fmla="*/ 6946 h 10194"/>
                <a:gd name="connsiteX25" fmla="*/ 1786 w 10000"/>
                <a:gd name="connsiteY25" fmla="*/ 7314 h 10194"/>
                <a:gd name="connsiteX26" fmla="*/ 1937 w 10000"/>
                <a:gd name="connsiteY26" fmla="*/ 7647 h 10194"/>
                <a:gd name="connsiteX27" fmla="*/ 2170 w 10000"/>
                <a:gd name="connsiteY27" fmla="*/ 8005 h 10194"/>
                <a:gd name="connsiteX28" fmla="*/ 2367 w 10000"/>
                <a:gd name="connsiteY28" fmla="*/ 8709 h 10194"/>
                <a:gd name="connsiteX29" fmla="*/ 2657 w 10000"/>
                <a:gd name="connsiteY29" fmla="*/ 9135 h 10194"/>
                <a:gd name="connsiteX30" fmla="*/ 2877 w 10000"/>
                <a:gd name="connsiteY30" fmla="*/ 9883 h 10194"/>
                <a:gd name="connsiteX31" fmla="*/ 3098 w 10000"/>
                <a:gd name="connsiteY31" fmla="*/ 10125 h 10194"/>
                <a:gd name="connsiteX32" fmla="*/ 3260 w 10000"/>
                <a:gd name="connsiteY32" fmla="*/ 10194 h 10194"/>
                <a:gd name="connsiteX33" fmla="*/ 3388 w 10000"/>
                <a:gd name="connsiteY33" fmla="*/ 10103 h 10194"/>
                <a:gd name="connsiteX34" fmla="*/ 3434 w 10000"/>
                <a:gd name="connsiteY34" fmla="*/ 9907 h 10194"/>
                <a:gd name="connsiteX35" fmla="*/ 3561 w 10000"/>
                <a:gd name="connsiteY35" fmla="*/ 9814 h 10194"/>
                <a:gd name="connsiteX36" fmla="*/ 3724 w 10000"/>
                <a:gd name="connsiteY36" fmla="*/ 9791 h 10194"/>
                <a:gd name="connsiteX37" fmla="*/ 3724 w 10000"/>
                <a:gd name="connsiteY37" fmla="*/ 9618 h 10194"/>
                <a:gd name="connsiteX38" fmla="*/ 3829 w 10000"/>
                <a:gd name="connsiteY38" fmla="*/ 9446 h 10194"/>
                <a:gd name="connsiteX39" fmla="*/ 4014 w 10000"/>
                <a:gd name="connsiteY39" fmla="*/ 9446 h 10194"/>
                <a:gd name="connsiteX40" fmla="*/ 3968 w 10000"/>
                <a:gd name="connsiteY40" fmla="*/ 8939 h 10194"/>
                <a:gd name="connsiteX41" fmla="*/ 4142 w 10000"/>
                <a:gd name="connsiteY41" fmla="*/ 8627 h 10194"/>
                <a:gd name="connsiteX42" fmla="*/ 4188 w 10000"/>
                <a:gd name="connsiteY42" fmla="*/ 8420 h 10194"/>
                <a:gd name="connsiteX43" fmla="*/ 4107 w 10000"/>
                <a:gd name="connsiteY43" fmla="*/ 7810 h 10194"/>
                <a:gd name="connsiteX44" fmla="*/ 4119 w 10000"/>
                <a:gd name="connsiteY44" fmla="*/ 7672 h 10194"/>
                <a:gd name="connsiteX45" fmla="*/ 4211 w 10000"/>
                <a:gd name="connsiteY45" fmla="*/ 7521 h 10194"/>
                <a:gd name="connsiteX46" fmla="*/ 4408 w 10000"/>
                <a:gd name="connsiteY46" fmla="*/ 7556 h 10194"/>
                <a:gd name="connsiteX47" fmla="*/ 4455 w 10000"/>
                <a:gd name="connsiteY47" fmla="*/ 7408 h 10194"/>
                <a:gd name="connsiteX48" fmla="*/ 4745 w 10000"/>
                <a:gd name="connsiteY48" fmla="*/ 7361 h 10194"/>
                <a:gd name="connsiteX49" fmla="*/ 4838 w 10000"/>
                <a:gd name="connsiteY49" fmla="*/ 7281 h 10194"/>
                <a:gd name="connsiteX50" fmla="*/ 4861 w 10000"/>
                <a:gd name="connsiteY50" fmla="*/ 7118 h 10194"/>
                <a:gd name="connsiteX51" fmla="*/ 5104 w 10000"/>
                <a:gd name="connsiteY51" fmla="*/ 6991 h 10194"/>
                <a:gd name="connsiteX52" fmla="*/ 5301 w 10000"/>
                <a:gd name="connsiteY52" fmla="*/ 6739 h 10194"/>
                <a:gd name="connsiteX53" fmla="*/ 5465 w 10000"/>
                <a:gd name="connsiteY53" fmla="*/ 6682 h 10194"/>
                <a:gd name="connsiteX54" fmla="*/ 5592 w 10000"/>
                <a:gd name="connsiteY54" fmla="*/ 6566 h 10194"/>
                <a:gd name="connsiteX55" fmla="*/ 5789 w 10000"/>
                <a:gd name="connsiteY55" fmla="*/ 6301 h 10194"/>
                <a:gd name="connsiteX56" fmla="*/ 5951 w 10000"/>
                <a:gd name="connsiteY56" fmla="*/ 6185 h 10194"/>
                <a:gd name="connsiteX57" fmla="*/ 6265 w 10000"/>
                <a:gd name="connsiteY57" fmla="*/ 6104 h 10194"/>
                <a:gd name="connsiteX58" fmla="*/ 6462 w 10000"/>
                <a:gd name="connsiteY58" fmla="*/ 5817 h 10194"/>
                <a:gd name="connsiteX59" fmla="*/ 6416 w 10000"/>
                <a:gd name="connsiteY59" fmla="*/ 5679 h 10194"/>
                <a:gd name="connsiteX60" fmla="*/ 6485 w 10000"/>
                <a:gd name="connsiteY60" fmla="*/ 5575 h 10194"/>
                <a:gd name="connsiteX61" fmla="*/ 6798 w 10000"/>
                <a:gd name="connsiteY61" fmla="*/ 5460 h 10194"/>
                <a:gd name="connsiteX62" fmla="*/ 6868 w 10000"/>
                <a:gd name="connsiteY62" fmla="*/ 5333 h 10194"/>
                <a:gd name="connsiteX63" fmla="*/ 6903 w 10000"/>
                <a:gd name="connsiteY63" fmla="*/ 5529 h 10194"/>
                <a:gd name="connsiteX64" fmla="*/ 7112 w 10000"/>
                <a:gd name="connsiteY64" fmla="*/ 5482 h 10194"/>
                <a:gd name="connsiteX65" fmla="*/ 6949 w 10000"/>
                <a:gd name="connsiteY65" fmla="*/ 4781 h 10194"/>
                <a:gd name="connsiteX66" fmla="*/ 6949 w 10000"/>
                <a:gd name="connsiteY66" fmla="*/ 4527 h 10194"/>
                <a:gd name="connsiteX67" fmla="*/ 6879 w 10000"/>
                <a:gd name="connsiteY67" fmla="*/ 4446 h 10194"/>
                <a:gd name="connsiteX68" fmla="*/ 6752 w 10000"/>
                <a:gd name="connsiteY68" fmla="*/ 4377 h 10194"/>
                <a:gd name="connsiteX69" fmla="*/ 6775 w 10000"/>
                <a:gd name="connsiteY69" fmla="*/ 4261 h 10194"/>
                <a:gd name="connsiteX70" fmla="*/ 6949 w 10000"/>
                <a:gd name="connsiteY70" fmla="*/ 4088 h 10194"/>
                <a:gd name="connsiteX71" fmla="*/ 6845 w 10000"/>
                <a:gd name="connsiteY71" fmla="*/ 4066 h 10194"/>
                <a:gd name="connsiteX72" fmla="*/ 6845 w 10000"/>
                <a:gd name="connsiteY72" fmla="*/ 3917 h 10194"/>
                <a:gd name="connsiteX73" fmla="*/ 6972 w 10000"/>
                <a:gd name="connsiteY73" fmla="*/ 3778 h 10194"/>
                <a:gd name="connsiteX74" fmla="*/ 7042 w 10000"/>
                <a:gd name="connsiteY74" fmla="*/ 3892 h 10194"/>
                <a:gd name="connsiteX75" fmla="*/ 7112 w 10000"/>
                <a:gd name="connsiteY75" fmla="*/ 3778 h 10194"/>
                <a:gd name="connsiteX76" fmla="*/ 7193 w 10000"/>
                <a:gd name="connsiteY76" fmla="*/ 3917 h 10194"/>
                <a:gd name="connsiteX77" fmla="*/ 7309 w 10000"/>
                <a:gd name="connsiteY77" fmla="*/ 3870 h 10194"/>
                <a:gd name="connsiteX78" fmla="*/ 7379 w 10000"/>
                <a:gd name="connsiteY78" fmla="*/ 4088 h 10194"/>
                <a:gd name="connsiteX79" fmla="*/ 7460 w 10000"/>
                <a:gd name="connsiteY79" fmla="*/ 4182 h 10194"/>
                <a:gd name="connsiteX80" fmla="*/ 7994 w 10000"/>
                <a:gd name="connsiteY80" fmla="*/ 4182 h 10194"/>
                <a:gd name="connsiteX81" fmla="*/ 8156 w 10000"/>
                <a:gd name="connsiteY81" fmla="*/ 4227 h 10194"/>
                <a:gd name="connsiteX82" fmla="*/ 8249 w 10000"/>
                <a:gd name="connsiteY82" fmla="*/ 4284 h 10194"/>
                <a:gd name="connsiteX83" fmla="*/ 8086 w 10000"/>
                <a:gd name="connsiteY83" fmla="*/ 4491 h 10194"/>
                <a:gd name="connsiteX84" fmla="*/ 7842 w 10000"/>
                <a:gd name="connsiteY84" fmla="*/ 4618 h 10194"/>
                <a:gd name="connsiteX85" fmla="*/ 7842 w 10000"/>
                <a:gd name="connsiteY85" fmla="*/ 4781 h 10194"/>
                <a:gd name="connsiteX86" fmla="*/ 7959 w 10000"/>
                <a:gd name="connsiteY86" fmla="*/ 4883 h 10194"/>
                <a:gd name="connsiteX87" fmla="*/ 8063 w 10000"/>
                <a:gd name="connsiteY87" fmla="*/ 4930 h 10194"/>
                <a:gd name="connsiteX88" fmla="*/ 8156 w 10000"/>
                <a:gd name="connsiteY88" fmla="*/ 4734 h 10194"/>
                <a:gd name="connsiteX89" fmla="*/ 8249 w 10000"/>
                <a:gd name="connsiteY89" fmla="*/ 4814 h 10194"/>
                <a:gd name="connsiteX90" fmla="*/ 8307 w 10000"/>
                <a:gd name="connsiteY90" fmla="*/ 5022 h 10194"/>
                <a:gd name="connsiteX91" fmla="*/ 8353 w 10000"/>
                <a:gd name="connsiteY91" fmla="*/ 5391 h 10194"/>
                <a:gd name="connsiteX92" fmla="*/ 8492 w 10000"/>
                <a:gd name="connsiteY92" fmla="*/ 5367 h 10194"/>
                <a:gd name="connsiteX93" fmla="*/ 8538 w 10000"/>
                <a:gd name="connsiteY93" fmla="*/ 5286 h 10194"/>
                <a:gd name="connsiteX94" fmla="*/ 8515 w 10000"/>
                <a:gd name="connsiteY94" fmla="*/ 5125 h 10194"/>
                <a:gd name="connsiteX95" fmla="*/ 8596 w 10000"/>
                <a:gd name="connsiteY95" fmla="*/ 5022 h 10194"/>
                <a:gd name="connsiteX96" fmla="*/ 8620 w 10000"/>
                <a:gd name="connsiteY96" fmla="*/ 4734 h 10194"/>
                <a:gd name="connsiteX97" fmla="*/ 8760 w 10000"/>
                <a:gd name="connsiteY97" fmla="*/ 4687 h 10194"/>
                <a:gd name="connsiteX98" fmla="*/ 8910 w 10000"/>
                <a:gd name="connsiteY98" fmla="*/ 4665 h 10194"/>
                <a:gd name="connsiteX99" fmla="*/ 9107 w 10000"/>
                <a:gd name="connsiteY99" fmla="*/ 4158 h 10194"/>
                <a:gd name="connsiteX100" fmla="*/ 9246 w 10000"/>
                <a:gd name="connsiteY100" fmla="*/ 4018 h 10194"/>
                <a:gd name="connsiteX101" fmla="*/ 9246 w 10000"/>
                <a:gd name="connsiteY101" fmla="*/ 3848 h 10194"/>
                <a:gd name="connsiteX102" fmla="*/ 9269 w 10000"/>
                <a:gd name="connsiteY102" fmla="*/ 3754 h 10194"/>
                <a:gd name="connsiteX103" fmla="*/ 9466 w 10000"/>
                <a:gd name="connsiteY103" fmla="*/ 3651 h 10194"/>
                <a:gd name="connsiteX104" fmla="*/ 9582 w 10000"/>
                <a:gd name="connsiteY104" fmla="*/ 3513 h 10194"/>
                <a:gd name="connsiteX105" fmla="*/ 9757 w 10000"/>
                <a:gd name="connsiteY105" fmla="*/ 3466 h 10194"/>
                <a:gd name="connsiteX106" fmla="*/ 9873 w 10000"/>
                <a:gd name="connsiteY106" fmla="*/ 3489 h 10194"/>
                <a:gd name="connsiteX107" fmla="*/ 9873 w 10000"/>
                <a:gd name="connsiteY107" fmla="*/ 3386 h 10194"/>
                <a:gd name="connsiteX108" fmla="*/ 9954 w 10000"/>
                <a:gd name="connsiteY108" fmla="*/ 3270 h 10194"/>
                <a:gd name="connsiteX109" fmla="*/ 10000 w 10000"/>
                <a:gd name="connsiteY109" fmla="*/ 3132 h 10194"/>
                <a:gd name="connsiteX110" fmla="*/ 9919 w 10000"/>
                <a:gd name="connsiteY110" fmla="*/ 3053 h 10194"/>
                <a:gd name="connsiteX111" fmla="*/ 9757 w 10000"/>
                <a:gd name="connsiteY111" fmla="*/ 3029 h 10194"/>
                <a:gd name="connsiteX112" fmla="*/ 9606 w 10000"/>
                <a:gd name="connsiteY112" fmla="*/ 2833 h 10194"/>
                <a:gd name="connsiteX113" fmla="*/ 9559 w 10000"/>
                <a:gd name="connsiteY113" fmla="*/ 2695 h 10194"/>
                <a:gd name="connsiteX114" fmla="*/ 9443 w 10000"/>
                <a:gd name="connsiteY114" fmla="*/ 2671 h 10194"/>
                <a:gd name="connsiteX115" fmla="*/ 9269 w 10000"/>
                <a:gd name="connsiteY115" fmla="*/ 2741 h 10194"/>
                <a:gd name="connsiteX116" fmla="*/ 9003 w 10000"/>
                <a:gd name="connsiteY116" fmla="*/ 2741 h 10194"/>
                <a:gd name="connsiteX117" fmla="*/ 8515 w 10000"/>
                <a:gd name="connsiteY117" fmla="*/ 3121 h 10194"/>
                <a:gd name="connsiteX118" fmla="*/ 8353 w 10000"/>
                <a:gd name="connsiteY118" fmla="*/ 3223 h 10194"/>
                <a:gd name="connsiteX119" fmla="*/ 8086 w 10000"/>
                <a:gd name="connsiteY119" fmla="*/ 3270 h 10194"/>
                <a:gd name="connsiteX120" fmla="*/ 8063 w 10000"/>
                <a:gd name="connsiteY120" fmla="*/ 3364 h 10194"/>
                <a:gd name="connsiteX121" fmla="*/ 8156 w 10000"/>
                <a:gd name="connsiteY121" fmla="*/ 3409 h 10194"/>
                <a:gd name="connsiteX122" fmla="*/ 8202 w 10000"/>
                <a:gd name="connsiteY122" fmla="*/ 3489 h 10194"/>
                <a:gd name="connsiteX123" fmla="*/ 8156 w 10000"/>
                <a:gd name="connsiteY123" fmla="*/ 3582 h 10194"/>
                <a:gd name="connsiteX124" fmla="*/ 8063 w 10000"/>
                <a:gd name="connsiteY124" fmla="*/ 3605 h 10194"/>
                <a:gd name="connsiteX125" fmla="*/ 7819 w 10000"/>
                <a:gd name="connsiteY125" fmla="*/ 3651 h 10194"/>
                <a:gd name="connsiteX126" fmla="*/ 7622 w 10000"/>
                <a:gd name="connsiteY126" fmla="*/ 3627 h 10194"/>
                <a:gd name="connsiteX127" fmla="*/ 7402 w 10000"/>
                <a:gd name="connsiteY127" fmla="*/ 3674 h 10194"/>
                <a:gd name="connsiteX128" fmla="*/ 7193 w 10000"/>
                <a:gd name="connsiteY128" fmla="*/ 3674 h 10194"/>
                <a:gd name="connsiteX129" fmla="*/ 7112 w 10000"/>
                <a:gd name="connsiteY129" fmla="*/ 3627 h 10194"/>
                <a:gd name="connsiteX130" fmla="*/ 7065 w 10000"/>
                <a:gd name="connsiteY130" fmla="*/ 3535 h 10194"/>
                <a:gd name="connsiteX131" fmla="*/ 6798 w 10000"/>
                <a:gd name="connsiteY131" fmla="*/ 3513 h 10194"/>
                <a:gd name="connsiteX132" fmla="*/ 6845 w 10000"/>
                <a:gd name="connsiteY132" fmla="*/ 3674 h 10194"/>
                <a:gd name="connsiteX133" fmla="*/ 6798 w 10000"/>
                <a:gd name="connsiteY133" fmla="*/ 3778 h 10194"/>
                <a:gd name="connsiteX134" fmla="*/ 6462 w 10000"/>
                <a:gd name="connsiteY134" fmla="*/ 3778 h 10194"/>
                <a:gd name="connsiteX135" fmla="*/ 6056 w 10000"/>
                <a:gd name="connsiteY135" fmla="*/ 3709 h 10194"/>
                <a:gd name="connsiteX136" fmla="*/ 5975 w 10000"/>
                <a:gd name="connsiteY136" fmla="*/ 3674 h 10194"/>
                <a:gd name="connsiteX137" fmla="*/ 5778 w 10000"/>
                <a:gd name="connsiteY137" fmla="*/ 3651 h 10194"/>
                <a:gd name="connsiteX138" fmla="*/ 5488 w 10000"/>
                <a:gd name="connsiteY138" fmla="*/ 3444 h 10194"/>
                <a:gd name="connsiteX139" fmla="*/ 5035 w 10000"/>
                <a:gd name="connsiteY139" fmla="*/ 3420 h 10194"/>
                <a:gd name="connsiteX140" fmla="*/ 4942 w 10000"/>
                <a:gd name="connsiteY140" fmla="*/ 3364 h 10194"/>
                <a:gd name="connsiteX141" fmla="*/ 4664 w 10000"/>
                <a:gd name="connsiteY141" fmla="*/ 3248 h 10194"/>
                <a:gd name="connsiteX142" fmla="*/ 4304 w 10000"/>
                <a:gd name="connsiteY142" fmla="*/ 3006 h 10194"/>
                <a:gd name="connsiteX143" fmla="*/ 4107 w 10000"/>
                <a:gd name="connsiteY143" fmla="*/ 2914 h 10194"/>
                <a:gd name="connsiteX144" fmla="*/ 4258 w 10000"/>
                <a:gd name="connsiteY144" fmla="*/ 2522 h 10194"/>
                <a:gd name="connsiteX145" fmla="*/ 4431 w 10000"/>
                <a:gd name="connsiteY145" fmla="*/ 2384 h 10194"/>
                <a:gd name="connsiteX146" fmla="*/ 4431 w 10000"/>
                <a:gd name="connsiteY146" fmla="*/ 2360 h 10194"/>
                <a:gd name="connsiteX147" fmla="*/ 4304 w 10000"/>
                <a:gd name="connsiteY147" fmla="*/ 2337 h 10194"/>
                <a:gd name="connsiteX148" fmla="*/ 4119 w 10000"/>
                <a:gd name="connsiteY148" fmla="*/ 2234 h 10194"/>
                <a:gd name="connsiteX149" fmla="*/ 4061 w 10000"/>
                <a:gd name="connsiteY149" fmla="*/ 2142 h 10194"/>
                <a:gd name="connsiteX150" fmla="*/ 3852 w 10000"/>
                <a:gd name="connsiteY150" fmla="*/ 2073 h 10194"/>
                <a:gd name="connsiteX151" fmla="*/ 3747 w 10000"/>
                <a:gd name="connsiteY151" fmla="*/ 2096 h 10194"/>
                <a:gd name="connsiteX152" fmla="*/ 3631 w 10000"/>
                <a:gd name="connsiteY152" fmla="*/ 1946 h 10194"/>
                <a:gd name="connsiteX153" fmla="*/ 3631 w 10000"/>
                <a:gd name="connsiteY153" fmla="*/ 1704 h 10194"/>
                <a:gd name="connsiteX154" fmla="*/ 3550 w 10000"/>
                <a:gd name="connsiteY154" fmla="*/ 1612 h 10194"/>
                <a:gd name="connsiteX155" fmla="*/ 3561 w 10000"/>
                <a:gd name="connsiteY155" fmla="*/ 1496 h 10194"/>
                <a:gd name="connsiteX156" fmla="*/ 3677 w 10000"/>
                <a:gd name="connsiteY156" fmla="*/ 1542 h 10194"/>
                <a:gd name="connsiteX157" fmla="*/ 3875 w 10000"/>
                <a:gd name="connsiteY157" fmla="*/ 1496 h 10194"/>
                <a:gd name="connsiteX158" fmla="*/ 3898 w 10000"/>
                <a:gd name="connsiteY158" fmla="*/ 1393 h 10194"/>
                <a:gd name="connsiteX159" fmla="*/ 3852 w 10000"/>
                <a:gd name="connsiteY159" fmla="*/ 1279 h 10194"/>
                <a:gd name="connsiteX160" fmla="*/ 3771 w 10000"/>
                <a:gd name="connsiteY160" fmla="*/ 1254 h 10194"/>
                <a:gd name="connsiteX161" fmla="*/ 3700 w 10000"/>
                <a:gd name="connsiteY161" fmla="*/ 1174 h 10194"/>
                <a:gd name="connsiteX162" fmla="*/ 3747 w 10000"/>
                <a:gd name="connsiteY162" fmla="*/ 1058 h 10194"/>
                <a:gd name="connsiteX163" fmla="*/ 3794 w 10000"/>
                <a:gd name="connsiteY163" fmla="*/ 944 h 10194"/>
                <a:gd name="connsiteX164" fmla="*/ 3875 w 10000"/>
                <a:gd name="connsiteY164" fmla="*/ 944 h 10194"/>
                <a:gd name="connsiteX165" fmla="*/ 4061 w 10000"/>
                <a:gd name="connsiteY165" fmla="*/ 679 h 10194"/>
                <a:gd name="connsiteX166" fmla="*/ 4119 w 10000"/>
                <a:gd name="connsiteY166" fmla="*/ 575 h 10194"/>
                <a:gd name="connsiteX167" fmla="*/ 4165 w 10000"/>
                <a:gd name="connsiteY167" fmla="*/ 356 h 10194"/>
                <a:gd name="connsiteX168" fmla="*/ 4084 w 10000"/>
                <a:gd name="connsiteY168" fmla="*/ 390 h 10194"/>
                <a:gd name="connsiteX169" fmla="*/ 3829 w 10000"/>
                <a:gd name="connsiteY169" fmla="*/ 194 h 10194"/>
                <a:gd name="connsiteX170" fmla="*/ 3631 w 10000"/>
                <a:gd name="connsiteY170" fmla="*/ 241 h 10194"/>
                <a:gd name="connsiteX171" fmla="*/ 3121 w 10000"/>
                <a:gd name="connsiteY171" fmla="*/ 322 h 10194"/>
                <a:gd name="connsiteX172" fmla="*/ 2790 w 10000"/>
                <a:gd name="connsiteY172" fmla="*/ 114 h 10194"/>
                <a:gd name="connsiteX173" fmla="*/ 2536 w 10000"/>
                <a:gd name="connsiteY173" fmla="*/ 97 h 10194"/>
                <a:gd name="connsiteX174" fmla="*/ 2093 w 10000"/>
                <a:gd name="connsiteY174" fmla="*/ 178 h 10194"/>
                <a:gd name="connsiteX175" fmla="*/ 2228 w 10000"/>
                <a:gd name="connsiteY175" fmla="*/ 414 h 10194"/>
                <a:gd name="connsiteX176" fmla="*/ 2239 w 10000"/>
                <a:gd name="connsiteY176" fmla="*/ 574 h 10194"/>
                <a:gd name="connsiteX177" fmla="*/ 1925 w 10000"/>
                <a:gd name="connsiteY177" fmla="*/ 731 h 10194"/>
                <a:gd name="connsiteX178" fmla="*/ 2076 w 10000"/>
                <a:gd name="connsiteY178" fmla="*/ 921 h 10194"/>
                <a:gd name="connsiteX179" fmla="*/ 2007 w 10000"/>
                <a:gd name="connsiteY179" fmla="*/ 1036 h 10194"/>
                <a:gd name="connsiteX180" fmla="*/ 2100 w 10000"/>
                <a:gd name="connsiteY180" fmla="*/ 1105 h 10194"/>
                <a:gd name="connsiteX181" fmla="*/ 2030 w 10000"/>
                <a:gd name="connsiteY181" fmla="*/ 1196 h 10194"/>
                <a:gd name="connsiteX182" fmla="*/ 2053 w 10000"/>
                <a:gd name="connsiteY182" fmla="*/ 1301 h 10194"/>
                <a:gd name="connsiteX183" fmla="*/ 2124 w 10000"/>
                <a:gd name="connsiteY183" fmla="*/ 1393 h 10194"/>
                <a:gd name="connsiteX184" fmla="*/ 2251 w 10000"/>
                <a:gd name="connsiteY184" fmla="*/ 1417 h 10194"/>
                <a:gd name="connsiteX185" fmla="*/ 2251 w 10000"/>
                <a:gd name="connsiteY185" fmla="*/ 1520 h 10194"/>
                <a:gd name="connsiteX186" fmla="*/ 2448 w 10000"/>
                <a:gd name="connsiteY186" fmla="*/ 1588 h 10194"/>
                <a:gd name="connsiteX187" fmla="*/ 2448 w 10000"/>
                <a:gd name="connsiteY187" fmla="*/ 1704 h 10194"/>
                <a:gd name="connsiteX188" fmla="*/ 2344 w 10000"/>
                <a:gd name="connsiteY188" fmla="*/ 1704 h 10194"/>
                <a:gd name="connsiteX189" fmla="*/ 2251 w 10000"/>
                <a:gd name="connsiteY189" fmla="*/ 1751 h 10194"/>
                <a:gd name="connsiteX190" fmla="*/ 2205 w 10000"/>
                <a:gd name="connsiteY190" fmla="*/ 1831 h 10194"/>
                <a:gd name="connsiteX191" fmla="*/ 2274 w 10000"/>
                <a:gd name="connsiteY191" fmla="*/ 2027 h 10194"/>
                <a:gd name="connsiteX192" fmla="*/ 2100 w 10000"/>
                <a:gd name="connsiteY192" fmla="*/ 2165 h 10194"/>
                <a:gd name="connsiteX193" fmla="*/ 1960 w 10000"/>
                <a:gd name="connsiteY193" fmla="*/ 2315 h 10194"/>
                <a:gd name="connsiteX194" fmla="*/ 1960 w 10000"/>
                <a:gd name="connsiteY194" fmla="*/ 2406 h 10194"/>
                <a:gd name="connsiteX195" fmla="*/ 1763 w 10000"/>
                <a:gd name="connsiteY195" fmla="*/ 2545 h 10194"/>
                <a:gd name="connsiteX196" fmla="*/ 1613 w 10000"/>
                <a:gd name="connsiteY196" fmla="*/ 2833 h 10194"/>
                <a:gd name="connsiteX197" fmla="*/ 1450 w 10000"/>
                <a:gd name="connsiteY197" fmla="*/ 2937 h 10194"/>
                <a:gd name="connsiteX198" fmla="*/ 1277 w 10000"/>
                <a:gd name="connsiteY198" fmla="*/ 3223 h 10194"/>
                <a:gd name="connsiteX199" fmla="*/ 1067 w 10000"/>
                <a:gd name="connsiteY199" fmla="*/ 3248 h 10194"/>
                <a:gd name="connsiteX200" fmla="*/ 963 w 10000"/>
                <a:gd name="connsiteY200" fmla="*/ 3295 h 10194"/>
                <a:gd name="connsiteX201" fmla="*/ 893 w 10000"/>
                <a:gd name="connsiteY201" fmla="*/ 3223 h 10194"/>
                <a:gd name="connsiteX202" fmla="*/ 766 w 10000"/>
                <a:gd name="connsiteY202" fmla="*/ 3223 h 10194"/>
                <a:gd name="connsiteX203" fmla="*/ 511 w 10000"/>
                <a:gd name="connsiteY203" fmla="*/ 3466 h 10194"/>
                <a:gd name="connsiteX204" fmla="*/ 499 w 10000"/>
                <a:gd name="connsiteY204" fmla="*/ 3582 h 10194"/>
                <a:gd name="connsiteX205" fmla="*/ 511 w 10000"/>
                <a:gd name="connsiteY205" fmla="*/ 3685 h 10194"/>
                <a:gd name="connsiteX206" fmla="*/ 696 w 10000"/>
                <a:gd name="connsiteY206" fmla="*/ 3732 h 10194"/>
                <a:gd name="connsiteX207" fmla="*/ 673 w 10000"/>
                <a:gd name="connsiteY207" fmla="*/ 3961 h 10194"/>
                <a:gd name="connsiteX208" fmla="*/ 766 w 10000"/>
                <a:gd name="connsiteY208" fmla="*/ 4043 h 10194"/>
                <a:gd name="connsiteX209" fmla="*/ 847 w 10000"/>
                <a:gd name="connsiteY209" fmla="*/ 4043 h 10194"/>
                <a:gd name="connsiteX210" fmla="*/ 916 w 10000"/>
                <a:gd name="connsiteY210" fmla="*/ 4239 h 10194"/>
                <a:gd name="connsiteX211" fmla="*/ 986 w 10000"/>
                <a:gd name="connsiteY211" fmla="*/ 4330 h 10194"/>
                <a:gd name="connsiteX212" fmla="*/ 963 w 10000"/>
                <a:gd name="connsiteY212" fmla="*/ 4550 h 10194"/>
                <a:gd name="connsiteX213" fmla="*/ 766 w 10000"/>
                <a:gd name="connsiteY213" fmla="*/ 4515 h 10194"/>
                <a:gd name="connsiteX214" fmla="*/ 673 w 10000"/>
                <a:gd name="connsiteY214" fmla="*/ 4573 h 10194"/>
                <a:gd name="connsiteX215" fmla="*/ 267 w 10000"/>
                <a:gd name="connsiteY215" fmla="*/ 4550 h 10194"/>
                <a:gd name="connsiteX216" fmla="*/ 220 w 10000"/>
                <a:gd name="connsiteY216" fmla="*/ 4643 h 10194"/>
                <a:gd name="connsiteX217" fmla="*/ 46 w 10000"/>
                <a:gd name="connsiteY217" fmla="*/ 4687 h 10194"/>
                <a:gd name="connsiteX218" fmla="*/ 0 w 10000"/>
                <a:gd name="connsiteY218" fmla="*/ 4756 h 1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0000" h="10194">
                  <a:moveTo>
                    <a:pt x="0" y="4756"/>
                  </a:moveTo>
                  <a:cubicBezTo>
                    <a:pt x="31" y="4777"/>
                    <a:pt x="62" y="4795"/>
                    <a:pt x="93" y="4814"/>
                  </a:cubicBezTo>
                  <a:cubicBezTo>
                    <a:pt x="132" y="4868"/>
                    <a:pt x="170" y="4922"/>
                    <a:pt x="209" y="4976"/>
                  </a:cubicBezTo>
                  <a:lnTo>
                    <a:pt x="382" y="5102"/>
                  </a:lnTo>
                  <a:lnTo>
                    <a:pt x="557" y="5102"/>
                  </a:lnTo>
                  <a:lnTo>
                    <a:pt x="766" y="5046"/>
                  </a:lnTo>
                  <a:cubicBezTo>
                    <a:pt x="750" y="5102"/>
                    <a:pt x="735" y="5160"/>
                    <a:pt x="719" y="5217"/>
                  </a:cubicBezTo>
                  <a:lnTo>
                    <a:pt x="534" y="5264"/>
                  </a:lnTo>
                  <a:lnTo>
                    <a:pt x="336" y="5264"/>
                  </a:lnTo>
                  <a:cubicBezTo>
                    <a:pt x="367" y="5329"/>
                    <a:pt x="398" y="5395"/>
                    <a:pt x="430" y="5460"/>
                  </a:cubicBezTo>
                  <a:cubicBezTo>
                    <a:pt x="465" y="5497"/>
                    <a:pt x="499" y="5537"/>
                    <a:pt x="534" y="5575"/>
                  </a:cubicBezTo>
                  <a:lnTo>
                    <a:pt x="673" y="5725"/>
                  </a:lnTo>
                  <a:lnTo>
                    <a:pt x="847" y="5817"/>
                  </a:lnTo>
                  <a:lnTo>
                    <a:pt x="1055" y="5817"/>
                  </a:lnTo>
                  <a:lnTo>
                    <a:pt x="1206" y="5749"/>
                  </a:lnTo>
                  <a:lnTo>
                    <a:pt x="1358" y="5620"/>
                  </a:lnTo>
                  <a:cubicBezTo>
                    <a:pt x="1389" y="5502"/>
                    <a:pt x="1419" y="5384"/>
                    <a:pt x="1450" y="5264"/>
                  </a:cubicBezTo>
                  <a:lnTo>
                    <a:pt x="1520" y="5309"/>
                  </a:lnTo>
                  <a:cubicBezTo>
                    <a:pt x="1512" y="5367"/>
                    <a:pt x="1505" y="5424"/>
                    <a:pt x="1497" y="5482"/>
                  </a:cubicBezTo>
                  <a:cubicBezTo>
                    <a:pt x="1505" y="5529"/>
                    <a:pt x="1512" y="5575"/>
                    <a:pt x="1520" y="5620"/>
                  </a:cubicBezTo>
                  <a:cubicBezTo>
                    <a:pt x="1551" y="5671"/>
                    <a:pt x="1582" y="5721"/>
                    <a:pt x="1613" y="5771"/>
                  </a:cubicBezTo>
                  <a:cubicBezTo>
                    <a:pt x="1597" y="5905"/>
                    <a:pt x="1582" y="6039"/>
                    <a:pt x="1566" y="6173"/>
                  </a:cubicBezTo>
                  <a:lnTo>
                    <a:pt x="1671" y="6415"/>
                  </a:lnTo>
                  <a:cubicBezTo>
                    <a:pt x="1652" y="6450"/>
                    <a:pt x="1632" y="6485"/>
                    <a:pt x="1613" y="6519"/>
                  </a:cubicBezTo>
                  <a:cubicBezTo>
                    <a:pt x="1648" y="6662"/>
                    <a:pt x="1682" y="6804"/>
                    <a:pt x="1717" y="6946"/>
                  </a:cubicBezTo>
                  <a:cubicBezTo>
                    <a:pt x="1740" y="7069"/>
                    <a:pt x="1763" y="7191"/>
                    <a:pt x="1786" y="7314"/>
                  </a:cubicBezTo>
                  <a:cubicBezTo>
                    <a:pt x="1836" y="7426"/>
                    <a:pt x="1887" y="7538"/>
                    <a:pt x="1937" y="7647"/>
                  </a:cubicBezTo>
                  <a:cubicBezTo>
                    <a:pt x="2015" y="7766"/>
                    <a:pt x="2092" y="7886"/>
                    <a:pt x="2170" y="8005"/>
                  </a:cubicBezTo>
                  <a:cubicBezTo>
                    <a:pt x="2236" y="8240"/>
                    <a:pt x="2301" y="8474"/>
                    <a:pt x="2367" y="8709"/>
                  </a:cubicBezTo>
                  <a:lnTo>
                    <a:pt x="2657" y="9135"/>
                  </a:lnTo>
                  <a:cubicBezTo>
                    <a:pt x="2730" y="9385"/>
                    <a:pt x="2804" y="9634"/>
                    <a:pt x="2877" y="9883"/>
                  </a:cubicBezTo>
                  <a:lnTo>
                    <a:pt x="3098" y="10125"/>
                  </a:lnTo>
                  <a:lnTo>
                    <a:pt x="3260" y="10194"/>
                  </a:lnTo>
                  <a:cubicBezTo>
                    <a:pt x="3303" y="10164"/>
                    <a:pt x="3345" y="10133"/>
                    <a:pt x="3388" y="10103"/>
                  </a:cubicBezTo>
                  <a:cubicBezTo>
                    <a:pt x="3403" y="10037"/>
                    <a:pt x="3419" y="9972"/>
                    <a:pt x="3434" y="9907"/>
                  </a:cubicBezTo>
                  <a:lnTo>
                    <a:pt x="3561" y="9814"/>
                  </a:lnTo>
                  <a:lnTo>
                    <a:pt x="3724" y="9791"/>
                  </a:lnTo>
                  <a:lnTo>
                    <a:pt x="3724" y="9618"/>
                  </a:lnTo>
                  <a:cubicBezTo>
                    <a:pt x="3760" y="9562"/>
                    <a:pt x="3794" y="9504"/>
                    <a:pt x="3829" y="9446"/>
                  </a:cubicBezTo>
                  <a:lnTo>
                    <a:pt x="4014" y="9446"/>
                  </a:lnTo>
                  <a:cubicBezTo>
                    <a:pt x="3999" y="9277"/>
                    <a:pt x="3983" y="9108"/>
                    <a:pt x="3968" y="8939"/>
                  </a:cubicBezTo>
                  <a:lnTo>
                    <a:pt x="4142" y="8627"/>
                  </a:lnTo>
                  <a:cubicBezTo>
                    <a:pt x="4157" y="8558"/>
                    <a:pt x="4173" y="8489"/>
                    <a:pt x="4188" y="8420"/>
                  </a:cubicBezTo>
                  <a:cubicBezTo>
                    <a:pt x="4161" y="8217"/>
                    <a:pt x="4134" y="8013"/>
                    <a:pt x="4107" y="7810"/>
                  </a:cubicBezTo>
                  <a:cubicBezTo>
                    <a:pt x="4111" y="7763"/>
                    <a:pt x="4115" y="7718"/>
                    <a:pt x="4119" y="7672"/>
                  </a:cubicBezTo>
                  <a:cubicBezTo>
                    <a:pt x="4150" y="7622"/>
                    <a:pt x="4180" y="7571"/>
                    <a:pt x="4211" y="7521"/>
                  </a:cubicBezTo>
                  <a:lnTo>
                    <a:pt x="4408" y="7556"/>
                  </a:lnTo>
                  <a:cubicBezTo>
                    <a:pt x="4424" y="7506"/>
                    <a:pt x="4439" y="7456"/>
                    <a:pt x="4455" y="7408"/>
                  </a:cubicBezTo>
                  <a:lnTo>
                    <a:pt x="4745" y="7361"/>
                  </a:lnTo>
                  <a:cubicBezTo>
                    <a:pt x="4776" y="7334"/>
                    <a:pt x="4807" y="7307"/>
                    <a:pt x="4838" y="7281"/>
                  </a:cubicBezTo>
                  <a:cubicBezTo>
                    <a:pt x="4846" y="7226"/>
                    <a:pt x="4853" y="7173"/>
                    <a:pt x="4861" y="7118"/>
                  </a:cubicBezTo>
                  <a:lnTo>
                    <a:pt x="5104" y="6991"/>
                  </a:lnTo>
                  <a:cubicBezTo>
                    <a:pt x="5170" y="6907"/>
                    <a:pt x="5235" y="6822"/>
                    <a:pt x="5301" y="6739"/>
                  </a:cubicBezTo>
                  <a:lnTo>
                    <a:pt x="5465" y="6682"/>
                  </a:lnTo>
                  <a:cubicBezTo>
                    <a:pt x="5507" y="6643"/>
                    <a:pt x="5550" y="6605"/>
                    <a:pt x="5592" y="6566"/>
                  </a:cubicBezTo>
                  <a:cubicBezTo>
                    <a:pt x="5658" y="6478"/>
                    <a:pt x="5723" y="6388"/>
                    <a:pt x="5789" y="6301"/>
                  </a:cubicBezTo>
                  <a:lnTo>
                    <a:pt x="5951" y="6185"/>
                  </a:lnTo>
                  <a:lnTo>
                    <a:pt x="6265" y="6104"/>
                  </a:lnTo>
                  <a:cubicBezTo>
                    <a:pt x="6331" y="6009"/>
                    <a:pt x="6396" y="5912"/>
                    <a:pt x="6462" y="5817"/>
                  </a:cubicBezTo>
                  <a:cubicBezTo>
                    <a:pt x="6447" y="5771"/>
                    <a:pt x="6431" y="5725"/>
                    <a:pt x="6416" y="5679"/>
                  </a:cubicBezTo>
                  <a:cubicBezTo>
                    <a:pt x="6439" y="5644"/>
                    <a:pt x="6462" y="5610"/>
                    <a:pt x="6485" y="5575"/>
                  </a:cubicBezTo>
                  <a:lnTo>
                    <a:pt x="6798" y="5460"/>
                  </a:lnTo>
                  <a:cubicBezTo>
                    <a:pt x="6821" y="5417"/>
                    <a:pt x="6845" y="5374"/>
                    <a:pt x="6868" y="5333"/>
                  </a:cubicBezTo>
                  <a:cubicBezTo>
                    <a:pt x="6880" y="5398"/>
                    <a:pt x="6891" y="5464"/>
                    <a:pt x="6903" y="5529"/>
                  </a:cubicBezTo>
                  <a:lnTo>
                    <a:pt x="7112" y="5482"/>
                  </a:lnTo>
                  <a:cubicBezTo>
                    <a:pt x="7058" y="5248"/>
                    <a:pt x="7003" y="5015"/>
                    <a:pt x="6949" y="4781"/>
                  </a:cubicBezTo>
                  <a:lnTo>
                    <a:pt x="6949" y="4527"/>
                  </a:lnTo>
                  <a:cubicBezTo>
                    <a:pt x="6926" y="4499"/>
                    <a:pt x="6902" y="4473"/>
                    <a:pt x="6879" y="4446"/>
                  </a:cubicBezTo>
                  <a:cubicBezTo>
                    <a:pt x="6837" y="4423"/>
                    <a:pt x="6794" y="4401"/>
                    <a:pt x="6752" y="4377"/>
                  </a:cubicBezTo>
                  <a:cubicBezTo>
                    <a:pt x="6760" y="4339"/>
                    <a:pt x="6767" y="4299"/>
                    <a:pt x="6775" y="4261"/>
                  </a:cubicBezTo>
                  <a:lnTo>
                    <a:pt x="6949" y="4088"/>
                  </a:lnTo>
                  <a:cubicBezTo>
                    <a:pt x="6914" y="4081"/>
                    <a:pt x="6880" y="4073"/>
                    <a:pt x="6845" y="4066"/>
                  </a:cubicBezTo>
                  <a:lnTo>
                    <a:pt x="6845" y="3917"/>
                  </a:lnTo>
                  <a:cubicBezTo>
                    <a:pt x="6887" y="3870"/>
                    <a:pt x="6930" y="3824"/>
                    <a:pt x="6972" y="3778"/>
                  </a:cubicBezTo>
                  <a:cubicBezTo>
                    <a:pt x="6995" y="3816"/>
                    <a:pt x="7019" y="3854"/>
                    <a:pt x="7042" y="3892"/>
                  </a:cubicBezTo>
                  <a:cubicBezTo>
                    <a:pt x="7065" y="3854"/>
                    <a:pt x="7089" y="3816"/>
                    <a:pt x="7112" y="3778"/>
                  </a:cubicBezTo>
                  <a:cubicBezTo>
                    <a:pt x="7139" y="3824"/>
                    <a:pt x="7166" y="3870"/>
                    <a:pt x="7193" y="3917"/>
                  </a:cubicBezTo>
                  <a:cubicBezTo>
                    <a:pt x="7232" y="3901"/>
                    <a:pt x="7270" y="3884"/>
                    <a:pt x="7309" y="3870"/>
                  </a:cubicBezTo>
                  <a:cubicBezTo>
                    <a:pt x="7332" y="3943"/>
                    <a:pt x="7356" y="4016"/>
                    <a:pt x="7379" y="4088"/>
                  </a:cubicBezTo>
                  <a:cubicBezTo>
                    <a:pt x="7406" y="4120"/>
                    <a:pt x="7433" y="4150"/>
                    <a:pt x="7460" y="4182"/>
                  </a:cubicBezTo>
                  <a:lnTo>
                    <a:pt x="7994" y="4182"/>
                  </a:lnTo>
                  <a:lnTo>
                    <a:pt x="8156" y="4227"/>
                  </a:lnTo>
                  <a:lnTo>
                    <a:pt x="8249" y="4284"/>
                  </a:lnTo>
                  <a:lnTo>
                    <a:pt x="8086" y="4491"/>
                  </a:lnTo>
                  <a:lnTo>
                    <a:pt x="7842" y="4618"/>
                  </a:lnTo>
                  <a:lnTo>
                    <a:pt x="7842" y="4781"/>
                  </a:lnTo>
                  <a:lnTo>
                    <a:pt x="7959" y="4883"/>
                  </a:lnTo>
                  <a:cubicBezTo>
                    <a:pt x="7994" y="4899"/>
                    <a:pt x="8028" y="4916"/>
                    <a:pt x="8063" y="4930"/>
                  </a:cubicBezTo>
                  <a:cubicBezTo>
                    <a:pt x="8094" y="4865"/>
                    <a:pt x="8125" y="4799"/>
                    <a:pt x="8156" y="4734"/>
                  </a:cubicBezTo>
                  <a:cubicBezTo>
                    <a:pt x="8187" y="4760"/>
                    <a:pt x="8218" y="4787"/>
                    <a:pt x="8249" y="4814"/>
                  </a:cubicBezTo>
                  <a:cubicBezTo>
                    <a:pt x="8268" y="4883"/>
                    <a:pt x="8288" y="4953"/>
                    <a:pt x="8307" y="5022"/>
                  </a:cubicBezTo>
                  <a:cubicBezTo>
                    <a:pt x="8322" y="5146"/>
                    <a:pt x="8338" y="5268"/>
                    <a:pt x="8353" y="5391"/>
                  </a:cubicBezTo>
                  <a:lnTo>
                    <a:pt x="8492" y="5367"/>
                  </a:lnTo>
                  <a:cubicBezTo>
                    <a:pt x="8507" y="5341"/>
                    <a:pt x="8523" y="5314"/>
                    <a:pt x="8538" y="5286"/>
                  </a:cubicBezTo>
                  <a:cubicBezTo>
                    <a:pt x="8530" y="5232"/>
                    <a:pt x="8523" y="5180"/>
                    <a:pt x="8515" y="5125"/>
                  </a:cubicBezTo>
                  <a:cubicBezTo>
                    <a:pt x="8542" y="5091"/>
                    <a:pt x="8569" y="5056"/>
                    <a:pt x="8596" y="5022"/>
                  </a:cubicBezTo>
                  <a:lnTo>
                    <a:pt x="8620" y="4734"/>
                  </a:lnTo>
                  <a:lnTo>
                    <a:pt x="8760" y="4687"/>
                  </a:lnTo>
                  <a:lnTo>
                    <a:pt x="8910" y="4665"/>
                  </a:lnTo>
                  <a:cubicBezTo>
                    <a:pt x="8976" y="4496"/>
                    <a:pt x="9041" y="4326"/>
                    <a:pt x="9107" y="4158"/>
                  </a:cubicBezTo>
                  <a:cubicBezTo>
                    <a:pt x="9153" y="4111"/>
                    <a:pt x="9200" y="4065"/>
                    <a:pt x="9246" y="4018"/>
                  </a:cubicBezTo>
                  <a:lnTo>
                    <a:pt x="9246" y="3848"/>
                  </a:lnTo>
                  <a:cubicBezTo>
                    <a:pt x="9254" y="3816"/>
                    <a:pt x="9261" y="3786"/>
                    <a:pt x="9269" y="3754"/>
                  </a:cubicBezTo>
                  <a:lnTo>
                    <a:pt x="9466" y="3651"/>
                  </a:lnTo>
                  <a:cubicBezTo>
                    <a:pt x="9505" y="3605"/>
                    <a:pt x="9543" y="3558"/>
                    <a:pt x="9582" y="3513"/>
                  </a:cubicBezTo>
                  <a:lnTo>
                    <a:pt x="9757" y="3466"/>
                  </a:lnTo>
                  <a:cubicBezTo>
                    <a:pt x="9796" y="3473"/>
                    <a:pt x="9834" y="3482"/>
                    <a:pt x="9873" y="3489"/>
                  </a:cubicBezTo>
                  <a:lnTo>
                    <a:pt x="9873" y="3386"/>
                  </a:lnTo>
                  <a:cubicBezTo>
                    <a:pt x="9900" y="3347"/>
                    <a:pt x="9927" y="3310"/>
                    <a:pt x="9954" y="3270"/>
                  </a:cubicBezTo>
                  <a:cubicBezTo>
                    <a:pt x="9969" y="3223"/>
                    <a:pt x="9985" y="3179"/>
                    <a:pt x="10000" y="3132"/>
                  </a:cubicBezTo>
                  <a:cubicBezTo>
                    <a:pt x="9973" y="3106"/>
                    <a:pt x="9946" y="3079"/>
                    <a:pt x="9919" y="3053"/>
                  </a:cubicBezTo>
                  <a:lnTo>
                    <a:pt x="9757" y="3029"/>
                  </a:lnTo>
                  <a:lnTo>
                    <a:pt x="9606" y="2833"/>
                  </a:lnTo>
                  <a:cubicBezTo>
                    <a:pt x="9591" y="2786"/>
                    <a:pt x="9574" y="2741"/>
                    <a:pt x="9559" y="2695"/>
                  </a:cubicBezTo>
                  <a:lnTo>
                    <a:pt x="9443" y="2671"/>
                  </a:lnTo>
                  <a:lnTo>
                    <a:pt x="9269" y="2741"/>
                  </a:lnTo>
                  <a:lnTo>
                    <a:pt x="9003" y="2741"/>
                  </a:lnTo>
                  <a:lnTo>
                    <a:pt x="8515" y="3121"/>
                  </a:lnTo>
                  <a:lnTo>
                    <a:pt x="8353" y="3223"/>
                  </a:lnTo>
                  <a:lnTo>
                    <a:pt x="8086" y="3270"/>
                  </a:lnTo>
                  <a:cubicBezTo>
                    <a:pt x="8078" y="3302"/>
                    <a:pt x="8071" y="3332"/>
                    <a:pt x="8063" y="3364"/>
                  </a:cubicBezTo>
                  <a:lnTo>
                    <a:pt x="8156" y="3409"/>
                  </a:lnTo>
                  <a:cubicBezTo>
                    <a:pt x="8171" y="3437"/>
                    <a:pt x="8187" y="3462"/>
                    <a:pt x="8202" y="3489"/>
                  </a:cubicBezTo>
                  <a:cubicBezTo>
                    <a:pt x="8187" y="3520"/>
                    <a:pt x="8171" y="3551"/>
                    <a:pt x="8156" y="3582"/>
                  </a:cubicBezTo>
                  <a:cubicBezTo>
                    <a:pt x="8125" y="3589"/>
                    <a:pt x="8094" y="3596"/>
                    <a:pt x="8063" y="3605"/>
                  </a:cubicBezTo>
                  <a:lnTo>
                    <a:pt x="7819" y="3651"/>
                  </a:lnTo>
                  <a:lnTo>
                    <a:pt x="7622" y="3627"/>
                  </a:lnTo>
                  <a:lnTo>
                    <a:pt x="7402" y="3674"/>
                  </a:lnTo>
                  <a:lnTo>
                    <a:pt x="7193" y="3674"/>
                  </a:lnTo>
                  <a:cubicBezTo>
                    <a:pt x="7166" y="3658"/>
                    <a:pt x="7139" y="3642"/>
                    <a:pt x="7112" y="3627"/>
                  </a:cubicBezTo>
                  <a:cubicBezTo>
                    <a:pt x="7097" y="3596"/>
                    <a:pt x="7080" y="3567"/>
                    <a:pt x="7065" y="3535"/>
                  </a:cubicBezTo>
                  <a:lnTo>
                    <a:pt x="6798" y="3513"/>
                  </a:lnTo>
                  <a:cubicBezTo>
                    <a:pt x="6814" y="3567"/>
                    <a:pt x="6829" y="3619"/>
                    <a:pt x="6845" y="3674"/>
                  </a:cubicBezTo>
                  <a:cubicBezTo>
                    <a:pt x="6829" y="3709"/>
                    <a:pt x="6814" y="3743"/>
                    <a:pt x="6798" y="3778"/>
                  </a:cubicBezTo>
                  <a:lnTo>
                    <a:pt x="6462" y="3778"/>
                  </a:lnTo>
                  <a:lnTo>
                    <a:pt x="6056" y="3709"/>
                  </a:lnTo>
                  <a:cubicBezTo>
                    <a:pt x="6029" y="3696"/>
                    <a:pt x="6002" y="3685"/>
                    <a:pt x="5975" y="3674"/>
                  </a:cubicBezTo>
                  <a:lnTo>
                    <a:pt x="5778" y="3651"/>
                  </a:lnTo>
                  <a:lnTo>
                    <a:pt x="5488" y="3444"/>
                  </a:lnTo>
                  <a:lnTo>
                    <a:pt x="5035" y="3420"/>
                  </a:lnTo>
                  <a:cubicBezTo>
                    <a:pt x="5004" y="3401"/>
                    <a:pt x="4973" y="3382"/>
                    <a:pt x="4942" y="3364"/>
                  </a:cubicBezTo>
                  <a:lnTo>
                    <a:pt x="4664" y="3248"/>
                  </a:lnTo>
                  <a:lnTo>
                    <a:pt x="4304" y="3006"/>
                  </a:lnTo>
                  <a:lnTo>
                    <a:pt x="4107" y="2914"/>
                  </a:lnTo>
                  <a:cubicBezTo>
                    <a:pt x="4157" y="2784"/>
                    <a:pt x="4208" y="2653"/>
                    <a:pt x="4258" y="2522"/>
                  </a:cubicBezTo>
                  <a:cubicBezTo>
                    <a:pt x="4316" y="2476"/>
                    <a:pt x="4373" y="2429"/>
                    <a:pt x="4431" y="2384"/>
                  </a:cubicBezTo>
                  <a:lnTo>
                    <a:pt x="4431" y="2360"/>
                  </a:lnTo>
                  <a:lnTo>
                    <a:pt x="4304" y="2337"/>
                  </a:lnTo>
                  <a:lnTo>
                    <a:pt x="4119" y="2234"/>
                  </a:lnTo>
                  <a:cubicBezTo>
                    <a:pt x="4100" y="2203"/>
                    <a:pt x="4080" y="2173"/>
                    <a:pt x="4061" y="2142"/>
                  </a:cubicBezTo>
                  <a:lnTo>
                    <a:pt x="3852" y="2073"/>
                  </a:lnTo>
                  <a:lnTo>
                    <a:pt x="3747" y="2096"/>
                  </a:lnTo>
                  <a:cubicBezTo>
                    <a:pt x="3708" y="2046"/>
                    <a:pt x="3670" y="1995"/>
                    <a:pt x="3631" y="1946"/>
                  </a:cubicBezTo>
                  <a:lnTo>
                    <a:pt x="3631" y="1704"/>
                  </a:lnTo>
                  <a:cubicBezTo>
                    <a:pt x="3604" y="1672"/>
                    <a:pt x="3577" y="1643"/>
                    <a:pt x="3550" y="1612"/>
                  </a:cubicBezTo>
                  <a:cubicBezTo>
                    <a:pt x="3554" y="1573"/>
                    <a:pt x="3557" y="1534"/>
                    <a:pt x="3561" y="1496"/>
                  </a:cubicBezTo>
                  <a:cubicBezTo>
                    <a:pt x="3600" y="1511"/>
                    <a:pt x="3638" y="1527"/>
                    <a:pt x="3677" y="1542"/>
                  </a:cubicBezTo>
                  <a:lnTo>
                    <a:pt x="3875" y="1496"/>
                  </a:lnTo>
                  <a:cubicBezTo>
                    <a:pt x="3883" y="1462"/>
                    <a:pt x="3890" y="1427"/>
                    <a:pt x="3898" y="1393"/>
                  </a:cubicBezTo>
                  <a:cubicBezTo>
                    <a:pt x="3883" y="1355"/>
                    <a:pt x="3867" y="1316"/>
                    <a:pt x="3852" y="1279"/>
                  </a:cubicBezTo>
                  <a:cubicBezTo>
                    <a:pt x="3825" y="1270"/>
                    <a:pt x="3798" y="1262"/>
                    <a:pt x="3771" y="1254"/>
                  </a:cubicBezTo>
                  <a:cubicBezTo>
                    <a:pt x="3747" y="1228"/>
                    <a:pt x="3723" y="1200"/>
                    <a:pt x="3700" y="1174"/>
                  </a:cubicBezTo>
                  <a:cubicBezTo>
                    <a:pt x="3716" y="1135"/>
                    <a:pt x="3731" y="1097"/>
                    <a:pt x="3747" y="1058"/>
                  </a:cubicBezTo>
                  <a:cubicBezTo>
                    <a:pt x="3763" y="1021"/>
                    <a:pt x="3779" y="982"/>
                    <a:pt x="3794" y="944"/>
                  </a:cubicBezTo>
                  <a:lnTo>
                    <a:pt x="3875" y="944"/>
                  </a:lnTo>
                  <a:lnTo>
                    <a:pt x="4061" y="679"/>
                  </a:lnTo>
                  <a:cubicBezTo>
                    <a:pt x="4080" y="644"/>
                    <a:pt x="4100" y="610"/>
                    <a:pt x="4119" y="575"/>
                  </a:cubicBezTo>
                  <a:cubicBezTo>
                    <a:pt x="4134" y="502"/>
                    <a:pt x="4150" y="429"/>
                    <a:pt x="4165" y="356"/>
                  </a:cubicBezTo>
                  <a:cubicBezTo>
                    <a:pt x="4138" y="368"/>
                    <a:pt x="4111" y="379"/>
                    <a:pt x="4084" y="390"/>
                  </a:cubicBezTo>
                  <a:lnTo>
                    <a:pt x="3829" y="194"/>
                  </a:lnTo>
                  <a:lnTo>
                    <a:pt x="3631" y="241"/>
                  </a:lnTo>
                  <a:lnTo>
                    <a:pt x="3121" y="322"/>
                  </a:lnTo>
                  <a:lnTo>
                    <a:pt x="2790" y="114"/>
                  </a:lnTo>
                  <a:cubicBezTo>
                    <a:pt x="2688" y="5"/>
                    <a:pt x="2638" y="-70"/>
                    <a:pt x="2536" y="97"/>
                  </a:cubicBezTo>
                  <a:cubicBezTo>
                    <a:pt x="2305" y="91"/>
                    <a:pt x="2128" y="32"/>
                    <a:pt x="2093" y="178"/>
                  </a:cubicBezTo>
                  <a:cubicBezTo>
                    <a:pt x="2274" y="358"/>
                    <a:pt x="2242" y="374"/>
                    <a:pt x="2228" y="414"/>
                  </a:cubicBezTo>
                  <a:cubicBezTo>
                    <a:pt x="2197" y="421"/>
                    <a:pt x="2270" y="566"/>
                    <a:pt x="2239" y="574"/>
                  </a:cubicBezTo>
                  <a:cubicBezTo>
                    <a:pt x="2216" y="609"/>
                    <a:pt x="2052" y="558"/>
                    <a:pt x="1925" y="731"/>
                  </a:cubicBezTo>
                  <a:cubicBezTo>
                    <a:pt x="1946" y="812"/>
                    <a:pt x="2055" y="840"/>
                    <a:pt x="2076" y="921"/>
                  </a:cubicBezTo>
                  <a:cubicBezTo>
                    <a:pt x="2053" y="958"/>
                    <a:pt x="2030" y="997"/>
                    <a:pt x="2007" y="1036"/>
                  </a:cubicBezTo>
                  <a:cubicBezTo>
                    <a:pt x="2038" y="1058"/>
                    <a:pt x="2069" y="1082"/>
                    <a:pt x="2100" y="1105"/>
                  </a:cubicBezTo>
                  <a:cubicBezTo>
                    <a:pt x="2076" y="1135"/>
                    <a:pt x="2053" y="1166"/>
                    <a:pt x="2030" y="1196"/>
                  </a:cubicBezTo>
                  <a:cubicBezTo>
                    <a:pt x="2038" y="1232"/>
                    <a:pt x="2045" y="1265"/>
                    <a:pt x="2053" y="1301"/>
                  </a:cubicBezTo>
                  <a:cubicBezTo>
                    <a:pt x="2076" y="1332"/>
                    <a:pt x="2101" y="1362"/>
                    <a:pt x="2124" y="1393"/>
                  </a:cubicBezTo>
                  <a:lnTo>
                    <a:pt x="2251" y="1417"/>
                  </a:lnTo>
                  <a:lnTo>
                    <a:pt x="2251" y="1520"/>
                  </a:lnTo>
                  <a:lnTo>
                    <a:pt x="2448" y="1588"/>
                  </a:lnTo>
                  <a:lnTo>
                    <a:pt x="2448" y="1704"/>
                  </a:lnTo>
                  <a:lnTo>
                    <a:pt x="2344" y="1704"/>
                  </a:lnTo>
                  <a:cubicBezTo>
                    <a:pt x="2313" y="1720"/>
                    <a:pt x="2282" y="1734"/>
                    <a:pt x="2251" y="1751"/>
                  </a:cubicBezTo>
                  <a:cubicBezTo>
                    <a:pt x="2236" y="1778"/>
                    <a:pt x="2220" y="1803"/>
                    <a:pt x="2205" y="1831"/>
                  </a:cubicBezTo>
                  <a:cubicBezTo>
                    <a:pt x="2228" y="1896"/>
                    <a:pt x="2251" y="1962"/>
                    <a:pt x="2274" y="2027"/>
                  </a:cubicBezTo>
                  <a:lnTo>
                    <a:pt x="2100" y="2165"/>
                  </a:lnTo>
                  <a:cubicBezTo>
                    <a:pt x="2053" y="2215"/>
                    <a:pt x="2006" y="2264"/>
                    <a:pt x="1960" y="2315"/>
                  </a:cubicBezTo>
                  <a:lnTo>
                    <a:pt x="1960" y="2406"/>
                  </a:lnTo>
                  <a:lnTo>
                    <a:pt x="1763" y="2545"/>
                  </a:lnTo>
                  <a:lnTo>
                    <a:pt x="1613" y="2833"/>
                  </a:lnTo>
                  <a:cubicBezTo>
                    <a:pt x="1559" y="2868"/>
                    <a:pt x="1504" y="2902"/>
                    <a:pt x="1450" y="2937"/>
                  </a:cubicBezTo>
                  <a:cubicBezTo>
                    <a:pt x="1392" y="3032"/>
                    <a:pt x="1335" y="3128"/>
                    <a:pt x="1277" y="3223"/>
                  </a:cubicBezTo>
                  <a:lnTo>
                    <a:pt x="1067" y="3248"/>
                  </a:lnTo>
                  <a:cubicBezTo>
                    <a:pt x="1032" y="3263"/>
                    <a:pt x="998" y="3279"/>
                    <a:pt x="963" y="3295"/>
                  </a:cubicBezTo>
                  <a:cubicBezTo>
                    <a:pt x="940" y="3270"/>
                    <a:pt x="916" y="3248"/>
                    <a:pt x="893" y="3223"/>
                  </a:cubicBezTo>
                  <a:lnTo>
                    <a:pt x="766" y="3223"/>
                  </a:lnTo>
                  <a:lnTo>
                    <a:pt x="511" y="3466"/>
                  </a:lnTo>
                  <a:cubicBezTo>
                    <a:pt x="507" y="3505"/>
                    <a:pt x="503" y="3543"/>
                    <a:pt x="499" y="3582"/>
                  </a:cubicBezTo>
                  <a:cubicBezTo>
                    <a:pt x="503" y="3617"/>
                    <a:pt x="507" y="3651"/>
                    <a:pt x="511" y="3685"/>
                  </a:cubicBezTo>
                  <a:lnTo>
                    <a:pt x="696" y="3732"/>
                  </a:lnTo>
                  <a:cubicBezTo>
                    <a:pt x="688" y="3809"/>
                    <a:pt x="681" y="3884"/>
                    <a:pt x="673" y="3961"/>
                  </a:cubicBezTo>
                  <a:cubicBezTo>
                    <a:pt x="704" y="3989"/>
                    <a:pt x="735" y="4015"/>
                    <a:pt x="766" y="4043"/>
                  </a:cubicBezTo>
                  <a:lnTo>
                    <a:pt x="847" y="4043"/>
                  </a:lnTo>
                  <a:cubicBezTo>
                    <a:pt x="870" y="4108"/>
                    <a:pt x="893" y="4174"/>
                    <a:pt x="916" y="4239"/>
                  </a:cubicBezTo>
                  <a:cubicBezTo>
                    <a:pt x="939" y="4269"/>
                    <a:pt x="963" y="4299"/>
                    <a:pt x="986" y="4330"/>
                  </a:cubicBezTo>
                  <a:cubicBezTo>
                    <a:pt x="978" y="4404"/>
                    <a:pt x="971" y="4477"/>
                    <a:pt x="963" y="4550"/>
                  </a:cubicBezTo>
                  <a:lnTo>
                    <a:pt x="766" y="4515"/>
                  </a:lnTo>
                  <a:cubicBezTo>
                    <a:pt x="735" y="4534"/>
                    <a:pt x="704" y="4553"/>
                    <a:pt x="673" y="4573"/>
                  </a:cubicBezTo>
                  <a:lnTo>
                    <a:pt x="267" y="4550"/>
                  </a:lnTo>
                  <a:cubicBezTo>
                    <a:pt x="251" y="4581"/>
                    <a:pt x="236" y="4612"/>
                    <a:pt x="220" y="4643"/>
                  </a:cubicBezTo>
                  <a:lnTo>
                    <a:pt x="46" y="4687"/>
                  </a:lnTo>
                  <a:cubicBezTo>
                    <a:pt x="31" y="4712"/>
                    <a:pt x="15" y="4734"/>
                    <a:pt x="0" y="4756"/>
                  </a:cubicBezTo>
                </a:path>
              </a:pathLst>
            </a:custGeom>
            <a:solidFill>
              <a:schemeClr val="accent1"/>
            </a:solidFill>
            <a:ln w="317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8" name="Freeform 5">
              <a:extLst>
                <a:ext uri="{FF2B5EF4-FFF2-40B4-BE49-F238E27FC236}">
                  <a16:creationId xmlns:a16="http://schemas.microsoft.com/office/drawing/2014/main" id="{EE0045DF-4C90-2D2A-714E-B03F699E0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019" y="2720992"/>
              <a:ext cx="673565" cy="664235"/>
            </a:xfrm>
            <a:custGeom>
              <a:avLst/>
              <a:gdLst>
                <a:gd name="T0" fmla="*/ 422 w 493"/>
                <a:gd name="T1" fmla="*/ 1 h 431"/>
                <a:gd name="T2" fmla="*/ 436 w 493"/>
                <a:gd name="T3" fmla="*/ 7 h 431"/>
                <a:gd name="T4" fmla="*/ 447 w 493"/>
                <a:gd name="T5" fmla="*/ 36 h 431"/>
                <a:gd name="T6" fmla="*/ 465 w 493"/>
                <a:gd name="T7" fmla="*/ 44 h 431"/>
                <a:gd name="T8" fmla="*/ 476 w 493"/>
                <a:gd name="T9" fmla="*/ 63 h 431"/>
                <a:gd name="T10" fmla="*/ 453 w 493"/>
                <a:gd name="T11" fmla="*/ 74 h 431"/>
                <a:gd name="T12" fmla="*/ 419 w 493"/>
                <a:gd name="T13" fmla="*/ 78 h 431"/>
                <a:gd name="T14" fmla="*/ 386 w 493"/>
                <a:gd name="T15" fmla="*/ 73 h 431"/>
                <a:gd name="T16" fmla="*/ 390 w 493"/>
                <a:gd name="T17" fmla="*/ 97 h 431"/>
                <a:gd name="T18" fmla="*/ 392 w 493"/>
                <a:gd name="T19" fmla="*/ 113 h 431"/>
                <a:gd name="T20" fmla="*/ 388 w 493"/>
                <a:gd name="T21" fmla="*/ 130 h 431"/>
                <a:gd name="T22" fmla="*/ 405 w 493"/>
                <a:gd name="T23" fmla="*/ 140 h 431"/>
                <a:gd name="T24" fmla="*/ 422 w 493"/>
                <a:gd name="T25" fmla="*/ 155 h 431"/>
                <a:gd name="T26" fmla="*/ 413 w 493"/>
                <a:gd name="T27" fmla="*/ 165 h 431"/>
                <a:gd name="T28" fmla="*/ 401 w 493"/>
                <a:gd name="T29" fmla="*/ 176 h 431"/>
                <a:gd name="T30" fmla="*/ 392 w 493"/>
                <a:gd name="T31" fmla="*/ 205 h 431"/>
                <a:gd name="T32" fmla="*/ 380 w 493"/>
                <a:gd name="T33" fmla="*/ 226 h 431"/>
                <a:gd name="T34" fmla="*/ 350 w 493"/>
                <a:gd name="T35" fmla="*/ 263 h 431"/>
                <a:gd name="T36" fmla="*/ 321 w 493"/>
                <a:gd name="T37" fmla="*/ 297 h 431"/>
                <a:gd name="T38" fmla="*/ 294 w 493"/>
                <a:gd name="T39" fmla="*/ 303 h 431"/>
                <a:gd name="T40" fmla="*/ 277 w 493"/>
                <a:gd name="T41" fmla="*/ 297 h 431"/>
                <a:gd name="T42" fmla="*/ 254 w 493"/>
                <a:gd name="T43" fmla="*/ 328 h 431"/>
                <a:gd name="T44" fmla="*/ 271 w 493"/>
                <a:gd name="T45" fmla="*/ 341 h 431"/>
                <a:gd name="T46" fmla="*/ 277 w 493"/>
                <a:gd name="T47" fmla="*/ 368 h 431"/>
                <a:gd name="T48" fmla="*/ 290 w 493"/>
                <a:gd name="T49" fmla="*/ 385 h 431"/>
                <a:gd name="T50" fmla="*/ 294 w 493"/>
                <a:gd name="T51" fmla="*/ 412 h 431"/>
                <a:gd name="T52" fmla="*/ 269 w 493"/>
                <a:gd name="T53" fmla="*/ 414 h 431"/>
                <a:gd name="T54" fmla="*/ 230 w 493"/>
                <a:gd name="T55" fmla="*/ 420 h 431"/>
                <a:gd name="T56" fmla="*/ 211 w 493"/>
                <a:gd name="T57" fmla="*/ 430 h 431"/>
                <a:gd name="T58" fmla="*/ 182 w 493"/>
                <a:gd name="T59" fmla="*/ 397 h 431"/>
                <a:gd name="T60" fmla="*/ 152 w 493"/>
                <a:gd name="T61" fmla="*/ 376 h 431"/>
                <a:gd name="T62" fmla="*/ 87 w 493"/>
                <a:gd name="T63" fmla="*/ 376 h 431"/>
                <a:gd name="T64" fmla="*/ 27 w 493"/>
                <a:gd name="T65" fmla="*/ 387 h 431"/>
                <a:gd name="T66" fmla="*/ 29 w 493"/>
                <a:gd name="T67" fmla="*/ 355 h 431"/>
                <a:gd name="T68" fmla="*/ 63 w 493"/>
                <a:gd name="T69" fmla="*/ 334 h 431"/>
                <a:gd name="T70" fmla="*/ 62 w 493"/>
                <a:gd name="T71" fmla="*/ 318 h 431"/>
                <a:gd name="T72" fmla="*/ 50 w 493"/>
                <a:gd name="T73" fmla="*/ 286 h 431"/>
                <a:gd name="T74" fmla="*/ 17 w 493"/>
                <a:gd name="T75" fmla="*/ 263 h 431"/>
                <a:gd name="T76" fmla="*/ 2 w 493"/>
                <a:gd name="T77" fmla="*/ 243 h 431"/>
                <a:gd name="T78" fmla="*/ 42 w 493"/>
                <a:gd name="T79" fmla="*/ 249 h 431"/>
                <a:gd name="T80" fmla="*/ 90 w 493"/>
                <a:gd name="T81" fmla="*/ 247 h 431"/>
                <a:gd name="T82" fmla="*/ 127 w 493"/>
                <a:gd name="T83" fmla="*/ 243 h 431"/>
                <a:gd name="T84" fmla="*/ 163 w 493"/>
                <a:gd name="T85" fmla="*/ 199 h 431"/>
                <a:gd name="T86" fmla="*/ 186 w 493"/>
                <a:gd name="T87" fmla="*/ 190 h 431"/>
                <a:gd name="T88" fmla="*/ 202 w 493"/>
                <a:gd name="T89" fmla="*/ 180 h 431"/>
                <a:gd name="T90" fmla="*/ 229 w 493"/>
                <a:gd name="T91" fmla="*/ 172 h 431"/>
                <a:gd name="T92" fmla="*/ 244 w 493"/>
                <a:gd name="T93" fmla="*/ 172 h 431"/>
                <a:gd name="T94" fmla="*/ 246 w 493"/>
                <a:gd name="T95" fmla="*/ 151 h 431"/>
                <a:gd name="T96" fmla="*/ 261 w 493"/>
                <a:gd name="T97" fmla="*/ 128 h 431"/>
                <a:gd name="T98" fmla="*/ 273 w 493"/>
                <a:gd name="T99" fmla="*/ 117 h 431"/>
                <a:gd name="T100" fmla="*/ 286 w 493"/>
                <a:gd name="T101" fmla="*/ 101 h 431"/>
                <a:gd name="T102" fmla="*/ 302 w 493"/>
                <a:gd name="T103" fmla="*/ 90 h 431"/>
                <a:gd name="T104" fmla="*/ 313 w 493"/>
                <a:gd name="T105" fmla="*/ 65 h 431"/>
                <a:gd name="T106" fmla="*/ 311 w 493"/>
                <a:gd name="T107" fmla="*/ 38 h 431"/>
                <a:gd name="T108" fmla="*/ 309 w 493"/>
                <a:gd name="T109" fmla="*/ 23 h 431"/>
                <a:gd name="T110" fmla="*/ 350 w 493"/>
                <a:gd name="T111" fmla="*/ 3 h 431"/>
                <a:gd name="T112" fmla="*/ 386 w 493"/>
                <a:gd name="T113" fmla="*/ 3 h 43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93"/>
                <a:gd name="T172" fmla="*/ 0 h 431"/>
                <a:gd name="T173" fmla="*/ 493 w 493"/>
                <a:gd name="T174" fmla="*/ 431 h 431"/>
                <a:gd name="connsiteX0" fmla="*/ 8174 w 9655"/>
                <a:gd name="connsiteY0" fmla="*/ 0 h 9977"/>
                <a:gd name="connsiteX1" fmla="*/ 8560 w 9655"/>
                <a:gd name="connsiteY1" fmla="*/ 23 h 9977"/>
                <a:gd name="connsiteX2" fmla="*/ 8641 w 9655"/>
                <a:gd name="connsiteY2" fmla="*/ 209 h 9977"/>
                <a:gd name="connsiteX3" fmla="*/ 8844 w 9655"/>
                <a:gd name="connsiteY3" fmla="*/ 162 h 9977"/>
                <a:gd name="connsiteX4" fmla="*/ 9006 w 9655"/>
                <a:gd name="connsiteY4" fmla="*/ 348 h 9977"/>
                <a:gd name="connsiteX5" fmla="*/ 9067 w 9655"/>
                <a:gd name="connsiteY5" fmla="*/ 835 h 9977"/>
                <a:gd name="connsiteX6" fmla="*/ 9270 w 9655"/>
                <a:gd name="connsiteY6" fmla="*/ 882 h 9977"/>
                <a:gd name="connsiteX7" fmla="*/ 9432 w 9655"/>
                <a:gd name="connsiteY7" fmla="*/ 1021 h 9977"/>
                <a:gd name="connsiteX8" fmla="*/ 9655 w 9655"/>
                <a:gd name="connsiteY8" fmla="*/ 1462 h 9977"/>
                <a:gd name="connsiteX9" fmla="*/ 9574 w 9655"/>
                <a:gd name="connsiteY9" fmla="*/ 1647 h 9977"/>
                <a:gd name="connsiteX10" fmla="*/ 9189 w 9655"/>
                <a:gd name="connsiteY10" fmla="*/ 1717 h 9977"/>
                <a:gd name="connsiteX11" fmla="*/ 8884 w 9655"/>
                <a:gd name="connsiteY11" fmla="*/ 1903 h 9977"/>
                <a:gd name="connsiteX12" fmla="*/ 8499 w 9655"/>
                <a:gd name="connsiteY12" fmla="*/ 1810 h 9977"/>
                <a:gd name="connsiteX13" fmla="*/ 7992 w 9655"/>
                <a:gd name="connsiteY13" fmla="*/ 1647 h 9977"/>
                <a:gd name="connsiteX14" fmla="*/ 7830 w 9655"/>
                <a:gd name="connsiteY14" fmla="*/ 1694 h 9977"/>
                <a:gd name="connsiteX15" fmla="*/ 7708 w 9655"/>
                <a:gd name="connsiteY15" fmla="*/ 1903 h 9977"/>
                <a:gd name="connsiteX16" fmla="*/ 7911 w 9655"/>
                <a:gd name="connsiteY16" fmla="*/ 2251 h 9977"/>
                <a:gd name="connsiteX17" fmla="*/ 7789 w 9655"/>
                <a:gd name="connsiteY17" fmla="*/ 2483 h 9977"/>
                <a:gd name="connsiteX18" fmla="*/ 7951 w 9655"/>
                <a:gd name="connsiteY18" fmla="*/ 2622 h 9977"/>
                <a:gd name="connsiteX19" fmla="*/ 7830 w 9655"/>
                <a:gd name="connsiteY19" fmla="*/ 2807 h 9977"/>
                <a:gd name="connsiteX20" fmla="*/ 7870 w 9655"/>
                <a:gd name="connsiteY20" fmla="*/ 3016 h 9977"/>
                <a:gd name="connsiteX21" fmla="*/ 7992 w 9655"/>
                <a:gd name="connsiteY21" fmla="*/ 3202 h 9977"/>
                <a:gd name="connsiteX22" fmla="*/ 8215 w 9655"/>
                <a:gd name="connsiteY22" fmla="*/ 3248 h 9977"/>
                <a:gd name="connsiteX23" fmla="*/ 8215 w 9655"/>
                <a:gd name="connsiteY23" fmla="*/ 3457 h 9977"/>
                <a:gd name="connsiteX24" fmla="*/ 8560 w 9655"/>
                <a:gd name="connsiteY24" fmla="*/ 3596 h 9977"/>
                <a:gd name="connsiteX25" fmla="*/ 8560 w 9655"/>
                <a:gd name="connsiteY25" fmla="*/ 3828 h 9977"/>
                <a:gd name="connsiteX26" fmla="*/ 8377 w 9655"/>
                <a:gd name="connsiteY26" fmla="*/ 3828 h 9977"/>
                <a:gd name="connsiteX27" fmla="*/ 8215 w 9655"/>
                <a:gd name="connsiteY27" fmla="*/ 3921 h 9977"/>
                <a:gd name="connsiteX28" fmla="*/ 8134 w 9655"/>
                <a:gd name="connsiteY28" fmla="*/ 4084 h 9977"/>
                <a:gd name="connsiteX29" fmla="*/ 8256 w 9655"/>
                <a:gd name="connsiteY29" fmla="*/ 4478 h 9977"/>
                <a:gd name="connsiteX30" fmla="*/ 7951 w 9655"/>
                <a:gd name="connsiteY30" fmla="*/ 4756 h 9977"/>
                <a:gd name="connsiteX31" fmla="*/ 7708 w 9655"/>
                <a:gd name="connsiteY31" fmla="*/ 5058 h 9977"/>
                <a:gd name="connsiteX32" fmla="*/ 7708 w 9655"/>
                <a:gd name="connsiteY32" fmla="*/ 5244 h 9977"/>
                <a:gd name="connsiteX33" fmla="*/ 7363 w 9655"/>
                <a:gd name="connsiteY33" fmla="*/ 5522 h 9977"/>
                <a:gd name="connsiteX34" fmla="*/ 7099 w 9655"/>
                <a:gd name="connsiteY34" fmla="*/ 6102 h 9977"/>
                <a:gd name="connsiteX35" fmla="*/ 6815 w 9655"/>
                <a:gd name="connsiteY35" fmla="*/ 6311 h 9977"/>
                <a:gd name="connsiteX36" fmla="*/ 6511 w 9655"/>
                <a:gd name="connsiteY36" fmla="*/ 6891 h 9977"/>
                <a:gd name="connsiteX37" fmla="*/ 6146 w 9655"/>
                <a:gd name="connsiteY37" fmla="*/ 6937 h 9977"/>
                <a:gd name="connsiteX38" fmla="*/ 5963 w 9655"/>
                <a:gd name="connsiteY38" fmla="*/ 7030 h 9977"/>
                <a:gd name="connsiteX39" fmla="*/ 5842 w 9655"/>
                <a:gd name="connsiteY39" fmla="*/ 6891 h 9977"/>
                <a:gd name="connsiteX40" fmla="*/ 5619 w 9655"/>
                <a:gd name="connsiteY40" fmla="*/ 6891 h 9977"/>
                <a:gd name="connsiteX41" fmla="*/ 5172 w 9655"/>
                <a:gd name="connsiteY41" fmla="*/ 7378 h 9977"/>
                <a:gd name="connsiteX42" fmla="*/ 5152 w 9655"/>
                <a:gd name="connsiteY42" fmla="*/ 7610 h 9977"/>
                <a:gd name="connsiteX43" fmla="*/ 5172 w 9655"/>
                <a:gd name="connsiteY43" fmla="*/ 7819 h 9977"/>
                <a:gd name="connsiteX44" fmla="*/ 5497 w 9655"/>
                <a:gd name="connsiteY44" fmla="*/ 7912 h 9977"/>
                <a:gd name="connsiteX45" fmla="*/ 5456 w 9655"/>
                <a:gd name="connsiteY45" fmla="*/ 8376 h 9977"/>
                <a:gd name="connsiteX46" fmla="*/ 5619 w 9655"/>
                <a:gd name="connsiteY46" fmla="*/ 8538 h 9977"/>
                <a:gd name="connsiteX47" fmla="*/ 5761 w 9655"/>
                <a:gd name="connsiteY47" fmla="*/ 8538 h 9977"/>
                <a:gd name="connsiteX48" fmla="*/ 5882 w 9655"/>
                <a:gd name="connsiteY48" fmla="*/ 8933 h 9977"/>
                <a:gd name="connsiteX49" fmla="*/ 6004 w 9655"/>
                <a:gd name="connsiteY49" fmla="*/ 9118 h 9977"/>
                <a:gd name="connsiteX50" fmla="*/ 5963 w 9655"/>
                <a:gd name="connsiteY50" fmla="*/ 9559 h 9977"/>
                <a:gd name="connsiteX51" fmla="*/ 5619 w 9655"/>
                <a:gd name="connsiteY51" fmla="*/ 9490 h 9977"/>
                <a:gd name="connsiteX52" fmla="*/ 5456 w 9655"/>
                <a:gd name="connsiteY52" fmla="*/ 9606 h 9977"/>
                <a:gd name="connsiteX53" fmla="*/ 4746 w 9655"/>
                <a:gd name="connsiteY53" fmla="*/ 9559 h 9977"/>
                <a:gd name="connsiteX54" fmla="*/ 4665 w 9655"/>
                <a:gd name="connsiteY54" fmla="*/ 9745 h 9977"/>
                <a:gd name="connsiteX55" fmla="*/ 4361 w 9655"/>
                <a:gd name="connsiteY55" fmla="*/ 9838 h 9977"/>
                <a:gd name="connsiteX56" fmla="*/ 4280 w 9655"/>
                <a:gd name="connsiteY56" fmla="*/ 9977 h 9977"/>
                <a:gd name="connsiteX57" fmla="*/ 3854 w 9655"/>
                <a:gd name="connsiteY57" fmla="*/ 9791 h 9977"/>
                <a:gd name="connsiteX58" fmla="*/ 3692 w 9655"/>
                <a:gd name="connsiteY58" fmla="*/ 9211 h 9977"/>
                <a:gd name="connsiteX59" fmla="*/ 3387 w 9655"/>
                <a:gd name="connsiteY59" fmla="*/ 8817 h 9977"/>
                <a:gd name="connsiteX60" fmla="*/ 3083 w 9655"/>
                <a:gd name="connsiteY60" fmla="*/ 8724 h 9977"/>
                <a:gd name="connsiteX61" fmla="*/ 2252 w 9655"/>
                <a:gd name="connsiteY61" fmla="*/ 8910 h 9977"/>
                <a:gd name="connsiteX62" fmla="*/ 1765 w 9655"/>
                <a:gd name="connsiteY62" fmla="*/ 8724 h 9977"/>
                <a:gd name="connsiteX63" fmla="*/ 1562 w 9655"/>
                <a:gd name="connsiteY63" fmla="*/ 8863 h 9977"/>
                <a:gd name="connsiteX64" fmla="*/ 548 w 9655"/>
                <a:gd name="connsiteY64" fmla="*/ 8979 h 9977"/>
                <a:gd name="connsiteX65" fmla="*/ 385 w 9655"/>
                <a:gd name="connsiteY65" fmla="*/ 8933 h 9977"/>
                <a:gd name="connsiteX66" fmla="*/ 588 w 9655"/>
                <a:gd name="connsiteY66" fmla="*/ 8237 h 9977"/>
                <a:gd name="connsiteX67" fmla="*/ 791 w 9655"/>
                <a:gd name="connsiteY67" fmla="*/ 7958 h 9977"/>
                <a:gd name="connsiteX68" fmla="*/ 1278 w 9655"/>
                <a:gd name="connsiteY68" fmla="*/ 7749 h 9977"/>
                <a:gd name="connsiteX69" fmla="*/ 1400 w 9655"/>
                <a:gd name="connsiteY69" fmla="*/ 7471 h 9977"/>
                <a:gd name="connsiteX70" fmla="*/ 1258 w 9655"/>
                <a:gd name="connsiteY70" fmla="*/ 7378 h 9977"/>
                <a:gd name="connsiteX71" fmla="*/ 1136 w 9655"/>
                <a:gd name="connsiteY71" fmla="*/ 7216 h 9977"/>
                <a:gd name="connsiteX72" fmla="*/ 1014 w 9655"/>
                <a:gd name="connsiteY72" fmla="*/ 6636 h 9977"/>
                <a:gd name="connsiteX73" fmla="*/ 588 w 9655"/>
                <a:gd name="connsiteY73" fmla="*/ 6404 h 9977"/>
                <a:gd name="connsiteX74" fmla="*/ 345 w 9655"/>
                <a:gd name="connsiteY74" fmla="*/ 6102 h 9977"/>
                <a:gd name="connsiteX75" fmla="*/ 203 w 9655"/>
                <a:gd name="connsiteY75" fmla="*/ 5777 h 9977"/>
                <a:gd name="connsiteX76" fmla="*/ 41 w 9655"/>
                <a:gd name="connsiteY76" fmla="*/ 5638 h 9977"/>
                <a:gd name="connsiteX77" fmla="*/ 0 w 9655"/>
                <a:gd name="connsiteY77" fmla="*/ 5476 h 9977"/>
                <a:gd name="connsiteX78" fmla="*/ 852 w 9655"/>
                <a:gd name="connsiteY78" fmla="*/ 5777 h 9977"/>
                <a:gd name="connsiteX79" fmla="*/ 1643 w 9655"/>
                <a:gd name="connsiteY79" fmla="*/ 5684 h 9977"/>
                <a:gd name="connsiteX80" fmla="*/ 1826 w 9655"/>
                <a:gd name="connsiteY80" fmla="*/ 5731 h 9977"/>
                <a:gd name="connsiteX81" fmla="*/ 2191 w 9655"/>
                <a:gd name="connsiteY81" fmla="*/ 5638 h 9977"/>
                <a:gd name="connsiteX82" fmla="*/ 2576 w 9655"/>
                <a:gd name="connsiteY82" fmla="*/ 5638 h 9977"/>
                <a:gd name="connsiteX83" fmla="*/ 3164 w 9655"/>
                <a:gd name="connsiteY83" fmla="*/ 5476 h 9977"/>
                <a:gd name="connsiteX84" fmla="*/ 3306 w 9655"/>
                <a:gd name="connsiteY84" fmla="*/ 4617 h 9977"/>
                <a:gd name="connsiteX85" fmla="*/ 3631 w 9655"/>
                <a:gd name="connsiteY85" fmla="*/ 4362 h 9977"/>
                <a:gd name="connsiteX86" fmla="*/ 3773 w 9655"/>
                <a:gd name="connsiteY86" fmla="*/ 4408 h 9977"/>
                <a:gd name="connsiteX87" fmla="*/ 3976 w 9655"/>
                <a:gd name="connsiteY87" fmla="*/ 4362 h 9977"/>
                <a:gd name="connsiteX88" fmla="*/ 4097 w 9655"/>
                <a:gd name="connsiteY88" fmla="*/ 4176 h 9977"/>
                <a:gd name="connsiteX89" fmla="*/ 4239 w 9655"/>
                <a:gd name="connsiteY89" fmla="*/ 4084 h 9977"/>
                <a:gd name="connsiteX90" fmla="*/ 4645 w 9655"/>
                <a:gd name="connsiteY90" fmla="*/ 3991 h 9977"/>
                <a:gd name="connsiteX91" fmla="*/ 4787 w 9655"/>
                <a:gd name="connsiteY91" fmla="*/ 4130 h 9977"/>
                <a:gd name="connsiteX92" fmla="*/ 4949 w 9655"/>
                <a:gd name="connsiteY92" fmla="*/ 3991 h 9977"/>
                <a:gd name="connsiteX93" fmla="*/ 4990 w 9655"/>
                <a:gd name="connsiteY93" fmla="*/ 3782 h 9977"/>
                <a:gd name="connsiteX94" fmla="*/ 4990 w 9655"/>
                <a:gd name="connsiteY94" fmla="*/ 3503 h 9977"/>
                <a:gd name="connsiteX95" fmla="*/ 5152 w 9655"/>
                <a:gd name="connsiteY95" fmla="*/ 3109 h 9977"/>
                <a:gd name="connsiteX96" fmla="*/ 5294 w 9655"/>
                <a:gd name="connsiteY96" fmla="*/ 2970 h 9977"/>
                <a:gd name="connsiteX97" fmla="*/ 5456 w 9655"/>
                <a:gd name="connsiteY97" fmla="*/ 2877 h 9977"/>
                <a:gd name="connsiteX98" fmla="*/ 5538 w 9655"/>
                <a:gd name="connsiteY98" fmla="*/ 2715 h 9977"/>
                <a:gd name="connsiteX99" fmla="*/ 5416 w 9655"/>
                <a:gd name="connsiteY99" fmla="*/ 2297 h 9977"/>
                <a:gd name="connsiteX100" fmla="*/ 5801 w 9655"/>
                <a:gd name="connsiteY100" fmla="*/ 2343 h 9977"/>
                <a:gd name="connsiteX101" fmla="*/ 6004 w 9655"/>
                <a:gd name="connsiteY101" fmla="*/ 2297 h 9977"/>
                <a:gd name="connsiteX102" fmla="*/ 6126 w 9655"/>
                <a:gd name="connsiteY102" fmla="*/ 2088 h 9977"/>
                <a:gd name="connsiteX103" fmla="*/ 6085 w 9655"/>
                <a:gd name="connsiteY103" fmla="*/ 1856 h 9977"/>
                <a:gd name="connsiteX104" fmla="*/ 6349 w 9655"/>
                <a:gd name="connsiteY104" fmla="*/ 1508 h 9977"/>
                <a:gd name="connsiteX105" fmla="*/ 6389 w 9655"/>
                <a:gd name="connsiteY105" fmla="*/ 1067 h 9977"/>
                <a:gd name="connsiteX106" fmla="*/ 6308 w 9655"/>
                <a:gd name="connsiteY106" fmla="*/ 882 h 9977"/>
                <a:gd name="connsiteX107" fmla="*/ 6146 w 9655"/>
                <a:gd name="connsiteY107" fmla="*/ 696 h 9977"/>
                <a:gd name="connsiteX108" fmla="*/ 6268 w 9655"/>
                <a:gd name="connsiteY108" fmla="*/ 534 h 9977"/>
                <a:gd name="connsiteX109" fmla="*/ 6389 w 9655"/>
                <a:gd name="connsiteY109" fmla="*/ 394 h 9977"/>
                <a:gd name="connsiteX110" fmla="*/ 7099 w 9655"/>
                <a:gd name="connsiteY110" fmla="*/ 70 h 9977"/>
                <a:gd name="connsiteX111" fmla="*/ 7627 w 9655"/>
                <a:gd name="connsiteY111" fmla="*/ 23 h 9977"/>
                <a:gd name="connsiteX112" fmla="*/ 7830 w 9655"/>
                <a:gd name="connsiteY112" fmla="*/ 70 h 9977"/>
                <a:gd name="connsiteX113" fmla="*/ 8174 w 9655"/>
                <a:gd name="connsiteY113" fmla="*/ 0 h 9977"/>
                <a:gd name="connsiteX0" fmla="*/ 8466 w 9916"/>
                <a:gd name="connsiteY0" fmla="*/ 0 h 10000"/>
                <a:gd name="connsiteX1" fmla="*/ 8866 w 9916"/>
                <a:gd name="connsiteY1" fmla="*/ 23 h 10000"/>
                <a:gd name="connsiteX2" fmla="*/ 8950 w 9916"/>
                <a:gd name="connsiteY2" fmla="*/ 209 h 10000"/>
                <a:gd name="connsiteX3" fmla="*/ 9160 w 9916"/>
                <a:gd name="connsiteY3" fmla="*/ 162 h 10000"/>
                <a:gd name="connsiteX4" fmla="*/ 9328 w 9916"/>
                <a:gd name="connsiteY4" fmla="*/ 349 h 10000"/>
                <a:gd name="connsiteX5" fmla="*/ 9391 w 9916"/>
                <a:gd name="connsiteY5" fmla="*/ 837 h 10000"/>
                <a:gd name="connsiteX6" fmla="*/ 9601 w 9916"/>
                <a:gd name="connsiteY6" fmla="*/ 884 h 10000"/>
                <a:gd name="connsiteX7" fmla="*/ 9769 w 9916"/>
                <a:gd name="connsiteY7" fmla="*/ 1023 h 10000"/>
                <a:gd name="connsiteX8" fmla="*/ 9916 w 9916"/>
                <a:gd name="connsiteY8" fmla="*/ 1651 h 10000"/>
                <a:gd name="connsiteX9" fmla="*/ 9517 w 9916"/>
                <a:gd name="connsiteY9" fmla="*/ 1721 h 10000"/>
                <a:gd name="connsiteX10" fmla="*/ 9201 w 9916"/>
                <a:gd name="connsiteY10" fmla="*/ 1907 h 10000"/>
                <a:gd name="connsiteX11" fmla="*/ 8803 w 9916"/>
                <a:gd name="connsiteY11" fmla="*/ 1814 h 10000"/>
                <a:gd name="connsiteX12" fmla="*/ 8278 w 9916"/>
                <a:gd name="connsiteY12" fmla="*/ 1651 h 10000"/>
                <a:gd name="connsiteX13" fmla="*/ 8110 w 9916"/>
                <a:gd name="connsiteY13" fmla="*/ 1698 h 10000"/>
                <a:gd name="connsiteX14" fmla="*/ 7983 w 9916"/>
                <a:gd name="connsiteY14" fmla="*/ 1907 h 10000"/>
                <a:gd name="connsiteX15" fmla="*/ 8194 w 9916"/>
                <a:gd name="connsiteY15" fmla="*/ 2256 h 10000"/>
                <a:gd name="connsiteX16" fmla="*/ 8067 w 9916"/>
                <a:gd name="connsiteY16" fmla="*/ 2489 h 10000"/>
                <a:gd name="connsiteX17" fmla="*/ 8235 w 9916"/>
                <a:gd name="connsiteY17" fmla="*/ 2628 h 10000"/>
                <a:gd name="connsiteX18" fmla="*/ 8110 w 9916"/>
                <a:gd name="connsiteY18" fmla="*/ 2813 h 10000"/>
                <a:gd name="connsiteX19" fmla="*/ 8151 w 9916"/>
                <a:gd name="connsiteY19" fmla="*/ 3023 h 10000"/>
                <a:gd name="connsiteX20" fmla="*/ 8278 w 9916"/>
                <a:gd name="connsiteY20" fmla="*/ 3209 h 10000"/>
                <a:gd name="connsiteX21" fmla="*/ 8509 w 9916"/>
                <a:gd name="connsiteY21" fmla="*/ 3255 h 10000"/>
                <a:gd name="connsiteX22" fmla="*/ 8509 w 9916"/>
                <a:gd name="connsiteY22" fmla="*/ 3465 h 10000"/>
                <a:gd name="connsiteX23" fmla="*/ 8866 w 9916"/>
                <a:gd name="connsiteY23" fmla="*/ 3604 h 10000"/>
                <a:gd name="connsiteX24" fmla="*/ 8866 w 9916"/>
                <a:gd name="connsiteY24" fmla="*/ 3837 h 10000"/>
                <a:gd name="connsiteX25" fmla="*/ 8676 w 9916"/>
                <a:gd name="connsiteY25" fmla="*/ 3837 h 10000"/>
                <a:gd name="connsiteX26" fmla="*/ 8509 w 9916"/>
                <a:gd name="connsiteY26" fmla="*/ 3930 h 10000"/>
                <a:gd name="connsiteX27" fmla="*/ 8425 w 9916"/>
                <a:gd name="connsiteY27" fmla="*/ 4093 h 10000"/>
                <a:gd name="connsiteX28" fmla="*/ 8551 w 9916"/>
                <a:gd name="connsiteY28" fmla="*/ 4488 h 10000"/>
                <a:gd name="connsiteX29" fmla="*/ 8235 w 9916"/>
                <a:gd name="connsiteY29" fmla="*/ 4767 h 10000"/>
                <a:gd name="connsiteX30" fmla="*/ 7983 w 9916"/>
                <a:gd name="connsiteY30" fmla="*/ 5070 h 10000"/>
                <a:gd name="connsiteX31" fmla="*/ 7983 w 9916"/>
                <a:gd name="connsiteY31" fmla="*/ 5256 h 10000"/>
                <a:gd name="connsiteX32" fmla="*/ 7626 w 9916"/>
                <a:gd name="connsiteY32" fmla="*/ 5535 h 10000"/>
                <a:gd name="connsiteX33" fmla="*/ 7353 w 9916"/>
                <a:gd name="connsiteY33" fmla="*/ 6116 h 10000"/>
                <a:gd name="connsiteX34" fmla="*/ 7059 w 9916"/>
                <a:gd name="connsiteY34" fmla="*/ 6326 h 10000"/>
                <a:gd name="connsiteX35" fmla="*/ 6744 w 9916"/>
                <a:gd name="connsiteY35" fmla="*/ 6907 h 10000"/>
                <a:gd name="connsiteX36" fmla="*/ 6366 w 9916"/>
                <a:gd name="connsiteY36" fmla="*/ 6953 h 10000"/>
                <a:gd name="connsiteX37" fmla="*/ 6176 w 9916"/>
                <a:gd name="connsiteY37" fmla="*/ 7046 h 10000"/>
                <a:gd name="connsiteX38" fmla="*/ 6051 w 9916"/>
                <a:gd name="connsiteY38" fmla="*/ 6907 h 10000"/>
                <a:gd name="connsiteX39" fmla="*/ 5820 w 9916"/>
                <a:gd name="connsiteY39" fmla="*/ 6907 h 10000"/>
                <a:gd name="connsiteX40" fmla="*/ 5357 w 9916"/>
                <a:gd name="connsiteY40" fmla="*/ 7395 h 10000"/>
                <a:gd name="connsiteX41" fmla="*/ 5336 w 9916"/>
                <a:gd name="connsiteY41" fmla="*/ 7628 h 10000"/>
                <a:gd name="connsiteX42" fmla="*/ 5357 w 9916"/>
                <a:gd name="connsiteY42" fmla="*/ 7837 h 10000"/>
                <a:gd name="connsiteX43" fmla="*/ 5693 w 9916"/>
                <a:gd name="connsiteY43" fmla="*/ 7930 h 10000"/>
                <a:gd name="connsiteX44" fmla="*/ 5651 w 9916"/>
                <a:gd name="connsiteY44" fmla="*/ 8395 h 10000"/>
                <a:gd name="connsiteX45" fmla="*/ 5820 w 9916"/>
                <a:gd name="connsiteY45" fmla="*/ 8558 h 10000"/>
                <a:gd name="connsiteX46" fmla="*/ 5967 w 9916"/>
                <a:gd name="connsiteY46" fmla="*/ 8558 h 10000"/>
                <a:gd name="connsiteX47" fmla="*/ 6092 w 9916"/>
                <a:gd name="connsiteY47" fmla="*/ 8954 h 10000"/>
                <a:gd name="connsiteX48" fmla="*/ 6219 w 9916"/>
                <a:gd name="connsiteY48" fmla="*/ 9139 h 10000"/>
                <a:gd name="connsiteX49" fmla="*/ 6176 w 9916"/>
                <a:gd name="connsiteY49" fmla="*/ 9581 h 10000"/>
                <a:gd name="connsiteX50" fmla="*/ 5820 w 9916"/>
                <a:gd name="connsiteY50" fmla="*/ 9512 h 10000"/>
                <a:gd name="connsiteX51" fmla="*/ 5651 w 9916"/>
                <a:gd name="connsiteY51" fmla="*/ 9628 h 10000"/>
                <a:gd name="connsiteX52" fmla="*/ 4916 w 9916"/>
                <a:gd name="connsiteY52" fmla="*/ 9581 h 10000"/>
                <a:gd name="connsiteX53" fmla="*/ 4832 w 9916"/>
                <a:gd name="connsiteY53" fmla="*/ 9767 h 10000"/>
                <a:gd name="connsiteX54" fmla="*/ 4517 w 9916"/>
                <a:gd name="connsiteY54" fmla="*/ 9861 h 10000"/>
                <a:gd name="connsiteX55" fmla="*/ 4433 w 9916"/>
                <a:gd name="connsiteY55" fmla="*/ 10000 h 10000"/>
                <a:gd name="connsiteX56" fmla="*/ 3992 w 9916"/>
                <a:gd name="connsiteY56" fmla="*/ 9814 h 10000"/>
                <a:gd name="connsiteX57" fmla="*/ 3824 w 9916"/>
                <a:gd name="connsiteY57" fmla="*/ 9232 h 10000"/>
                <a:gd name="connsiteX58" fmla="*/ 3508 w 9916"/>
                <a:gd name="connsiteY58" fmla="*/ 8837 h 10000"/>
                <a:gd name="connsiteX59" fmla="*/ 3193 w 9916"/>
                <a:gd name="connsiteY59" fmla="*/ 8744 h 10000"/>
                <a:gd name="connsiteX60" fmla="*/ 2332 w 9916"/>
                <a:gd name="connsiteY60" fmla="*/ 8931 h 10000"/>
                <a:gd name="connsiteX61" fmla="*/ 1828 w 9916"/>
                <a:gd name="connsiteY61" fmla="*/ 8744 h 10000"/>
                <a:gd name="connsiteX62" fmla="*/ 1618 w 9916"/>
                <a:gd name="connsiteY62" fmla="*/ 8883 h 10000"/>
                <a:gd name="connsiteX63" fmla="*/ 568 w 9916"/>
                <a:gd name="connsiteY63" fmla="*/ 9000 h 10000"/>
                <a:gd name="connsiteX64" fmla="*/ 399 w 9916"/>
                <a:gd name="connsiteY64" fmla="*/ 8954 h 10000"/>
                <a:gd name="connsiteX65" fmla="*/ 609 w 9916"/>
                <a:gd name="connsiteY65" fmla="*/ 8256 h 10000"/>
                <a:gd name="connsiteX66" fmla="*/ 819 w 9916"/>
                <a:gd name="connsiteY66" fmla="*/ 7976 h 10000"/>
                <a:gd name="connsiteX67" fmla="*/ 1324 w 9916"/>
                <a:gd name="connsiteY67" fmla="*/ 7767 h 10000"/>
                <a:gd name="connsiteX68" fmla="*/ 1450 w 9916"/>
                <a:gd name="connsiteY68" fmla="*/ 7488 h 10000"/>
                <a:gd name="connsiteX69" fmla="*/ 1303 w 9916"/>
                <a:gd name="connsiteY69" fmla="*/ 7395 h 10000"/>
                <a:gd name="connsiteX70" fmla="*/ 1177 w 9916"/>
                <a:gd name="connsiteY70" fmla="*/ 7233 h 10000"/>
                <a:gd name="connsiteX71" fmla="*/ 1050 w 9916"/>
                <a:gd name="connsiteY71" fmla="*/ 6651 h 10000"/>
                <a:gd name="connsiteX72" fmla="*/ 609 w 9916"/>
                <a:gd name="connsiteY72" fmla="*/ 6419 h 10000"/>
                <a:gd name="connsiteX73" fmla="*/ 357 w 9916"/>
                <a:gd name="connsiteY73" fmla="*/ 6116 h 10000"/>
                <a:gd name="connsiteX74" fmla="*/ 210 w 9916"/>
                <a:gd name="connsiteY74" fmla="*/ 5790 h 10000"/>
                <a:gd name="connsiteX75" fmla="*/ 42 w 9916"/>
                <a:gd name="connsiteY75" fmla="*/ 5651 h 10000"/>
                <a:gd name="connsiteX76" fmla="*/ 0 w 9916"/>
                <a:gd name="connsiteY76" fmla="*/ 5489 h 10000"/>
                <a:gd name="connsiteX77" fmla="*/ 882 w 9916"/>
                <a:gd name="connsiteY77" fmla="*/ 5790 h 10000"/>
                <a:gd name="connsiteX78" fmla="*/ 1702 w 9916"/>
                <a:gd name="connsiteY78" fmla="*/ 5697 h 10000"/>
                <a:gd name="connsiteX79" fmla="*/ 1891 w 9916"/>
                <a:gd name="connsiteY79" fmla="*/ 5744 h 10000"/>
                <a:gd name="connsiteX80" fmla="*/ 2269 w 9916"/>
                <a:gd name="connsiteY80" fmla="*/ 5651 h 10000"/>
                <a:gd name="connsiteX81" fmla="*/ 2668 w 9916"/>
                <a:gd name="connsiteY81" fmla="*/ 5651 h 10000"/>
                <a:gd name="connsiteX82" fmla="*/ 3277 w 9916"/>
                <a:gd name="connsiteY82" fmla="*/ 5489 h 10000"/>
                <a:gd name="connsiteX83" fmla="*/ 3424 w 9916"/>
                <a:gd name="connsiteY83" fmla="*/ 4628 h 10000"/>
                <a:gd name="connsiteX84" fmla="*/ 3761 w 9916"/>
                <a:gd name="connsiteY84" fmla="*/ 4372 h 10000"/>
                <a:gd name="connsiteX85" fmla="*/ 3908 w 9916"/>
                <a:gd name="connsiteY85" fmla="*/ 4418 h 10000"/>
                <a:gd name="connsiteX86" fmla="*/ 4118 w 9916"/>
                <a:gd name="connsiteY86" fmla="*/ 4372 h 10000"/>
                <a:gd name="connsiteX87" fmla="*/ 4243 w 9916"/>
                <a:gd name="connsiteY87" fmla="*/ 4186 h 10000"/>
                <a:gd name="connsiteX88" fmla="*/ 4390 w 9916"/>
                <a:gd name="connsiteY88" fmla="*/ 4093 h 10000"/>
                <a:gd name="connsiteX89" fmla="*/ 4811 w 9916"/>
                <a:gd name="connsiteY89" fmla="*/ 4000 h 10000"/>
                <a:gd name="connsiteX90" fmla="*/ 4958 w 9916"/>
                <a:gd name="connsiteY90" fmla="*/ 4140 h 10000"/>
                <a:gd name="connsiteX91" fmla="*/ 5126 w 9916"/>
                <a:gd name="connsiteY91" fmla="*/ 4000 h 10000"/>
                <a:gd name="connsiteX92" fmla="*/ 5168 w 9916"/>
                <a:gd name="connsiteY92" fmla="*/ 3791 h 10000"/>
                <a:gd name="connsiteX93" fmla="*/ 5168 w 9916"/>
                <a:gd name="connsiteY93" fmla="*/ 3511 h 10000"/>
                <a:gd name="connsiteX94" fmla="*/ 5336 w 9916"/>
                <a:gd name="connsiteY94" fmla="*/ 3116 h 10000"/>
                <a:gd name="connsiteX95" fmla="*/ 5483 w 9916"/>
                <a:gd name="connsiteY95" fmla="*/ 2977 h 10000"/>
                <a:gd name="connsiteX96" fmla="*/ 5651 w 9916"/>
                <a:gd name="connsiteY96" fmla="*/ 2884 h 10000"/>
                <a:gd name="connsiteX97" fmla="*/ 5736 w 9916"/>
                <a:gd name="connsiteY97" fmla="*/ 2721 h 10000"/>
                <a:gd name="connsiteX98" fmla="*/ 5610 w 9916"/>
                <a:gd name="connsiteY98" fmla="*/ 2302 h 10000"/>
                <a:gd name="connsiteX99" fmla="*/ 6008 w 9916"/>
                <a:gd name="connsiteY99" fmla="*/ 2348 h 10000"/>
                <a:gd name="connsiteX100" fmla="*/ 6219 w 9916"/>
                <a:gd name="connsiteY100" fmla="*/ 2302 h 10000"/>
                <a:gd name="connsiteX101" fmla="*/ 6345 w 9916"/>
                <a:gd name="connsiteY101" fmla="*/ 2093 h 10000"/>
                <a:gd name="connsiteX102" fmla="*/ 6302 w 9916"/>
                <a:gd name="connsiteY102" fmla="*/ 1860 h 10000"/>
                <a:gd name="connsiteX103" fmla="*/ 6576 w 9916"/>
                <a:gd name="connsiteY103" fmla="*/ 1511 h 10000"/>
                <a:gd name="connsiteX104" fmla="*/ 6617 w 9916"/>
                <a:gd name="connsiteY104" fmla="*/ 1069 h 10000"/>
                <a:gd name="connsiteX105" fmla="*/ 6533 w 9916"/>
                <a:gd name="connsiteY105" fmla="*/ 884 h 10000"/>
                <a:gd name="connsiteX106" fmla="*/ 6366 w 9916"/>
                <a:gd name="connsiteY106" fmla="*/ 698 h 10000"/>
                <a:gd name="connsiteX107" fmla="*/ 6492 w 9916"/>
                <a:gd name="connsiteY107" fmla="*/ 535 h 10000"/>
                <a:gd name="connsiteX108" fmla="*/ 6617 w 9916"/>
                <a:gd name="connsiteY108" fmla="*/ 395 h 10000"/>
                <a:gd name="connsiteX109" fmla="*/ 7353 w 9916"/>
                <a:gd name="connsiteY109" fmla="*/ 70 h 10000"/>
                <a:gd name="connsiteX110" fmla="*/ 7900 w 9916"/>
                <a:gd name="connsiteY110" fmla="*/ 23 h 10000"/>
                <a:gd name="connsiteX111" fmla="*/ 8110 w 9916"/>
                <a:gd name="connsiteY111" fmla="*/ 70 h 10000"/>
                <a:gd name="connsiteX112" fmla="*/ 8466 w 9916"/>
                <a:gd name="connsiteY112" fmla="*/ 0 h 10000"/>
                <a:gd name="connsiteX0" fmla="*/ 8538 w 9852"/>
                <a:gd name="connsiteY0" fmla="*/ 0 h 10000"/>
                <a:gd name="connsiteX1" fmla="*/ 8941 w 9852"/>
                <a:gd name="connsiteY1" fmla="*/ 23 h 10000"/>
                <a:gd name="connsiteX2" fmla="*/ 9026 w 9852"/>
                <a:gd name="connsiteY2" fmla="*/ 209 h 10000"/>
                <a:gd name="connsiteX3" fmla="*/ 9238 w 9852"/>
                <a:gd name="connsiteY3" fmla="*/ 162 h 10000"/>
                <a:gd name="connsiteX4" fmla="*/ 9407 w 9852"/>
                <a:gd name="connsiteY4" fmla="*/ 349 h 10000"/>
                <a:gd name="connsiteX5" fmla="*/ 9471 w 9852"/>
                <a:gd name="connsiteY5" fmla="*/ 837 h 10000"/>
                <a:gd name="connsiteX6" fmla="*/ 9682 w 9852"/>
                <a:gd name="connsiteY6" fmla="*/ 884 h 10000"/>
                <a:gd name="connsiteX7" fmla="*/ 9852 w 9852"/>
                <a:gd name="connsiteY7" fmla="*/ 1023 h 10000"/>
                <a:gd name="connsiteX8" fmla="*/ 9598 w 9852"/>
                <a:gd name="connsiteY8" fmla="*/ 1721 h 10000"/>
                <a:gd name="connsiteX9" fmla="*/ 9279 w 9852"/>
                <a:gd name="connsiteY9" fmla="*/ 1907 h 10000"/>
                <a:gd name="connsiteX10" fmla="*/ 8878 w 9852"/>
                <a:gd name="connsiteY10" fmla="*/ 1814 h 10000"/>
                <a:gd name="connsiteX11" fmla="*/ 8348 w 9852"/>
                <a:gd name="connsiteY11" fmla="*/ 1651 h 10000"/>
                <a:gd name="connsiteX12" fmla="*/ 8179 w 9852"/>
                <a:gd name="connsiteY12" fmla="*/ 1698 h 10000"/>
                <a:gd name="connsiteX13" fmla="*/ 8051 w 9852"/>
                <a:gd name="connsiteY13" fmla="*/ 1907 h 10000"/>
                <a:gd name="connsiteX14" fmla="*/ 8263 w 9852"/>
                <a:gd name="connsiteY14" fmla="*/ 2256 h 10000"/>
                <a:gd name="connsiteX15" fmla="*/ 8135 w 9852"/>
                <a:gd name="connsiteY15" fmla="*/ 2489 h 10000"/>
                <a:gd name="connsiteX16" fmla="*/ 8305 w 9852"/>
                <a:gd name="connsiteY16" fmla="*/ 2628 h 10000"/>
                <a:gd name="connsiteX17" fmla="*/ 8179 w 9852"/>
                <a:gd name="connsiteY17" fmla="*/ 2813 h 10000"/>
                <a:gd name="connsiteX18" fmla="*/ 8220 w 9852"/>
                <a:gd name="connsiteY18" fmla="*/ 3023 h 10000"/>
                <a:gd name="connsiteX19" fmla="*/ 8348 w 9852"/>
                <a:gd name="connsiteY19" fmla="*/ 3209 h 10000"/>
                <a:gd name="connsiteX20" fmla="*/ 8581 w 9852"/>
                <a:gd name="connsiteY20" fmla="*/ 3255 h 10000"/>
                <a:gd name="connsiteX21" fmla="*/ 8581 w 9852"/>
                <a:gd name="connsiteY21" fmla="*/ 3465 h 10000"/>
                <a:gd name="connsiteX22" fmla="*/ 8941 w 9852"/>
                <a:gd name="connsiteY22" fmla="*/ 3604 h 10000"/>
                <a:gd name="connsiteX23" fmla="*/ 8941 w 9852"/>
                <a:gd name="connsiteY23" fmla="*/ 3837 h 10000"/>
                <a:gd name="connsiteX24" fmla="*/ 8749 w 9852"/>
                <a:gd name="connsiteY24" fmla="*/ 3837 h 10000"/>
                <a:gd name="connsiteX25" fmla="*/ 8581 w 9852"/>
                <a:gd name="connsiteY25" fmla="*/ 3930 h 10000"/>
                <a:gd name="connsiteX26" fmla="*/ 8496 w 9852"/>
                <a:gd name="connsiteY26" fmla="*/ 4093 h 10000"/>
                <a:gd name="connsiteX27" fmla="*/ 8623 w 9852"/>
                <a:gd name="connsiteY27" fmla="*/ 4488 h 10000"/>
                <a:gd name="connsiteX28" fmla="*/ 8305 w 9852"/>
                <a:gd name="connsiteY28" fmla="*/ 4767 h 10000"/>
                <a:gd name="connsiteX29" fmla="*/ 8051 w 9852"/>
                <a:gd name="connsiteY29" fmla="*/ 5070 h 10000"/>
                <a:gd name="connsiteX30" fmla="*/ 8051 w 9852"/>
                <a:gd name="connsiteY30" fmla="*/ 5256 h 10000"/>
                <a:gd name="connsiteX31" fmla="*/ 7691 w 9852"/>
                <a:gd name="connsiteY31" fmla="*/ 5535 h 10000"/>
                <a:gd name="connsiteX32" fmla="*/ 7415 w 9852"/>
                <a:gd name="connsiteY32" fmla="*/ 6116 h 10000"/>
                <a:gd name="connsiteX33" fmla="*/ 7119 w 9852"/>
                <a:gd name="connsiteY33" fmla="*/ 6326 h 10000"/>
                <a:gd name="connsiteX34" fmla="*/ 6801 w 9852"/>
                <a:gd name="connsiteY34" fmla="*/ 6907 h 10000"/>
                <a:gd name="connsiteX35" fmla="*/ 6420 w 9852"/>
                <a:gd name="connsiteY35" fmla="*/ 6953 h 10000"/>
                <a:gd name="connsiteX36" fmla="*/ 6228 w 9852"/>
                <a:gd name="connsiteY36" fmla="*/ 7046 h 10000"/>
                <a:gd name="connsiteX37" fmla="*/ 6102 w 9852"/>
                <a:gd name="connsiteY37" fmla="*/ 6907 h 10000"/>
                <a:gd name="connsiteX38" fmla="*/ 5869 w 9852"/>
                <a:gd name="connsiteY38" fmla="*/ 6907 h 10000"/>
                <a:gd name="connsiteX39" fmla="*/ 5402 w 9852"/>
                <a:gd name="connsiteY39" fmla="*/ 7395 h 10000"/>
                <a:gd name="connsiteX40" fmla="*/ 5381 w 9852"/>
                <a:gd name="connsiteY40" fmla="*/ 7628 h 10000"/>
                <a:gd name="connsiteX41" fmla="*/ 5402 w 9852"/>
                <a:gd name="connsiteY41" fmla="*/ 7837 h 10000"/>
                <a:gd name="connsiteX42" fmla="*/ 5741 w 9852"/>
                <a:gd name="connsiteY42" fmla="*/ 7930 h 10000"/>
                <a:gd name="connsiteX43" fmla="*/ 5699 w 9852"/>
                <a:gd name="connsiteY43" fmla="*/ 8395 h 10000"/>
                <a:gd name="connsiteX44" fmla="*/ 5869 w 9852"/>
                <a:gd name="connsiteY44" fmla="*/ 8558 h 10000"/>
                <a:gd name="connsiteX45" fmla="*/ 6018 w 9852"/>
                <a:gd name="connsiteY45" fmla="*/ 8558 h 10000"/>
                <a:gd name="connsiteX46" fmla="*/ 6144 w 9852"/>
                <a:gd name="connsiteY46" fmla="*/ 8954 h 10000"/>
                <a:gd name="connsiteX47" fmla="*/ 6272 w 9852"/>
                <a:gd name="connsiteY47" fmla="*/ 9139 h 10000"/>
                <a:gd name="connsiteX48" fmla="*/ 6228 w 9852"/>
                <a:gd name="connsiteY48" fmla="*/ 9581 h 10000"/>
                <a:gd name="connsiteX49" fmla="*/ 5869 w 9852"/>
                <a:gd name="connsiteY49" fmla="*/ 9512 h 10000"/>
                <a:gd name="connsiteX50" fmla="*/ 5699 w 9852"/>
                <a:gd name="connsiteY50" fmla="*/ 9628 h 10000"/>
                <a:gd name="connsiteX51" fmla="*/ 4958 w 9852"/>
                <a:gd name="connsiteY51" fmla="*/ 9581 h 10000"/>
                <a:gd name="connsiteX52" fmla="*/ 4873 w 9852"/>
                <a:gd name="connsiteY52" fmla="*/ 9767 h 10000"/>
                <a:gd name="connsiteX53" fmla="*/ 4555 w 9852"/>
                <a:gd name="connsiteY53" fmla="*/ 9861 h 10000"/>
                <a:gd name="connsiteX54" fmla="*/ 4471 w 9852"/>
                <a:gd name="connsiteY54" fmla="*/ 10000 h 10000"/>
                <a:gd name="connsiteX55" fmla="*/ 4026 w 9852"/>
                <a:gd name="connsiteY55" fmla="*/ 9814 h 10000"/>
                <a:gd name="connsiteX56" fmla="*/ 3856 w 9852"/>
                <a:gd name="connsiteY56" fmla="*/ 9232 h 10000"/>
                <a:gd name="connsiteX57" fmla="*/ 3538 w 9852"/>
                <a:gd name="connsiteY57" fmla="*/ 8837 h 10000"/>
                <a:gd name="connsiteX58" fmla="*/ 3220 w 9852"/>
                <a:gd name="connsiteY58" fmla="*/ 8744 h 10000"/>
                <a:gd name="connsiteX59" fmla="*/ 2352 w 9852"/>
                <a:gd name="connsiteY59" fmla="*/ 8931 h 10000"/>
                <a:gd name="connsiteX60" fmla="*/ 1843 w 9852"/>
                <a:gd name="connsiteY60" fmla="*/ 8744 h 10000"/>
                <a:gd name="connsiteX61" fmla="*/ 1632 w 9852"/>
                <a:gd name="connsiteY61" fmla="*/ 8883 h 10000"/>
                <a:gd name="connsiteX62" fmla="*/ 573 w 9852"/>
                <a:gd name="connsiteY62" fmla="*/ 9000 h 10000"/>
                <a:gd name="connsiteX63" fmla="*/ 402 w 9852"/>
                <a:gd name="connsiteY63" fmla="*/ 8954 h 10000"/>
                <a:gd name="connsiteX64" fmla="*/ 614 w 9852"/>
                <a:gd name="connsiteY64" fmla="*/ 8256 h 10000"/>
                <a:gd name="connsiteX65" fmla="*/ 826 w 9852"/>
                <a:gd name="connsiteY65" fmla="*/ 7976 h 10000"/>
                <a:gd name="connsiteX66" fmla="*/ 1335 w 9852"/>
                <a:gd name="connsiteY66" fmla="*/ 7767 h 10000"/>
                <a:gd name="connsiteX67" fmla="*/ 1462 w 9852"/>
                <a:gd name="connsiteY67" fmla="*/ 7488 h 10000"/>
                <a:gd name="connsiteX68" fmla="*/ 1314 w 9852"/>
                <a:gd name="connsiteY68" fmla="*/ 7395 h 10000"/>
                <a:gd name="connsiteX69" fmla="*/ 1187 w 9852"/>
                <a:gd name="connsiteY69" fmla="*/ 7233 h 10000"/>
                <a:gd name="connsiteX70" fmla="*/ 1059 w 9852"/>
                <a:gd name="connsiteY70" fmla="*/ 6651 h 10000"/>
                <a:gd name="connsiteX71" fmla="*/ 614 w 9852"/>
                <a:gd name="connsiteY71" fmla="*/ 6419 h 10000"/>
                <a:gd name="connsiteX72" fmla="*/ 360 w 9852"/>
                <a:gd name="connsiteY72" fmla="*/ 6116 h 10000"/>
                <a:gd name="connsiteX73" fmla="*/ 212 w 9852"/>
                <a:gd name="connsiteY73" fmla="*/ 5790 h 10000"/>
                <a:gd name="connsiteX74" fmla="*/ 42 w 9852"/>
                <a:gd name="connsiteY74" fmla="*/ 5651 h 10000"/>
                <a:gd name="connsiteX75" fmla="*/ 0 w 9852"/>
                <a:gd name="connsiteY75" fmla="*/ 5489 h 10000"/>
                <a:gd name="connsiteX76" fmla="*/ 889 w 9852"/>
                <a:gd name="connsiteY76" fmla="*/ 5790 h 10000"/>
                <a:gd name="connsiteX77" fmla="*/ 1716 w 9852"/>
                <a:gd name="connsiteY77" fmla="*/ 5697 h 10000"/>
                <a:gd name="connsiteX78" fmla="*/ 1907 w 9852"/>
                <a:gd name="connsiteY78" fmla="*/ 5744 h 10000"/>
                <a:gd name="connsiteX79" fmla="*/ 2288 w 9852"/>
                <a:gd name="connsiteY79" fmla="*/ 5651 h 10000"/>
                <a:gd name="connsiteX80" fmla="*/ 2691 w 9852"/>
                <a:gd name="connsiteY80" fmla="*/ 5651 h 10000"/>
                <a:gd name="connsiteX81" fmla="*/ 3305 w 9852"/>
                <a:gd name="connsiteY81" fmla="*/ 5489 h 10000"/>
                <a:gd name="connsiteX82" fmla="*/ 3453 w 9852"/>
                <a:gd name="connsiteY82" fmla="*/ 4628 h 10000"/>
                <a:gd name="connsiteX83" fmla="*/ 3793 w 9852"/>
                <a:gd name="connsiteY83" fmla="*/ 4372 h 10000"/>
                <a:gd name="connsiteX84" fmla="*/ 3941 w 9852"/>
                <a:gd name="connsiteY84" fmla="*/ 4418 h 10000"/>
                <a:gd name="connsiteX85" fmla="*/ 4153 w 9852"/>
                <a:gd name="connsiteY85" fmla="*/ 4372 h 10000"/>
                <a:gd name="connsiteX86" fmla="*/ 4279 w 9852"/>
                <a:gd name="connsiteY86" fmla="*/ 4186 h 10000"/>
                <a:gd name="connsiteX87" fmla="*/ 4427 w 9852"/>
                <a:gd name="connsiteY87" fmla="*/ 4093 h 10000"/>
                <a:gd name="connsiteX88" fmla="*/ 4852 w 9852"/>
                <a:gd name="connsiteY88" fmla="*/ 4000 h 10000"/>
                <a:gd name="connsiteX89" fmla="*/ 5000 w 9852"/>
                <a:gd name="connsiteY89" fmla="*/ 4140 h 10000"/>
                <a:gd name="connsiteX90" fmla="*/ 5169 w 9852"/>
                <a:gd name="connsiteY90" fmla="*/ 4000 h 10000"/>
                <a:gd name="connsiteX91" fmla="*/ 5212 w 9852"/>
                <a:gd name="connsiteY91" fmla="*/ 3791 h 10000"/>
                <a:gd name="connsiteX92" fmla="*/ 5212 w 9852"/>
                <a:gd name="connsiteY92" fmla="*/ 3511 h 10000"/>
                <a:gd name="connsiteX93" fmla="*/ 5381 w 9852"/>
                <a:gd name="connsiteY93" fmla="*/ 3116 h 10000"/>
                <a:gd name="connsiteX94" fmla="*/ 5529 w 9852"/>
                <a:gd name="connsiteY94" fmla="*/ 2977 h 10000"/>
                <a:gd name="connsiteX95" fmla="*/ 5699 w 9852"/>
                <a:gd name="connsiteY95" fmla="*/ 2884 h 10000"/>
                <a:gd name="connsiteX96" fmla="*/ 5785 w 9852"/>
                <a:gd name="connsiteY96" fmla="*/ 2721 h 10000"/>
                <a:gd name="connsiteX97" fmla="*/ 5658 w 9852"/>
                <a:gd name="connsiteY97" fmla="*/ 2302 h 10000"/>
                <a:gd name="connsiteX98" fmla="*/ 6059 w 9852"/>
                <a:gd name="connsiteY98" fmla="*/ 2348 h 10000"/>
                <a:gd name="connsiteX99" fmla="*/ 6272 w 9852"/>
                <a:gd name="connsiteY99" fmla="*/ 2302 h 10000"/>
                <a:gd name="connsiteX100" fmla="*/ 6399 w 9852"/>
                <a:gd name="connsiteY100" fmla="*/ 2093 h 10000"/>
                <a:gd name="connsiteX101" fmla="*/ 6355 w 9852"/>
                <a:gd name="connsiteY101" fmla="*/ 1860 h 10000"/>
                <a:gd name="connsiteX102" fmla="*/ 6632 w 9852"/>
                <a:gd name="connsiteY102" fmla="*/ 1511 h 10000"/>
                <a:gd name="connsiteX103" fmla="*/ 6673 w 9852"/>
                <a:gd name="connsiteY103" fmla="*/ 1069 h 10000"/>
                <a:gd name="connsiteX104" fmla="*/ 6588 w 9852"/>
                <a:gd name="connsiteY104" fmla="*/ 884 h 10000"/>
                <a:gd name="connsiteX105" fmla="*/ 6420 w 9852"/>
                <a:gd name="connsiteY105" fmla="*/ 698 h 10000"/>
                <a:gd name="connsiteX106" fmla="*/ 6547 w 9852"/>
                <a:gd name="connsiteY106" fmla="*/ 535 h 10000"/>
                <a:gd name="connsiteX107" fmla="*/ 6673 w 9852"/>
                <a:gd name="connsiteY107" fmla="*/ 395 h 10000"/>
                <a:gd name="connsiteX108" fmla="*/ 7415 w 9852"/>
                <a:gd name="connsiteY108" fmla="*/ 70 h 10000"/>
                <a:gd name="connsiteX109" fmla="*/ 7967 w 9852"/>
                <a:gd name="connsiteY109" fmla="*/ 23 h 10000"/>
                <a:gd name="connsiteX110" fmla="*/ 8179 w 9852"/>
                <a:gd name="connsiteY110" fmla="*/ 70 h 10000"/>
                <a:gd name="connsiteX111" fmla="*/ 8538 w 9852"/>
                <a:gd name="connsiteY111" fmla="*/ 0 h 10000"/>
                <a:gd name="connsiteX0" fmla="*/ 8666 w 10000"/>
                <a:gd name="connsiteY0" fmla="*/ 0 h 10000"/>
                <a:gd name="connsiteX1" fmla="*/ 9075 w 10000"/>
                <a:gd name="connsiteY1" fmla="*/ 23 h 10000"/>
                <a:gd name="connsiteX2" fmla="*/ 9162 w 10000"/>
                <a:gd name="connsiteY2" fmla="*/ 209 h 10000"/>
                <a:gd name="connsiteX3" fmla="*/ 9377 w 10000"/>
                <a:gd name="connsiteY3" fmla="*/ 162 h 10000"/>
                <a:gd name="connsiteX4" fmla="*/ 9548 w 10000"/>
                <a:gd name="connsiteY4" fmla="*/ 349 h 10000"/>
                <a:gd name="connsiteX5" fmla="*/ 9613 w 10000"/>
                <a:gd name="connsiteY5" fmla="*/ 837 h 10000"/>
                <a:gd name="connsiteX6" fmla="*/ 9827 w 10000"/>
                <a:gd name="connsiteY6" fmla="*/ 884 h 10000"/>
                <a:gd name="connsiteX7" fmla="*/ 10000 w 10000"/>
                <a:gd name="connsiteY7" fmla="*/ 1023 h 10000"/>
                <a:gd name="connsiteX8" fmla="*/ 9418 w 10000"/>
                <a:gd name="connsiteY8" fmla="*/ 1907 h 10000"/>
                <a:gd name="connsiteX9" fmla="*/ 9011 w 10000"/>
                <a:gd name="connsiteY9" fmla="*/ 1814 h 10000"/>
                <a:gd name="connsiteX10" fmla="*/ 8473 w 10000"/>
                <a:gd name="connsiteY10" fmla="*/ 1651 h 10000"/>
                <a:gd name="connsiteX11" fmla="*/ 8302 w 10000"/>
                <a:gd name="connsiteY11" fmla="*/ 1698 h 10000"/>
                <a:gd name="connsiteX12" fmla="*/ 8172 w 10000"/>
                <a:gd name="connsiteY12" fmla="*/ 1907 h 10000"/>
                <a:gd name="connsiteX13" fmla="*/ 8387 w 10000"/>
                <a:gd name="connsiteY13" fmla="*/ 2256 h 10000"/>
                <a:gd name="connsiteX14" fmla="*/ 8257 w 10000"/>
                <a:gd name="connsiteY14" fmla="*/ 2489 h 10000"/>
                <a:gd name="connsiteX15" fmla="*/ 8430 w 10000"/>
                <a:gd name="connsiteY15" fmla="*/ 2628 h 10000"/>
                <a:gd name="connsiteX16" fmla="*/ 8302 w 10000"/>
                <a:gd name="connsiteY16" fmla="*/ 2813 h 10000"/>
                <a:gd name="connsiteX17" fmla="*/ 8343 w 10000"/>
                <a:gd name="connsiteY17" fmla="*/ 3023 h 10000"/>
                <a:gd name="connsiteX18" fmla="*/ 8473 w 10000"/>
                <a:gd name="connsiteY18" fmla="*/ 3209 h 10000"/>
                <a:gd name="connsiteX19" fmla="*/ 8710 w 10000"/>
                <a:gd name="connsiteY19" fmla="*/ 3255 h 10000"/>
                <a:gd name="connsiteX20" fmla="*/ 8710 w 10000"/>
                <a:gd name="connsiteY20" fmla="*/ 3465 h 10000"/>
                <a:gd name="connsiteX21" fmla="*/ 9075 w 10000"/>
                <a:gd name="connsiteY21" fmla="*/ 3604 h 10000"/>
                <a:gd name="connsiteX22" fmla="*/ 9075 w 10000"/>
                <a:gd name="connsiteY22" fmla="*/ 3837 h 10000"/>
                <a:gd name="connsiteX23" fmla="*/ 8880 w 10000"/>
                <a:gd name="connsiteY23" fmla="*/ 3837 h 10000"/>
                <a:gd name="connsiteX24" fmla="*/ 8710 w 10000"/>
                <a:gd name="connsiteY24" fmla="*/ 3930 h 10000"/>
                <a:gd name="connsiteX25" fmla="*/ 8624 w 10000"/>
                <a:gd name="connsiteY25" fmla="*/ 4093 h 10000"/>
                <a:gd name="connsiteX26" fmla="*/ 8753 w 10000"/>
                <a:gd name="connsiteY26" fmla="*/ 4488 h 10000"/>
                <a:gd name="connsiteX27" fmla="*/ 8430 w 10000"/>
                <a:gd name="connsiteY27" fmla="*/ 4767 h 10000"/>
                <a:gd name="connsiteX28" fmla="*/ 8172 w 10000"/>
                <a:gd name="connsiteY28" fmla="*/ 5070 h 10000"/>
                <a:gd name="connsiteX29" fmla="*/ 8172 w 10000"/>
                <a:gd name="connsiteY29" fmla="*/ 5256 h 10000"/>
                <a:gd name="connsiteX30" fmla="*/ 7807 w 10000"/>
                <a:gd name="connsiteY30" fmla="*/ 5535 h 10000"/>
                <a:gd name="connsiteX31" fmla="*/ 7526 w 10000"/>
                <a:gd name="connsiteY31" fmla="*/ 6116 h 10000"/>
                <a:gd name="connsiteX32" fmla="*/ 7226 w 10000"/>
                <a:gd name="connsiteY32" fmla="*/ 6326 h 10000"/>
                <a:gd name="connsiteX33" fmla="*/ 6903 w 10000"/>
                <a:gd name="connsiteY33" fmla="*/ 6907 h 10000"/>
                <a:gd name="connsiteX34" fmla="*/ 6516 w 10000"/>
                <a:gd name="connsiteY34" fmla="*/ 6953 h 10000"/>
                <a:gd name="connsiteX35" fmla="*/ 6322 w 10000"/>
                <a:gd name="connsiteY35" fmla="*/ 7046 h 10000"/>
                <a:gd name="connsiteX36" fmla="*/ 6194 w 10000"/>
                <a:gd name="connsiteY36" fmla="*/ 6907 h 10000"/>
                <a:gd name="connsiteX37" fmla="*/ 5957 w 10000"/>
                <a:gd name="connsiteY37" fmla="*/ 6907 h 10000"/>
                <a:gd name="connsiteX38" fmla="*/ 5483 w 10000"/>
                <a:gd name="connsiteY38" fmla="*/ 7395 h 10000"/>
                <a:gd name="connsiteX39" fmla="*/ 5462 w 10000"/>
                <a:gd name="connsiteY39" fmla="*/ 7628 h 10000"/>
                <a:gd name="connsiteX40" fmla="*/ 5483 w 10000"/>
                <a:gd name="connsiteY40" fmla="*/ 7837 h 10000"/>
                <a:gd name="connsiteX41" fmla="*/ 5827 w 10000"/>
                <a:gd name="connsiteY41" fmla="*/ 7930 h 10000"/>
                <a:gd name="connsiteX42" fmla="*/ 5785 w 10000"/>
                <a:gd name="connsiteY42" fmla="*/ 8395 h 10000"/>
                <a:gd name="connsiteX43" fmla="*/ 5957 w 10000"/>
                <a:gd name="connsiteY43" fmla="*/ 8558 h 10000"/>
                <a:gd name="connsiteX44" fmla="*/ 6108 w 10000"/>
                <a:gd name="connsiteY44" fmla="*/ 8558 h 10000"/>
                <a:gd name="connsiteX45" fmla="*/ 6236 w 10000"/>
                <a:gd name="connsiteY45" fmla="*/ 8954 h 10000"/>
                <a:gd name="connsiteX46" fmla="*/ 6366 w 10000"/>
                <a:gd name="connsiteY46" fmla="*/ 9139 h 10000"/>
                <a:gd name="connsiteX47" fmla="*/ 6322 w 10000"/>
                <a:gd name="connsiteY47" fmla="*/ 9581 h 10000"/>
                <a:gd name="connsiteX48" fmla="*/ 5957 w 10000"/>
                <a:gd name="connsiteY48" fmla="*/ 9512 h 10000"/>
                <a:gd name="connsiteX49" fmla="*/ 5785 w 10000"/>
                <a:gd name="connsiteY49" fmla="*/ 9628 h 10000"/>
                <a:gd name="connsiteX50" fmla="*/ 5032 w 10000"/>
                <a:gd name="connsiteY50" fmla="*/ 9581 h 10000"/>
                <a:gd name="connsiteX51" fmla="*/ 4946 w 10000"/>
                <a:gd name="connsiteY51" fmla="*/ 9767 h 10000"/>
                <a:gd name="connsiteX52" fmla="*/ 4623 w 10000"/>
                <a:gd name="connsiteY52" fmla="*/ 9861 h 10000"/>
                <a:gd name="connsiteX53" fmla="*/ 4538 w 10000"/>
                <a:gd name="connsiteY53" fmla="*/ 10000 h 10000"/>
                <a:gd name="connsiteX54" fmla="*/ 4086 w 10000"/>
                <a:gd name="connsiteY54" fmla="*/ 9814 h 10000"/>
                <a:gd name="connsiteX55" fmla="*/ 3914 w 10000"/>
                <a:gd name="connsiteY55" fmla="*/ 9232 h 10000"/>
                <a:gd name="connsiteX56" fmla="*/ 3591 w 10000"/>
                <a:gd name="connsiteY56" fmla="*/ 8837 h 10000"/>
                <a:gd name="connsiteX57" fmla="*/ 3268 w 10000"/>
                <a:gd name="connsiteY57" fmla="*/ 8744 h 10000"/>
                <a:gd name="connsiteX58" fmla="*/ 2387 w 10000"/>
                <a:gd name="connsiteY58" fmla="*/ 8931 h 10000"/>
                <a:gd name="connsiteX59" fmla="*/ 1871 w 10000"/>
                <a:gd name="connsiteY59" fmla="*/ 8744 h 10000"/>
                <a:gd name="connsiteX60" fmla="*/ 1657 w 10000"/>
                <a:gd name="connsiteY60" fmla="*/ 8883 h 10000"/>
                <a:gd name="connsiteX61" fmla="*/ 582 w 10000"/>
                <a:gd name="connsiteY61" fmla="*/ 9000 h 10000"/>
                <a:gd name="connsiteX62" fmla="*/ 408 w 10000"/>
                <a:gd name="connsiteY62" fmla="*/ 8954 h 10000"/>
                <a:gd name="connsiteX63" fmla="*/ 623 w 10000"/>
                <a:gd name="connsiteY63" fmla="*/ 8256 h 10000"/>
                <a:gd name="connsiteX64" fmla="*/ 838 w 10000"/>
                <a:gd name="connsiteY64" fmla="*/ 7976 h 10000"/>
                <a:gd name="connsiteX65" fmla="*/ 1355 w 10000"/>
                <a:gd name="connsiteY65" fmla="*/ 7767 h 10000"/>
                <a:gd name="connsiteX66" fmla="*/ 1484 w 10000"/>
                <a:gd name="connsiteY66" fmla="*/ 7488 h 10000"/>
                <a:gd name="connsiteX67" fmla="*/ 1334 w 10000"/>
                <a:gd name="connsiteY67" fmla="*/ 7395 h 10000"/>
                <a:gd name="connsiteX68" fmla="*/ 1205 w 10000"/>
                <a:gd name="connsiteY68" fmla="*/ 7233 h 10000"/>
                <a:gd name="connsiteX69" fmla="*/ 1075 w 10000"/>
                <a:gd name="connsiteY69" fmla="*/ 6651 h 10000"/>
                <a:gd name="connsiteX70" fmla="*/ 623 w 10000"/>
                <a:gd name="connsiteY70" fmla="*/ 6419 h 10000"/>
                <a:gd name="connsiteX71" fmla="*/ 365 w 10000"/>
                <a:gd name="connsiteY71" fmla="*/ 6116 h 10000"/>
                <a:gd name="connsiteX72" fmla="*/ 215 w 10000"/>
                <a:gd name="connsiteY72" fmla="*/ 5790 h 10000"/>
                <a:gd name="connsiteX73" fmla="*/ 43 w 10000"/>
                <a:gd name="connsiteY73" fmla="*/ 5651 h 10000"/>
                <a:gd name="connsiteX74" fmla="*/ 0 w 10000"/>
                <a:gd name="connsiteY74" fmla="*/ 5489 h 10000"/>
                <a:gd name="connsiteX75" fmla="*/ 902 w 10000"/>
                <a:gd name="connsiteY75" fmla="*/ 5790 h 10000"/>
                <a:gd name="connsiteX76" fmla="*/ 1742 w 10000"/>
                <a:gd name="connsiteY76" fmla="*/ 5697 h 10000"/>
                <a:gd name="connsiteX77" fmla="*/ 1936 w 10000"/>
                <a:gd name="connsiteY77" fmla="*/ 5744 h 10000"/>
                <a:gd name="connsiteX78" fmla="*/ 2322 w 10000"/>
                <a:gd name="connsiteY78" fmla="*/ 5651 h 10000"/>
                <a:gd name="connsiteX79" fmla="*/ 2731 w 10000"/>
                <a:gd name="connsiteY79" fmla="*/ 5651 h 10000"/>
                <a:gd name="connsiteX80" fmla="*/ 3355 w 10000"/>
                <a:gd name="connsiteY80" fmla="*/ 5489 h 10000"/>
                <a:gd name="connsiteX81" fmla="*/ 3505 w 10000"/>
                <a:gd name="connsiteY81" fmla="*/ 4628 h 10000"/>
                <a:gd name="connsiteX82" fmla="*/ 3850 w 10000"/>
                <a:gd name="connsiteY82" fmla="*/ 4372 h 10000"/>
                <a:gd name="connsiteX83" fmla="*/ 4000 w 10000"/>
                <a:gd name="connsiteY83" fmla="*/ 4418 h 10000"/>
                <a:gd name="connsiteX84" fmla="*/ 4215 w 10000"/>
                <a:gd name="connsiteY84" fmla="*/ 4372 h 10000"/>
                <a:gd name="connsiteX85" fmla="*/ 4343 w 10000"/>
                <a:gd name="connsiteY85" fmla="*/ 4186 h 10000"/>
                <a:gd name="connsiteX86" fmla="*/ 4494 w 10000"/>
                <a:gd name="connsiteY86" fmla="*/ 4093 h 10000"/>
                <a:gd name="connsiteX87" fmla="*/ 4925 w 10000"/>
                <a:gd name="connsiteY87" fmla="*/ 4000 h 10000"/>
                <a:gd name="connsiteX88" fmla="*/ 5075 w 10000"/>
                <a:gd name="connsiteY88" fmla="*/ 4140 h 10000"/>
                <a:gd name="connsiteX89" fmla="*/ 5247 w 10000"/>
                <a:gd name="connsiteY89" fmla="*/ 4000 h 10000"/>
                <a:gd name="connsiteX90" fmla="*/ 5290 w 10000"/>
                <a:gd name="connsiteY90" fmla="*/ 3791 h 10000"/>
                <a:gd name="connsiteX91" fmla="*/ 5290 w 10000"/>
                <a:gd name="connsiteY91" fmla="*/ 3511 h 10000"/>
                <a:gd name="connsiteX92" fmla="*/ 5462 w 10000"/>
                <a:gd name="connsiteY92" fmla="*/ 3116 h 10000"/>
                <a:gd name="connsiteX93" fmla="*/ 5612 w 10000"/>
                <a:gd name="connsiteY93" fmla="*/ 2977 h 10000"/>
                <a:gd name="connsiteX94" fmla="*/ 5785 w 10000"/>
                <a:gd name="connsiteY94" fmla="*/ 2884 h 10000"/>
                <a:gd name="connsiteX95" fmla="*/ 5872 w 10000"/>
                <a:gd name="connsiteY95" fmla="*/ 2721 h 10000"/>
                <a:gd name="connsiteX96" fmla="*/ 5743 w 10000"/>
                <a:gd name="connsiteY96" fmla="*/ 2302 h 10000"/>
                <a:gd name="connsiteX97" fmla="*/ 6150 w 10000"/>
                <a:gd name="connsiteY97" fmla="*/ 2348 h 10000"/>
                <a:gd name="connsiteX98" fmla="*/ 6366 w 10000"/>
                <a:gd name="connsiteY98" fmla="*/ 2302 h 10000"/>
                <a:gd name="connsiteX99" fmla="*/ 6495 w 10000"/>
                <a:gd name="connsiteY99" fmla="*/ 2093 h 10000"/>
                <a:gd name="connsiteX100" fmla="*/ 6450 w 10000"/>
                <a:gd name="connsiteY100" fmla="*/ 1860 h 10000"/>
                <a:gd name="connsiteX101" fmla="*/ 6732 w 10000"/>
                <a:gd name="connsiteY101" fmla="*/ 1511 h 10000"/>
                <a:gd name="connsiteX102" fmla="*/ 6773 w 10000"/>
                <a:gd name="connsiteY102" fmla="*/ 1069 h 10000"/>
                <a:gd name="connsiteX103" fmla="*/ 6687 w 10000"/>
                <a:gd name="connsiteY103" fmla="*/ 884 h 10000"/>
                <a:gd name="connsiteX104" fmla="*/ 6516 w 10000"/>
                <a:gd name="connsiteY104" fmla="*/ 698 h 10000"/>
                <a:gd name="connsiteX105" fmla="*/ 6645 w 10000"/>
                <a:gd name="connsiteY105" fmla="*/ 535 h 10000"/>
                <a:gd name="connsiteX106" fmla="*/ 6773 w 10000"/>
                <a:gd name="connsiteY106" fmla="*/ 395 h 10000"/>
                <a:gd name="connsiteX107" fmla="*/ 7526 w 10000"/>
                <a:gd name="connsiteY107" fmla="*/ 70 h 10000"/>
                <a:gd name="connsiteX108" fmla="*/ 8087 w 10000"/>
                <a:gd name="connsiteY108" fmla="*/ 23 h 10000"/>
                <a:gd name="connsiteX109" fmla="*/ 8302 w 10000"/>
                <a:gd name="connsiteY109" fmla="*/ 70 h 10000"/>
                <a:gd name="connsiteX110" fmla="*/ 8666 w 10000"/>
                <a:gd name="connsiteY110" fmla="*/ 0 h 10000"/>
                <a:gd name="connsiteX0" fmla="*/ 8666 w 9827"/>
                <a:gd name="connsiteY0" fmla="*/ 0 h 10000"/>
                <a:gd name="connsiteX1" fmla="*/ 9075 w 9827"/>
                <a:gd name="connsiteY1" fmla="*/ 23 h 10000"/>
                <a:gd name="connsiteX2" fmla="*/ 9162 w 9827"/>
                <a:gd name="connsiteY2" fmla="*/ 209 h 10000"/>
                <a:gd name="connsiteX3" fmla="*/ 9377 w 9827"/>
                <a:gd name="connsiteY3" fmla="*/ 162 h 10000"/>
                <a:gd name="connsiteX4" fmla="*/ 9548 w 9827"/>
                <a:gd name="connsiteY4" fmla="*/ 349 h 10000"/>
                <a:gd name="connsiteX5" fmla="*/ 9613 w 9827"/>
                <a:gd name="connsiteY5" fmla="*/ 837 h 10000"/>
                <a:gd name="connsiteX6" fmla="*/ 9827 w 9827"/>
                <a:gd name="connsiteY6" fmla="*/ 884 h 10000"/>
                <a:gd name="connsiteX7" fmla="*/ 9418 w 9827"/>
                <a:gd name="connsiteY7" fmla="*/ 1907 h 10000"/>
                <a:gd name="connsiteX8" fmla="*/ 9011 w 9827"/>
                <a:gd name="connsiteY8" fmla="*/ 1814 h 10000"/>
                <a:gd name="connsiteX9" fmla="*/ 8473 w 9827"/>
                <a:gd name="connsiteY9" fmla="*/ 1651 h 10000"/>
                <a:gd name="connsiteX10" fmla="*/ 8302 w 9827"/>
                <a:gd name="connsiteY10" fmla="*/ 1698 h 10000"/>
                <a:gd name="connsiteX11" fmla="*/ 8172 w 9827"/>
                <a:gd name="connsiteY11" fmla="*/ 1907 h 10000"/>
                <a:gd name="connsiteX12" fmla="*/ 8387 w 9827"/>
                <a:gd name="connsiteY12" fmla="*/ 2256 h 10000"/>
                <a:gd name="connsiteX13" fmla="*/ 8257 w 9827"/>
                <a:gd name="connsiteY13" fmla="*/ 2489 h 10000"/>
                <a:gd name="connsiteX14" fmla="*/ 8430 w 9827"/>
                <a:gd name="connsiteY14" fmla="*/ 2628 h 10000"/>
                <a:gd name="connsiteX15" fmla="*/ 8302 w 9827"/>
                <a:gd name="connsiteY15" fmla="*/ 2813 h 10000"/>
                <a:gd name="connsiteX16" fmla="*/ 8343 w 9827"/>
                <a:gd name="connsiteY16" fmla="*/ 3023 h 10000"/>
                <a:gd name="connsiteX17" fmla="*/ 8473 w 9827"/>
                <a:gd name="connsiteY17" fmla="*/ 3209 h 10000"/>
                <a:gd name="connsiteX18" fmla="*/ 8710 w 9827"/>
                <a:gd name="connsiteY18" fmla="*/ 3255 h 10000"/>
                <a:gd name="connsiteX19" fmla="*/ 8710 w 9827"/>
                <a:gd name="connsiteY19" fmla="*/ 3465 h 10000"/>
                <a:gd name="connsiteX20" fmla="*/ 9075 w 9827"/>
                <a:gd name="connsiteY20" fmla="*/ 3604 h 10000"/>
                <a:gd name="connsiteX21" fmla="*/ 9075 w 9827"/>
                <a:gd name="connsiteY21" fmla="*/ 3837 h 10000"/>
                <a:gd name="connsiteX22" fmla="*/ 8880 w 9827"/>
                <a:gd name="connsiteY22" fmla="*/ 3837 h 10000"/>
                <a:gd name="connsiteX23" fmla="*/ 8710 w 9827"/>
                <a:gd name="connsiteY23" fmla="*/ 3930 h 10000"/>
                <a:gd name="connsiteX24" fmla="*/ 8624 w 9827"/>
                <a:gd name="connsiteY24" fmla="*/ 4093 h 10000"/>
                <a:gd name="connsiteX25" fmla="*/ 8753 w 9827"/>
                <a:gd name="connsiteY25" fmla="*/ 4488 h 10000"/>
                <a:gd name="connsiteX26" fmla="*/ 8430 w 9827"/>
                <a:gd name="connsiteY26" fmla="*/ 4767 h 10000"/>
                <a:gd name="connsiteX27" fmla="*/ 8172 w 9827"/>
                <a:gd name="connsiteY27" fmla="*/ 5070 h 10000"/>
                <a:gd name="connsiteX28" fmla="*/ 8172 w 9827"/>
                <a:gd name="connsiteY28" fmla="*/ 5256 h 10000"/>
                <a:gd name="connsiteX29" fmla="*/ 7807 w 9827"/>
                <a:gd name="connsiteY29" fmla="*/ 5535 h 10000"/>
                <a:gd name="connsiteX30" fmla="*/ 7526 w 9827"/>
                <a:gd name="connsiteY30" fmla="*/ 6116 h 10000"/>
                <a:gd name="connsiteX31" fmla="*/ 7226 w 9827"/>
                <a:gd name="connsiteY31" fmla="*/ 6326 h 10000"/>
                <a:gd name="connsiteX32" fmla="*/ 6903 w 9827"/>
                <a:gd name="connsiteY32" fmla="*/ 6907 h 10000"/>
                <a:gd name="connsiteX33" fmla="*/ 6516 w 9827"/>
                <a:gd name="connsiteY33" fmla="*/ 6953 h 10000"/>
                <a:gd name="connsiteX34" fmla="*/ 6322 w 9827"/>
                <a:gd name="connsiteY34" fmla="*/ 7046 h 10000"/>
                <a:gd name="connsiteX35" fmla="*/ 6194 w 9827"/>
                <a:gd name="connsiteY35" fmla="*/ 6907 h 10000"/>
                <a:gd name="connsiteX36" fmla="*/ 5957 w 9827"/>
                <a:gd name="connsiteY36" fmla="*/ 6907 h 10000"/>
                <a:gd name="connsiteX37" fmla="*/ 5483 w 9827"/>
                <a:gd name="connsiteY37" fmla="*/ 7395 h 10000"/>
                <a:gd name="connsiteX38" fmla="*/ 5462 w 9827"/>
                <a:gd name="connsiteY38" fmla="*/ 7628 h 10000"/>
                <a:gd name="connsiteX39" fmla="*/ 5483 w 9827"/>
                <a:gd name="connsiteY39" fmla="*/ 7837 h 10000"/>
                <a:gd name="connsiteX40" fmla="*/ 5827 w 9827"/>
                <a:gd name="connsiteY40" fmla="*/ 7930 h 10000"/>
                <a:gd name="connsiteX41" fmla="*/ 5785 w 9827"/>
                <a:gd name="connsiteY41" fmla="*/ 8395 h 10000"/>
                <a:gd name="connsiteX42" fmla="*/ 5957 w 9827"/>
                <a:gd name="connsiteY42" fmla="*/ 8558 h 10000"/>
                <a:gd name="connsiteX43" fmla="*/ 6108 w 9827"/>
                <a:gd name="connsiteY43" fmla="*/ 8558 h 10000"/>
                <a:gd name="connsiteX44" fmla="*/ 6236 w 9827"/>
                <a:gd name="connsiteY44" fmla="*/ 8954 h 10000"/>
                <a:gd name="connsiteX45" fmla="*/ 6366 w 9827"/>
                <a:gd name="connsiteY45" fmla="*/ 9139 h 10000"/>
                <a:gd name="connsiteX46" fmla="*/ 6322 w 9827"/>
                <a:gd name="connsiteY46" fmla="*/ 9581 h 10000"/>
                <a:gd name="connsiteX47" fmla="*/ 5957 w 9827"/>
                <a:gd name="connsiteY47" fmla="*/ 9512 h 10000"/>
                <a:gd name="connsiteX48" fmla="*/ 5785 w 9827"/>
                <a:gd name="connsiteY48" fmla="*/ 9628 h 10000"/>
                <a:gd name="connsiteX49" fmla="*/ 5032 w 9827"/>
                <a:gd name="connsiteY49" fmla="*/ 9581 h 10000"/>
                <a:gd name="connsiteX50" fmla="*/ 4946 w 9827"/>
                <a:gd name="connsiteY50" fmla="*/ 9767 h 10000"/>
                <a:gd name="connsiteX51" fmla="*/ 4623 w 9827"/>
                <a:gd name="connsiteY51" fmla="*/ 9861 h 10000"/>
                <a:gd name="connsiteX52" fmla="*/ 4538 w 9827"/>
                <a:gd name="connsiteY52" fmla="*/ 10000 h 10000"/>
                <a:gd name="connsiteX53" fmla="*/ 4086 w 9827"/>
                <a:gd name="connsiteY53" fmla="*/ 9814 h 10000"/>
                <a:gd name="connsiteX54" fmla="*/ 3914 w 9827"/>
                <a:gd name="connsiteY54" fmla="*/ 9232 h 10000"/>
                <a:gd name="connsiteX55" fmla="*/ 3591 w 9827"/>
                <a:gd name="connsiteY55" fmla="*/ 8837 h 10000"/>
                <a:gd name="connsiteX56" fmla="*/ 3268 w 9827"/>
                <a:gd name="connsiteY56" fmla="*/ 8744 h 10000"/>
                <a:gd name="connsiteX57" fmla="*/ 2387 w 9827"/>
                <a:gd name="connsiteY57" fmla="*/ 8931 h 10000"/>
                <a:gd name="connsiteX58" fmla="*/ 1871 w 9827"/>
                <a:gd name="connsiteY58" fmla="*/ 8744 h 10000"/>
                <a:gd name="connsiteX59" fmla="*/ 1657 w 9827"/>
                <a:gd name="connsiteY59" fmla="*/ 8883 h 10000"/>
                <a:gd name="connsiteX60" fmla="*/ 582 w 9827"/>
                <a:gd name="connsiteY60" fmla="*/ 9000 h 10000"/>
                <a:gd name="connsiteX61" fmla="*/ 408 w 9827"/>
                <a:gd name="connsiteY61" fmla="*/ 8954 h 10000"/>
                <a:gd name="connsiteX62" fmla="*/ 623 w 9827"/>
                <a:gd name="connsiteY62" fmla="*/ 8256 h 10000"/>
                <a:gd name="connsiteX63" fmla="*/ 838 w 9827"/>
                <a:gd name="connsiteY63" fmla="*/ 7976 h 10000"/>
                <a:gd name="connsiteX64" fmla="*/ 1355 w 9827"/>
                <a:gd name="connsiteY64" fmla="*/ 7767 h 10000"/>
                <a:gd name="connsiteX65" fmla="*/ 1484 w 9827"/>
                <a:gd name="connsiteY65" fmla="*/ 7488 h 10000"/>
                <a:gd name="connsiteX66" fmla="*/ 1334 w 9827"/>
                <a:gd name="connsiteY66" fmla="*/ 7395 h 10000"/>
                <a:gd name="connsiteX67" fmla="*/ 1205 w 9827"/>
                <a:gd name="connsiteY67" fmla="*/ 7233 h 10000"/>
                <a:gd name="connsiteX68" fmla="*/ 1075 w 9827"/>
                <a:gd name="connsiteY68" fmla="*/ 6651 h 10000"/>
                <a:gd name="connsiteX69" fmla="*/ 623 w 9827"/>
                <a:gd name="connsiteY69" fmla="*/ 6419 h 10000"/>
                <a:gd name="connsiteX70" fmla="*/ 365 w 9827"/>
                <a:gd name="connsiteY70" fmla="*/ 6116 h 10000"/>
                <a:gd name="connsiteX71" fmla="*/ 215 w 9827"/>
                <a:gd name="connsiteY71" fmla="*/ 5790 h 10000"/>
                <a:gd name="connsiteX72" fmla="*/ 43 w 9827"/>
                <a:gd name="connsiteY72" fmla="*/ 5651 h 10000"/>
                <a:gd name="connsiteX73" fmla="*/ 0 w 9827"/>
                <a:gd name="connsiteY73" fmla="*/ 5489 h 10000"/>
                <a:gd name="connsiteX74" fmla="*/ 902 w 9827"/>
                <a:gd name="connsiteY74" fmla="*/ 5790 h 10000"/>
                <a:gd name="connsiteX75" fmla="*/ 1742 w 9827"/>
                <a:gd name="connsiteY75" fmla="*/ 5697 h 10000"/>
                <a:gd name="connsiteX76" fmla="*/ 1936 w 9827"/>
                <a:gd name="connsiteY76" fmla="*/ 5744 h 10000"/>
                <a:gd name="connsiteX77" fmla="*/ 2322 w 9827"/>
                <a:gd name="connsiteY77" fmla="*/ 5651 h 10000"/>
                <a:gd name="connsiteX78" fmla="*/ 2731 w 9827"/>
                <a:gd name="connsiteY78" fmla="*/ 5651 h 10000"/>
                <a:gd name="connsiteX79" fmla="*/ 3355 w 9827"/>
                <a:gd name="connsiteY79" fmla="*/ 5489 h 10000"/>
                <a:gd name="connsiteX80" fmla="*/ 3505 w 9827"/>
                <a:gd name="connsiteY80" fmla="*/ 4628 h 10000"/>
                <a:gd name="connsiteX81" fmla="*/ 3850 w 9827"/>
                <a:gd name="connsiteY81" fmla="*/ 4372 h 10000"/>
                <a:gd name="connsiteX82" fmla="*/ 4000 w 9827"/>
                <a:gd name="connsiteY82" fmla="*/ 4418 h 10000"/>
                <a:gd name="connsiteX83" fmla="*/ 4215 w 9827"/>
                <a:gd name="connsiteY83" fmla="*/ 4372 h 10000"/>
                <a:gd name="connsiteX84" fmla="*/ 4343 w 9827"/>
                <a:gd name="connsiteY84" fmla="*/ 4186 h 10000"/>
                <a:gd name="connsiteX85" fmla="*/ 4494 w 9827"/>
                <a:gd name="connsiteY85" fmla="*/ 4093 h 10000"/>
                <a:gd name="connsiteX86" fmla="*/ 4925 w 9827"/>
                <a:gd name="connsiteY86" fmla="*/ 4000 h 10000"/>
                <a:gd name="connsiteX87" fmla="*/ 5075 w 9827"/>
                <a:gd name="connsiteY87" fmla="*/ 4140 h 10000"/>
                <a:gd name="connsiteX88" fmla="*/ 5247 w 9827"/>
                <a:gd name="connsiteY88" fmla="*/ 4000 h 10000"/>
                <a:gd name="connsiteX89" fmla="*/ 5290 w 9827"/>
                <a:gd name="connsiteY89" fmla="*/ 3791 h 10000"/>
                <a:gd name="connsiteX90" fmla="*/ 5290 w 9827"/>
                <a:gd name="connsiteY90" fmla="*/ 3511 h 10000"/>
                <a:gd name="connsiteX91" fmla="*/ 5462 w 9827"/>
                <a:gd name="connsiteY91" fmla="*/ 3116 h 10000"/>
                <a:gd name="connsiteX92" fmla="*/ 5612 w 9827"/>
                <a:gd name="connsiteY92" fmla="*/ 2977 h 10000"/>
                <a:gd name="connsiteX93" fmla="*/ 5785 w 9827"/>
                <a:gd name="connsiteY93" fmla="*/ 2884 h 10000"/>
                <a:gd name="connsiteX94" fmla="*/ 5872 w 9827"/>
                <a:gd name="connsiteY94" fmla="*/ 2721 h 10000"/>
                <a:gd name="connsiteX95" fmla="*/ 5743 w 9827"/>
                <a:gd name="connsiteY95" fmla="*/ 2302 h 10000"/>
                <a:gd name="connsiteX96" fmla="*/ 6150 w 9827"/>
                <a:gd name="connsiteY96" fmla="*/ 2348 h 10000"/>
                <a:gd name="connsiteX97" fmla="*/ 6366 w 9827"/>
                <a:gd name="connsiteY97" fmla="*/ 2302 h 10000"/>
                <a:gd name="connsiteX98" fmla="*/ 6495 w 9827"/>
                <a:gd name="connsiteY98" fmla="*/ 2093 h 10000"/>
                <a:gd name="connsiteX99" fmla="*/ 6450 w 9827"/>
                <a:gd name="connsiteY99" fmla="*/ 1860 h 10000"/>
                <a:gd name="connsiteX100" fmla="*/ 6732 w 9827"/>
                <a:gd name="connsiteY100" fmla="*/ 1511 h 10000"/>
                <a:gd name="connsiteX101" fmla="*/ 6773 w 9827"/>
                <a:gd name="connsiteY101" fmla="*/ 1069 h 10000"/>
                <a:gd name="connsiteX102" fmla="*/ 6687 w 9827"/>
                <a:gd name="connsiteY102" fmla="*/ 884 h 10000"/>
                <a:gd name="connsiteX103" fmla="*/ 6516 w 9827"/>
                <a:gd name="connsiteY103" fmla="*/ 698 h 10000"/>
                <a:gd name="connsiteX104" fmla="*/ 6645 w 9827"/>
                <a:gd name="connsiteY104" fmla="*/ 535 h 10000"/>
                <a:gd name="connsiteX105" fmla="*/ 6773 w 9827"/>
                <a:gd name="connsiteY105" fmla="*/ 395 h 10000"/>
                <a:gd name="connsiteX106" fmla="*/ 7526 w 9827"/>
                <a:gd name="connsiteY106" fmla="*/ 70 h 10000"/>
                <a:gd name="connsiteX107" fmla="*/ 8087 w 9827"/>
                <a:gd name="connsiteY107" fmla="*/ 23 h 10000"/>
                <a:gd name="connsiteX108" fmla="*/ 8302 w 9827"/>
                <a:gd name="connsiteY108" fmla="*/ 70 h 10000"/>
                <a:gd name="connsiteX109" fmla="*/ 8666 w 9827"/>
                <a:gd name="connsiteY109" fmla="*/ 0 h 10000"/>
                <a:gd name="connsiteX0" fmla="*/ 8819 w 9782"/>
                <a:gd name="connsiteY0" fmla="*/ 0 h 10000"/>
                <a:gd name="connsiteX1" fmla="*/ 9235 w 9782"/>
                <a:gd name="connsiteY1" fmla="*/ 23 h 10000"/>
                <a:gd name="connsiteX2" fmla="*/ 9323 w 9782"/>
                <a:gd name="connsiteY2" fmla="*/ 209 h 10000"/>
                <a:gd name="connsiteX3" fmla="*/ 9542 w 9782"/>
                <a:gd name="connsiteY3" fmla="*/ 162 h 10000"/>
                <a:gd name="connsiteX4" fmla="*/ 9716 w 9782"/>
                <a:gd name="connsiteY4" fmla="*/ 349 h 10000"/>
                <a:gd name="connsiteX5" fmla="*/ 9782 w 9782"/>
                <a:gd name="connsiteY5" fmla="*/ 837 h 10000"/>
                <a:gd name="connsiteX6" fmla="*/ 9584 w 9782"/>
                <a:gd name="connsiteY6" fmla="*/ 1907 h 10000"/>
                <a:gd name="connsiteX7" fmla="*/ 9170 w 9782"/>
                <a:gd name="connsiteY7" fmla="*/ 1814 h 10000"/>
                <a:gd name="connsiteX8" fmla="*/ 8622 w 9782"/>
                <a:gd name="connsiteY8" fmla="*/ 1651 h 10000"/>
                <a:gd name="connsiteX9" fmla="*/ 8448 w 9782"/>
                <a:gd name="connsiteY9" fmla="*/ 1698 h 10000"/>
                <a:gd name="connsiteX10" fmla="*/ 8316 w 9782"/>
                <a:gd name="connsiteY10" fmla="*/ 1907 h 10000"/>
                <a:gd name="connsiteX11" fmla="*/ 8535 w 9782"/>
                <a:gd name="connsiteY11" fmla="*/ 2256 h 10000"/>
                <a:gd name="connsiteX12" fmla="*/ 8402 w 9782"/>
                <a:gd name="connsiteY12" fmla="*/ 2489 h 10000"/>
                <a:gd name="connsiteX13" fmla="*/ 8578 w 9782"/>
                <a:gd name="connsiteY13" fmla="*/ 2628 h 10000"/>
                <a:gd name="connsiteX14" fmla="*/ 8448 w 9782"/>
                <a:gd name="connsiteY14" fmla="*/ 2813 h 10000"/>
                <a:gd name="connsiteX15" fmla="*/ 8490 w 9782"/>
                <a:gd name="connsiteY15" fmla="*/ 3023 h 10000"/>
                <a:gd name="connsiteX16" fmla="*/ 8622 w 9782"/>
                <a:gd name="connsiteY16" fmla="*/ 3209 h 10000"/>
                <a:gd name="connsiteX17" fmla="*/ 8863 w 9782"/>
                <a:gd name="connsiteY17" fmla="*/ 3255 h 10000"/>
                <a:gd name="connsiteX18" fmla="*/ 8863 w 9782"/>
                <a:gd name="connsiteY18" fmla="*/ 3465 h 10000"/>
                <a:gd name="connsiteX19" fmla="*/ 9235 w 9782"/>
                <a:gd name="connsiteY19" fmla="*/ 3604 h 10000"/>
                <a:gd name="connsiteX20" fmla="*/ 9235 w 9782"/>
                <a:gd name="connsiteY20" fmla="*/ 3837 h 10000"/>
                <a:gd name="connsiteX21" fmla="*/ 9036 w 9782"/>
                <a:gd name="connsiteY21" fmla="*/ 3837 h 10000"/>
                <a:gd name="connsiteX22" fmla="*/ 8863 w 9782"/>
                <a:gd name="connsiteY22" fmla="*/ 3930 h 10000"/>
                <a:gd name="connsiteX23" fmla="*/ 8776 w 9782"/>
                <a:gd name="connsiteY23" fmla="*/ 4093 h 10000"/>
                <a:gd name="connsiteX24" fmla="*/ 8907 w 9782"/>
                <a:gd name="connsiteY24" fmla="*/ 4488 h 10000"/>
                <a:gd name="connsiteX25" fmla="*/ 8578 w 9782"/>
                <a:gd name="connsiteY25" fmla="*/ 4767 h 10000"/>
                <a:gd name="connsiteX26" fmla="*/ 8316 w 9782"/>
                <a:gd name="connsiteY26" fmla="*/ 5070 h 10000"/>
                <a:gd name="connsiteX27" fmla="*/ 8316 w 9782"/>
                <a:gd name="connsiteY27" fmla="*/ 5256 h 10000"/>
                <a:gd name="connsiteX28" fmla="*/ 7944 w 9782"/>
                <a:gd name="connsiteY28" fmla="*/ 5535 h 10000"/>
                <a:gd name="connsiteX29" fmla="*/ 7658 w 9782"/>
                <a:gd name="connsiteY29" fmla="*/ 6116 h 10000"/>
                <a:gd name="connsiteX30" fmla="*/ 7353 w 9782"/>
                <a:gd name="connsiteY30" fmla="*/ 6326 h 10000"/>
                <a:gd name="connsiteX31" fmla="*/ 7025 w 9782"/>
                <a:gd name="connsiteY31" fmla="*/ 6907 h 10000"/>
                <a:gd name="connsiteX32" fmla="*/ 6631 w 9782"/>
                <a:gd name="connsiteY32" fmla="*/ 6953 h 10000"/>
                <a:gd name="connsiteX33" fmla="*/ 6433 w 9782"/>
                <a:gd name="connsiteY33" fmla="*/ 7046 h 10000"/>
                <a:gd name="connsiteX34" fmla="*/ 6303 w 9782"/>
                <a:gd name="connsiteY34" fmla="*/ 6907 h 10000"/>
                <a:gd name="connsiteX35" fmla="*/ 6062 w 9782"/>
                <a:gd name="connsiteY35" fmla="*/ 6907 h 10000"/>
                <a:gd name="connsiteX36" fmla="*/ 5580 w 9782"/>
                <a:gd name="connsiteY36" fmla="*/ 7395 h 10000"/>
                <a:gd name="connsiteX37" fmla="*/ 5558 w 9782"/>
                <a:gd name="connsiteY37" fmla="*/ 7628 h 10000"/>
                <a:gd name="connsiteX38" fmla="*/ 5580 w 9782"/>
                <a:gd name="connsiteY38" fmla="*/ 7837 h 10000"/>
                <a:gd name="connsiteX39" fmla="*/ 5930 w 9782"/>
                <a:gd name="connsiteY39" fmla="*/ 7930 h 10000"/>
                <a:gd name="connsiteX40" fmla="*/ 5887 w 9782"/>
                <a:gd name="connsiteY40" fmla="*/ 8395 h 10000"/>
                <a:gd name="connsiteX41" fmla="*/ 6062 w 9782"/>
                <a:gd name="connsiteY41" fmla="*/ 8558 h 10000"/>
                <a:gd name="connsiteX42" fmla="*/ 6216 w 9782"/>
                <a:gd name="connsiteY42" fmla="*/ 8558 h 10000"/>
                <a:gd name="connsiteX43" fmla="*/ 6346 w 9782"/>
                <a:gd name="connsiteY43" fmla="*/ 8954 h 10000"/>
                <a:gd name="connsiteX44" fmla="*/ 6478 w 9782"/>
                <a:gd name="connsiteY44" fmla="*/ 9139 h 10000"/>
                <a:gd name="connsiteX45" fmla="*/ 6433 w 9782"/>
                <a:gd name="connsiteY45" fmla="*/ 9581 h 10000"/>
                <a:gd name="connsiteX46" fmla="*/ 6062 w 9782"/>
                <a:gd name="connsiteY46" fmla="*/ 9512 h 10000"/>
                <a:gd name="connsiteX47" fmla="*/ 5887 w 9782"/>
                <a:gd name="connsiteY47" fmla="*/ 9628 h 10000"/>
                <a:gd name="connsiteX48" fmla="*/ 5121 w 9782"/>
                <a:gd name="connsiteY48" fmla="*/ 9581 h 10000"/>
                <a:gd name="connsiteX49" fmla="*/ 5033 w 9782"/>
                <a:gd name="connsiteY49" fmla="*/ 9767 h 10000"/>
                <a:gd name="connsiteX50" fmla="*/ 4704 w 9782"/>
                <a:gd name="connsiteY50" fmla="*/ 9861 h 10000"/>
                <a:gd name="connsiteX51" fmla="*/ 4618 w 9782"/>
                <a:gd name="connsiteY51" fmla="*/ 10000 h 10000"/>
                <a:gd name="connsiteX52" fmla="*/ 4158 w 9782"/>
                <a:gd name="connsiteY52" fmla="*/ 9814 h 10000"/>
                <a:gd name="connsiteX53" fmla="*/ 3983 w 9782"/>
                <a:gd name="connsiteY53" fmla="*/ 9232 h 10000"/>
                <a:gd name="connsiteX54" fmla="*/ 3654 w 9782"/>
                <a:gd name="connsiteY54" fmla="*/ 8837 h 10000"/>
                <a:gd name="connsiteX55" fmla="*/ 3326 w 9782"/>
                <a:gd name="connsiteY55" fmla="*/ 8744 h 10000"/>
                <a:gd name="connsiteX56" fmla="*/ 2429 w 9782"/>
                <a:gd name="connsiteY56" fmla="*/ 8931 h 10000"/>
                <a:gd name="connsiteX57" fmla="*/ 1904 w 9782"/>
                <a:gd name="connsiteY57" fmla="*/ 8744 h 10000"/>
                <a:gd name="connsiteX58" fmla="*/ 1686 w 9782"/>
                <a:gd name="connsiteY58" fmla="*/ 8883 h 10000"/>
                <a:gd name="connsiteX59" fmla="*/ 592 w 9782"/>
                <a:gd name="connsiteY59" fmla="*/ 9000 h 10000"/>
                <a:gd name="connsiteX60" fmla="*/ 415 w 9782"/>
                <a:gd name="connsiteY60" fmla="*/ 8954 h 10000"/>
                <a:gd name="connsiteX61" fmla="*/ 634 w 9782"/>
                <a:gd name="connsiteY61" fmla="*/ 8256 h 10000"/>
                <a:gd name="connsiteX62" fmla="*/ 853 w 9782"/>
                <a:gd name="connsiteY62" fmla="*/ 7976 h 10000"/>
                <a:gd name="connsiteX63" fmla="*/ 1379 w 9782"/>
                <a:gd name="connsiteY63" fmla="*/ 7767 h 10000"/>
                <a:gd name="connsiteX64" fmla="*/ 1510 w 9782"/>
                <a:gd name="connsiteY64" fmla="*/ 7488 h 10000"/>
                <a:gd name="connsiteX65" fmla="*/ 1357 w 9782"/>
                <a:gd name="connsiteY65" fmla="*/ 7395 h 10000"/>
                <a:gd name="connsiteX66" fmla="*/ 1226 w 9782"/>
                <a:gd name="connsiteY66" fmla="*/ 7233 h 10000"/>
                <a:gd name="connsiteX67" fmla="*/ 1094 w 9782"/>
                <a:gd name="connsiteY67" fmla="*/ 6651 h 10000"/>
                <a:gd name="connsiteX68" fmla="*/ 634 w 9782"/>
                <a:gd name="connsiteY68" fmla="*/ 6419 h 10000"/>
                <a:gd name="connsiteX69" fmla="*/ 371 w 9782"/>
                <a:gd name="connsiteY69" fmla="*/ 6116 h 10000"/>
                <a:gd name="connsiteX70" fmla="*/ 219 w 9782"/>
                <a:gd name="connsiteY70" fmla="*/ 5790 h 10000"/>
                <a:gd name="connsiteX71" fmla="*/ 44 w 9782"/>
                <a:gd name="connsiteY71" fmla="*/ 5651 h 10000"/>
                <a:gd name="connsiteX72" fmla="*/ 0 w 9782"/>
                <a:gd name="connsiteY72" fmla="*/ 5489 h 10000"/>
                <a:gd name="connsiteX73" fmla="*/ 918 w 9782"/>
                <a:gd name="connsiteY73" fmla="*/ 5790 h 10000"/>
                <a:gd name="connsiteX74" fmla="*/ 1773 w 9782"/>
                <a:gd name="connsiteY74" fmla="*/ 5697 h 10000"/>
                <a:gd name="connsiteX75" fmla="*/ 1970 w 9782"/>
                <a:gd name="connsiteY75" fmla="*/ 5744 h 10000"/>
                <a:gd name="connsiteX76" fmla="*/ 2363 w 9782"/>
                <a:gd name="connsiteY76" fmla="*/ 5651 h 10000"/>
                <a:gd name="connsiteX77" fmla="*/ 2779 w 9782"/>
                <a:gd name="connsiteY77" fmla="*/ 5651 h 10000"/>
                <a:gd name="connsiteX78" fmla="*/ 3414 w 9782"/>
                <a:gd name="connsiteY78" fmla="*/ 5489 h 10000"/>
                <a:gd name="connsiteX79" fmla="*/ 3567 w 9782"/>
                <a:gd name="connsiteY79" fmla="*/ 4628 h 10000"/>
                <a:gd name="connsiteX80" fmla="*/ 3918 w 9782"/>
                <a:gd name="connsiteY80" fmla="*/ 4372 h 10000"/>
                <a:gd name="connsiteX81" fmla="*/ 4070 w 9782"/>
                <a:gd name="connsiteY81" fmla="*/ 4418 h 10000"/>
                <a:gd name="connsiteX82" fmla="*/ 4289 w 9782"/>
                <a:gd name="connsiteY82" fmla="*/ 4372 h 10000"/>
                <a:gd name="connsiteX83" fmla="*/ 4419 w 9782"/>
                <a:gd name="connsiteY83" fmla="*/ 4186 h 10000"/>
                <a:gd name="connsiteX84" fmla="*/ 4573 w 9782"/>
                <a:gd name="connsiteY84" fmla="*/ 4093 h 10000"/>
                <a:gd name="connsiteX85" fmla="*/ 5012 w 9782"/>
                <a:gd name="connsiteY85" fmla="*/ 4000 h 10000"/>
                <a:gd name="connsiteX86" fmla="*/ 5164 w 9782"/>
                <a:gd name="connsiteY86" fmla="*/ 4140 h 10000"/>
                <a:gd name="connsiteX87" fmla="*/ 5339 w 9782"/>
                <a:gd name="connsiteY87" fmla="*/ 4000 h 10000"/>
                <a:gd name="connsiteX88" fmla="*/ 5383 w 9782"/>
                <a:gd name="connsiteY88" fmla="*/ 3791 h 10000"/>
                <a:gd name="connsiteX89" fmla="*/ 5383 w 9782"/>
                <a:gd name="connsiteY89" fmla="*/ 3511 h 10000"/>
                <a:gd name="connsiteX90" fmla="*/ 5558 w 9782"/>
                <a:gd name="connsiteY90" fmla="*/ 3116 h 10000"/>
                <a:gd name="connsiteX91" fmla="*/ 5711 w 9782"/>
                <a:gd name="connsiteY91" fmla="*/ 2977 h 10000"/>
                <a:gd name="connsiteX92" fmla="*/ 5887 w 9782"/>
                <a:gd name="connsiteY92" fmla="*/ 2884 h 10000"/>
                <a:gd name="connsiteX93" fmla="*/ 5975 w 9782"/>
                <a:gd name="connsiteY93" fmla="*/ 2721 h 10000"/>
                <a:gd name="connsiteX94" fmla="*/ 5844 w 9782"/>
                <a:gd name="connsiteY94" fmla="*/ 2302 h 10000"/>
                <a:gd name="connsiteX95" fmla="*/ 6258 w 9782"/>
                <a:gd name="connsiteY95" fmla="*/ 2348 h 10000"/>
                <a:gd name="connsiteX96" fmla="*/ 6478 w 9782"/>
                <a:gd name="connsiteY96" fmla="*/ 2302 h 10000"/>
                <a:gd name="connsiteX97" fmla="*/ 6609 w 9782"/>
                <a:gd name="connsiteY97" fmla="*/ 2093 h 10000"/>
                <a:gd name="connsiteX98" fmla="*/ 6564 w 9782"/>
                <a:gd name="connsiteY98" fmla="*/ 1860 h 10000"/>
                <a:gd name="connsiteX99" fmla="*/ 6851 w 9782"/>
                <a:gd name="connsiteY99" fmla="*/ 1511 h 10000"/>
                <a:gd name="connsiteX100" fmla="*/ 6892 w 9782"/>
                <a:gd name="connsiteY100" fmla="*/ 1069 h 10000"/>
                <a:gd name="connsiteX101" fmla="*/ 6805 w 9782"/>
                <a:gd name="connsiteY101" fmla="*/ 884 h 10000"/>
                <a:gd name="connsiteX102" fmla="*/ 6631 w 9782"/>
                <a:gd name="connsiteY102" fmla="*/ 698 h 10000"/>
                <a:gd name="connsiteX103" fmla="*/ 6762 w 9782"/>
                <a:gd name="connsiteY103" fmla="*/ 535 h 10000"/>
                <a:gd name="connsiteX104" fmla="*/ 6892 w 9782"/>
                <a:gd name="connsiteY104" fmla="*/ 395 h 10000"/>
                <a:gd name="connsiteX105" fmla="*/ 7658 w 9782"/>
                <a:gd name="connsiteY105" fmla="*/ 70 h 10000"/>
                <a:gd name="connsiteX106" fmla="*/ 8229 w 9782"/>
                <a:gd name="connsiteY106" fmla="*/ 23 h 10000"/>
                <a:gd name="connsiteX107" fmla="*/ 8448 w 9782"/>
                <a:gd name="connsiteY107" fmla="*/ 70 h 10000"/>
                <a:gd name="connsiteX108" fmla="*/ 8819 w 9782"/>
                <a:gd name="connsiteY108" fmla="*/ 0 h 10000"/>
                <a:gd name="connsiteX0" fmla="*/ 9016 w 9933"/>
                <a:gd name="connsiteY0" fmla="*/ 0 h 10000"/>
                <a:gd name="connsiteX1" fmla="*/ 9441 w 9933"/>
                <a:gd name="connsiteY1" fmla="*/ 23 h 10000"/>
                <a:gd name="connsiteX2" fmla="*/ 9531 w 9933"/>
                <a:gd name="connsiteY2" fmla="*/ 209 h 10000"/>
                <a:gd name="connsiteX3" fmla="*/ 9755 w 9933"/>
                <a:gd name="connsiteY3" fmla="*/ 162 h 10000"/>
                <a:gd name="connsiteX4" fmla="*/ 9933 w 9933"/>
                <a:gd name="connsiteY4" fmla="*/ 349 h 10000"/>
                <a:gd name="connsiteX5" fmla="*/ 9798 w 9933"/>
                <a:gd name="connsiteY5" fmla="*/ 1907 h 10000"/>
                <a:gd name="connsiteX6" fmla="*/ 9374 w 9933"/>
                <a:gd name="connsiteY6" fmla="*/ 1814 h 10000"/>
                <a:gd name="connsiteX7" fmla="*/ 8814 w 9933"/>
                <a:gd name="connsiteY7" fmla="*/ 1651 h 10000"/>
                <a:gd name="connsiteX8" fmla="*/ 8636 w 9933"/>
                <a:gd name="connsiteY8" fmla="*/ 1698 h 10000"/>
                <a:gd name="connsiteX9" fmla="*/ 8501 w 9933"/>
                <a:gd name="connsiteY9" fmla="*/ 1907 h 10000"/>
                <a:gd name="connsiteX10" fmla="*/ 8725 w 9933"/>
                <a:gd name="connsiteY10" fmla="*/ 2256 h 10000"/>
                <a:gd name="connsiteX11" fmla="*/ 8589 w 9933"/>
                <a:gd name="connsiteY11" fmla="*/ 2489 h 10000"/>
                <a:gd name="connsiteX12" fmla="*/ 8769 w 9933"/>
                <a:gd name="connsiteY12" fmla="*/ 2628 h 10000"/>
                <a:gd name="connsiteX13" fmla="*/ 8636 w 9933"/>
                <a:gd name="connsiteY13" fmla="*/ 2813 h 10000"/>
                <a:gd name="connsiteX14" fmla="*/ 8679 w 9933"/>
                <a:gd name="connsiteY14" fmla="*/ 3023 h 10000"/>
                <a:gd name="connsiteX15" fmla="*/ 8814 w 9933"/>
                <a:gd name="connsiteY15" fmla="*/ 3209 h 10000"/>
                <a:gd name="connsiteX16" fmla="*/ 9061 w 9933"/>
                <a:gd name="connsiteY16" fmla="*/ 3255 h 10000"/>
                <a:gd name="connsiteX17" fmla="*/ 9061 w 9933"/>
                <a:gd name="connsiteY17" fmla="*/ 3465 h 10000"/>
                <a:gd name="connsiteX18" fmla="*/ 9441 w 9933"/>
                <a:gd name="connsiteY18" fmla="*/ 3604 h 10000"/>
                <a:gd name="connsiteX19" fmla="*/ 9441 w 9933"/>
                <a:gd name="connsiteY19" fmla="*/ 3837 h 10000"/>
                <a:gd name="connsiteX20" fmla="*/ 9237 w 9933"/>
                <a:gd name="connsiteY20" fmla="*/ 3837 h 10000"/>
                <a:gd name="connsiteX21" fmla="*/ 9061 w 9933"/>
                <a:gd name="connsiteY21" fmla="*/ 3930 h 10000"/>
                <a:gd name="connsiteX22" fmla="*/ 8972 w 9933"/>
                <a:gd name="connsiteY22" fmla="*/ 4093 h 10000"/>
                <a:gd name="connsiteX23" fmla="*/ 9105 w 9933"/>
                <a:gd name="connsiteY23" fmla="*/ 4488 h 10000"/>
                <a:gd name="connsiteX24" fmla="*/ 8769 w 9933"/>
                <a:gd name="connsiteY24" fmla="*/ 4767 h 10000"/>
                <a:gd name="connsiteX25" fmla="*/ 8501 w 9933"/>
                <a:gd name="connsiteY25" fmla="*/ 5070 h 10000"/>
                <a:gd name="connsiteX26" fmla="*/ 8501 w 9933"/>
                <a:gd name="connsiteY26" fmla="*/ 5256 h 10000"/>
                <a:gd name="connsiteX27" fmla="*/ 8121 w 9933"/>
                <a:gd name="connsiteY27" fmla="*/ 5535 h 10000"/>
                <a:gd name="connsiteX28" fmla="*/ 7829 w 9933"/>
                <a:gd name="connsiteY28" fmla="*/ 6116 h 10000"/>
                <a:gd name="connsiteX29" fmla="*/ 7517 w 9933"/>
                <a:gd name="connsiteY29" fmla="*/ 6326 h 10000"/>
                <a:gd name="connsiteX30" fmla="*/ 7182 w 9933"/>
                <a:gd name="connsiteY30" fmla="*/ 6907 h 10000"/>
                <a:gd name="connsiteX31" fmla="*/ 6779 w 9933"/>
                <a:gd name="connsiteY31" fmla="*/ 6953 h 10000"/>
                <a:gd name="connsiteX32" fmla="*/ 6576 w 9933"/>
                <a:gd name="connsiteY32" fmla="*/ 7046 h 10000"/>
                <a:gd name="connsiteX33" fmla="*/ 6443 w 9933"/>
                <a:gd name="connsiteY33" fmla="*/ 6907 h 10000"/>
                <a:gd name="connsiteX34" fmla="*/ 6197 w 9933"/>
                <a:gd name="connsiteY34" fmla="*/ 6907 h 10000"/>
                <a:gd name="connsiteX35" fmla="*/ 5704 w 9933"/>
                <a:gd name="connsiteY35" fmla="*/ 7395 h 10000"/>
                <a:gd name="connsiteX36" fmla="*/ 5682 w 9933"/>
                <a:gd name="connsiteY36" fmla="*/ 7628 h 10000"/>
                <a:gd name="connsiteX37" fmla="*/ 5704 w 9933"/>
                <a:gd name="connsiteY37" fmla="*/ 7837 h 10000"/>
                <a:gd name="connsiteX38" fmla="*/ 6062 w 9933"/>
                <a:gd name="connsiteY38" fmla="*/ 7930 h 10000"/>
                <a:gd name="connsiteX39" fmla="*/ 6018 w 9933"/>
                <a:gd name="connsiteY39" fmla="*/ 8395 h 10000"/>
                <a:gd name="connsiteX40" fmla="*/ 6197 w 9933"/>
                <a:gd name="connsiteY40" fmla="*/ 8558 h 10000"/>
                <a:gd name="connsiteX41" fmla="*/ 6355 w 9933"/>
                <a:gd name="connsiteY41" fmla="*/ 8558 h 10000"/>
                <a:gd name="connsiteX42" fmla="*/ 6487 w 9933"/>
                <a:gd name="connsiteY42" fmla="*/ 8954 h 10000"/>
                <a:gd name="connsiteX43" fmla="*/ 6622 w 9933"/>
                <a:gd name="connsiteY43" fmla="*/ 9139 h 10000"/>
                <a:gd name="connsiteX44" fmla="*/ 6576 w 9933"/>
                <a:gd name="connsiteY44" fmla="*/ 9581 h 10000"/>
                <a:gd name="connsiteX45" fmla="*/ 6197 w 9933"/>
                <a:gd name="connsiteY45" fmla="*/ 9512 h 10000"/>
                <a:gd name="connsiteX46" fmla="*/ 6018 w 9933"/>
                <a:gd name="connsiteY46" fmla="*/ 9628 h 10000"/>
                <a:gd name="connsiteX47" fmla="*/ 5235 w 9933"/>
                <a:gd name="connsiteY47" fmla="*/ 9581 h 10000"/>
                <a:gd name="connsiteX48" fmla="*/ 5145 w 9933"/>
                <a:gd name="connsiteY48" fmla="*/ 9767 h 10000"/>
                <a:gd name="connsiteX49" fmla="*/ 4809 w 9933"/>
                <a:gd name="connsiteY49" fmla="*/ 9861 h 10000"/>
                <a:gd name="connsiteX50" fmla="*/ 4721 w 9933"/>
                <a:gd name="connsiteY50" fmla="*/ 10000 h 10000"/>
                <a:gd name="connsiteX51" fmla="*/ 4251 w 9933"/>
                <a:gd name="connsiteY51" fmla="*/ 9814 h 10000"/>
                <a:gd name="connsiteX52" fmla="*/ 4072 w 9933"/>
                <a:gd name="connsiteY52" fmla="*/ 9232 h 10000"/>
                <a:gd name="connsiteX53" fmla="*/ 3735 w 9933"/>
                <a:gd name="connsiteY53" fmla="*/ 8837 h 10000"/>
                <a:gd name="connsiteX54" fmla="*/ 3400 w 9933"/>
                <a:gd name="connsiteY54" fmla="*/ 8744 h 10000"/>
                <a:gd name="connsiteX55" fmla="*/ 2483 w 9933"/>
                <a:gd name="connsiteY55" fmla="*/ 8931 h 10000"/>
                <a:gd name="connsiteX56" fmla="*/ 1946 w 9933"/>
                <a:gd name="connsiteY56" fmla="*/ 8744 h 10000"/>
                <a:gd name="connsiteX57" fmla="*/ 1724 w 9933"/>
                <a:gd name="connsiteY57" fmla="*/ 8883 h 10000"/>
                <a:gd name="connsiteX58" fmla="*/ 605 w 9933"/>
                <a:gd name="connsiteY58" fmla="*/ 9000 h 10000"/>
                <a:gd name="connsiteX59" fmla="*/ 424 w 9933"/>
                <a:gd name="connsiteY59" fmla="*/ 8954 h 10000"/>
                <a:gd name="connsiteX60" fmla="*/ 648 w 9933"/>
                <a:gd name="connsiteY60" fmla="*/ 8256 h 10000"/>
                <a:gd name="connsiteX61" fmla="*/ 872 w 9933"/>
                <a:gd name="connsiteY61" fmla="*/ 7976 h 10000"/>
                <a:gd name="connsiteX62" fmla="*/ 1410 w 9933"/>
                <a:gd name="connsiteY62" fmla="*/ 7767 h 10000"/>
                <a:gd name="connsiteX63" fmla="*/ 1544 w 9933"/>
                <a:gd name="connsiteY63" fmla="*/ 7488 h 10000"/>
                <a:gd name="connsiteX64" fmla="*/ 1387 w 9933"/>
                <a:gd name="connsiteY64" fmla="*/ 7395 h 10000"/>
                <a:gd name="connsiteX65" fmla="*/ 1253 w 9933"/>
                <a:gd name="connsiteY65" fmla="*/ 7233 h 10000"/>
                <a:gd name="connsiteX66" fmla="*/ 1118 w 9933"/>
                <a:gd name="connsiteY66" fmla="*/ 6651 h 10000"/>
                <a:gd name="connsiteX67" fmla="*/ 648 w 9933"/>
                <a:gd name="connsiteY67" fmla="*/ 6419 h 10000"/>
                <a:gd name="connsiteX68" fmla="*/ 379 w 9933"/>
                <a:gd name="connsiteY68" fmla="*/ 6116 h 10000"/>
                <a:gd name="connsiteX69" fmla="*/ 224 w 9933"/>
                <a:gd name="connsiteY69" fmla="*/ 5790 h 10000"/>
                <a:gd name="connsiteX70" fmla="*/ 45 w 9933"/>
                <a:gd name="connsiteY70" fmla="*/ 5651 h 10000"/>
                <a:gd name="connsiteX71" fmla="*/ 0 w 9933"/>
                <a:gd name="connsiteY71" fmla="*/ 5489 h 10000"/>
                <a:gd name="connsiteX72" fmla="*/ 938 w 9933"/>
                <a:gd name="connsiteY72" fmla="*/ 5790 h 10000"/>
                <a:gd name="connsiteX73" fmla="*/ 1813 w 9933"/>
                <a:gd name="connsiteY73" fmla="*/ 5697 h 10000"/>
                <a:gd name="connsiteX74" fmla="*/ 2014 w 9933"/>
                <a:gd name="connsiteY74" fmla="*/ 5744 h 10000"/>
                <a:gd name="connsiteX75" fmla="*/ 2416 w 9933"/>
                <a:gd name="connsiteY75" fmla="*/ 5651 h 10000"/>
                <a:gd name="connsiteX76" fmla="*/ 2841 w 9933"/>
                <a:gd name="connsiteY76" fmla="*/ 5651 h 10000"/>
                <a:gd name="connsiteX77" fmla="*/ 3490 w 9933"/>
                <a:gd name="connsiteY77" fmla="*/ 5489 h 10000"/>
                <a:gd name="connsiteX78" fmla="*/ 3646 w 9933"/>
                <a:gd name="connsiteY78" fmla="*/ 4628 h 10000"/>
                <a:gd name="connsiteX79" fmla="*/ 4005 w 9933"/>
                <a:gd name="connsiteY79" fmla="*/ 4372 h 10000"/>
                <a:gd name="connsiteX80" fmla="*/ 4161 w 9933"/>
                <a:gd name="connsiteY80" fmla="*/ 4418 h 10000"/>
                <a:gd name="connsiteX81" fmla="*/ 4385 w 9933"/>
                <a:gd name="connsiteY81" fmla="*/ 4372 h 10000"/>
                <a:gd name="connsiteX82" fmla="*/ 4517 w 9933"/>
                <a:gd name="connsiteY82" fmla="*/ 4186 h 10000"/>
                <a:gd name="connsiteX83" fmla="*/ 4675 w 9933"/>
                <a:gd name="connsiteY83" fmla="*/ 4093 h 10000"/>
                <a:gd name="connsiteX84" fmla="*/ 5124 w 9933"/>
                <a:gd name="connsiteY84" fmla="*/ 4000 h 10000"/>
                <a:gd name="connsiteX85" fmla="*/ 5279 w 9933"/>
                <a:gd name="connsiteY85" fmla="*/ 4140 h 10000"/>
                <a:gd name="connsiteX86" fmla="*/ 5458 w 9933"/>
                <a:gd name="connsiteY86" fmla="*/ 4000 h 10000"/>
                <a:gd name="connsiteX87" fmla="*/ 5503 w 9933"/>
                <a:gd name="connsiteY87" fmla="*/ 3791 h 10000"/>
                <a:gd name="connsiteX88" fmla="*/ 5503 w 9933"/>
                <a:gd name="connsiteY88" fmla="*/ 3511 h 10000"/>
                <a:gd name="connsiteX89" fmla="*/ 5682 w 9933"/>
                <a:gd name="connsiteY89" fmla="*/ 3116 h 10000"/>
                <a:gd name="connsiteX90" fmla="*/ 5838 w 9933"/>
                <a:gd name="connsiteY90" fmla="*/ 2977 h 10000"/>
                <a:gd name="connsiteX91" fmla="*/ 6018 w 9933"/>
                <a:gd name="connsiteY91" fmla="*/ 2884 h 10000"/>
                <a:gd name="connsiteX92" fmla="*/ 6108 w 9933"/>
                <a:gd name="connsiteY92" fmla="*/ 2721 h 10000"/>
                <a:gd name="connsiteX93" fmla="*/ 5974 w 9933"/>
                <a:gd name="connsiteY93" fmla="*/ 2302 h 10000"/>
                <a:gd name="connsiteX94" fmla="*/ 6397 w 9933"/>
                <a:gd name="connsiteY94" fmla="*/ 2348 h 10000"/>
                <a:gd name="connsiteX95" fmla="*/ 6622 w 9933"/>
                <a:gd name="connsiteY95" fmla="*/ 2302 h 10000"/>
                <a:gd name="connsiteX96" fmla="*/ 6756 w 9933"/>
                <a:gd name="connsiteY96" fmla="*/ 2093 h 10000"/>
                <a:gd name="connsiteX97" fmla="*/ 6710 w 9933"/>
                <a:gd name="connsiteY97" fmla="*/ 1860 h 10000"/>
                <a:gd name="connsiteX98" fmla="*/ 7004 w 9933"/>
                <a:gd name="connsiteY98" fmla="*/ 1511 h 10000"/>
                <a:gd name="connsiteX99" fmla="*/ 7046 w 9933"/>
                <a:gd name="connsiteY99" fmla="*/ 1069 h 10000"/>
                <a:gd name="connsiteX100" fmla="*/ 6957 w 9933"/>
                <a:gd name="connsiteY100" fmla="*/ 884 h 10000"/>
                <a:gd name="connsiteX101" fmla="*/ 6779 w 9933"/>
                <a:gd name="connsiteY101" fmla="*/ 698 h 10000"/>
                <a:gd name="connsiteX102" fmla="*/ 6913 w 9933"/>
                <a:gd name="connsiteY102" fmla="*/ 535 h 10000"/>
                <a:gd name="connsiteX103" fmla="*/ 7046 w 9933"/>
                <a:gd name="connsiteY103" fmla="*/ 395 h 10000"/>
                <a:gd name="connsiteX104" fmla="*/ 7829 w 9933"/>
                <a:gd name="connsiteY104" fmla="*/ 70 h 10000"/>
                <a:gd name="connsiteX105" fmla="*/ 8412 w 9933"/>
                <a:gd name="connsiteY105" fmla="*/ 23 h 10000"/>
                <a:gd name="connsiteX106" fmla="*/ 8636 w 9933"/>
                <a:gd name="connsiteY106" fmla="*/ 70 h 10000"/>
                <a:gd name="connsiteX107" fmla="*/ 9016 w 9933"/>
                <a:gd name="connsiteY107" fmla="*/ 0 h 10000"/>
                <a:gd name="connsiteX0" fmla="*/ 9077 w 9891"/>
                <a:gd name="connsiteY0" fmla="*/ 0 h 10000"/>
                <a:gd name="connsiteX1" fmla="*/ 9505 w 9891"/>
                <a:gd name="connsiteY1" fmla="*/ 23 h 10000"/>
                <a:gd name="connsiteX2" fmla="*/ 9595 w 9891"/>
                <a:gd name="connsiteY2" fmla="*/ 209 h 10000"/>
                <a:gd name="connsiteX3" fmla="*/ 9821 w 9891"/>
                <a:gd name="connsiteY3" fmla="*/ 162 h 10000"/>
                <a:gd name="connsiteX4" fmla="*/ 9864 w 9891"/>
                <a:gd name="connsiteY4" fmla="*/ 1907 h 10000"/>
                <a:gd name="connsiteX5" fmla="*/ 9437 w 9891"/>
                <a:gd name="connsiteY5" fmla="*/ 1814 h 10000"/>
                <a:gd name="connsiteX6" fmla="*/ 8873 w 9891"/>
                <a:gd name="connsiteY6" fmla="*/ 1651 h 10000"/>
                <a:gd name="connsiteX7" fmla="*/ 8694 w 9891"/>
                <a:gd name="connsiteY7" fmla="*/ 1698 h 10000"/>
                <a:gd name="connsiteX8" fmla="*/ 8558 w 9891"/>
                <a:gd name="connsiteY8" fmla="*/ 1907 h 10000"/>
                <a:gd name="connsiteX9" fmla="*/ 8784 w 9891"/>
                <a:gd name="connsiteY9" fmla="*/ 2256 h 10000"/>
                <a:gd name="connsiteX10" fmla="*/ 8647 w 9891"/>
                <a:gd name="connsiteY10" fmla="*/ 2489 h 10000"/>
                <a:gd name="connsiteX11" fmla="*/ 8828 w 9891"/>
                <a:gd name="connsiteY11" fmla="*/ 2628 h 10000"/>
                <a:gd name="connsiteX12" fmla="*/ 8694 w 9891"/>
                <a:gd name="connsiteY12" fmla="*/ 2813 h 10000"/>
                <a:gd name="connsiteX13" fmla="*/ 8738 w 9891"/>
                <a:gd name="connsiteY13" fmla="*/ 3023 h 10000"/>
                <a:gd name="connsiteX14" fmla="*/ 8873 w 9891"/>
                <a:gd name="connsiteY14" fmla="*/ 3209 h 10000"/>
                <a:gd name="connsiteX15" fmla="*/ 9122 w 9891"/>
                <a:gd name="connsiteY15" fmla="*/ 3255 h 10000"/>
                <a:gd name="connsiteX16" fmla="*/ 9122 w 9891"/>
                <a:gd name="connsiteY16" fmla="*/ 3465 h 10000"/>
                <a:gd name="connsiteX17" fmla="*/ 9505 w 9891"/>
                <a:gd name="connsiteY17" fmla="*/ 3604 h 10000"/>
                <a:gd name="connsiteX18" fmla="*/ 9505 w 9891"/>
                <a:gd name="connsiteY18" fmla="*/ 3837 h 10000"/>
                <a:gd name="connsiteX19" fmla="*/ 9299 w 9891"/>
                <a:gd name="connsiteY19" fmla="*/ 3837 h 10000"/>
                <a:gd name="connsiteX20" fmla="*/ 9122 w 9891"/>
                <a:gd name="connsiteY20" fmla="*/ 3930 h 10000"/>
                <a:gd name="connsiteX21" fmla="*/ 9033 w 9891"/>
                <a:gd name="connsiteY21" fmla="*/ 4093 h 10000"/>
                <a:gd name="connsiteX22" fmla="*/ 9166 w 9891"/>
                <a:gd name="connsiteY22" fmla="*/ 4488 h 10000"/>
                <a:gd name="connsiteX23" fmla="*/ 8828 w 9891"/>
                <a:gd name="connsiteY23" fmla="*/ 4767 h 10000"/>
                <a:gd name="connsiteX24" fmla="*/ 8558 w 9891"/>
                <a:gd name="connsiteY24" fmla="*/ 5070 h 10000"/>
                <a:gd name="connsiteX25" fmla="*/ 8558 w 9891"/>
                <a:gd name="connsiteY25" fmla="*/ 5256 h 10000"/>
                <a:gd name="connsiteX26" fmla="*/ 8176 w 9891"/>
                <a:gd name="connsiteY26" fmla="*/ 5535 h 10000"/>
                <a:gd name="connsiteX27" fmla="*/ 7882 w 9891"/>
                <a:gd name="connsiteY27" fmla="*/ 6116 h 10000"/>
                <a:gd name="connsiteX28" fmla="*/ 7568 w 9891"/>
                <a:gd name="connsiteY28" fmla="*/ 6326 h 10000"/>
                <a:gd name="connsiteX29" fmla="*/ 7230 w 9891"/>
                <a:gd name="connsiteY29" fmla="*/ 6907 h 10000"/>
                <a:gd name="connsiteX30" fmla="*/ 6825 w 9891"/>
                <a:gd name="connsiteY30" fmla="*/ 6953 h 10000"/>
                <a:gd name="connsiteX31" fmla="*/ 6620 w 9891"/>
                <a:gd name="connsiteY31" fmla="*/ 7046 h 10000"/>
                <a:gd name="connsiteX32" fmla="*/ 6486 w 9891"/>
                <a:gd name="connsiteY32" fmla="*/ 6907 h 10000"/>
                <a:gd name="connsiteX33" fmla="*/ 6239 w 9891"/>
                <a:gd name="connsiteY33" fmla="*/ 6907 h 10000"/>
                <a:gd name="connsiteX34" fmla="*/ 5742 w 9891"/>
                <a:gd name="connsiteY34" fmla="*/ 7395 h 10000"/>
                <a:gd name="connsiteX35" fmla="*/ 5720 w 9891"/>
                <a:gd name="connsiteY35" fmla="*/ 7628 h 10000"/>
                <a:gd name="connsiteX36" fmla="*/ 5742 w 9891"/>
                <a:gd name="connsiteY36" fmla="*/ 7837 h 10000"/>
                <a:gd name="connsiteX37" fmla="*/ 6103 w 9891"/>
                <a:gd name="connsiteY37" fmla="*/ 7930 h 10000"/>
                <a:gd name="connsiteX38" fmla="*/ 6059 w 9891"/>
                <a:gd name="connsiteY38" fmla="*/ 8395 h 10000"/>
                <a:gd name="connsiteX39" fmla="*/ 6239 w 9891"/>
                <a:gd name="connsiteY39" fmla="*/ 8558 h 10000"/>
                <a:gd name="connsiteX40" fmla="*/ 6398 w 9891"/>
                <a:gd name="connsiteY40" fmla="*/ 8558 h 10000"/>
                <a:gd name="connsiteX41" fmla="*/ 6531 w 9891"/>
                <a:gd name="connsiteY41" fmla="*/ 8954 h 10000"/>
                <a:gd name="connsiteX42" fmla="*/ 6667 w 9891"/>
                <a:gd name="connsiteY42" fmla="*/ 9139 h 10000"/>
                <a:gd name="connsiteX43" fmla="*/ 6620 w 9891"/>
                <a:gd name="connsiteY43" fmla="*/ 9581 h 10000"/>
                <a:gd name="connsiteX44" fmla="*/ 6239 w 9891"/>
                <a:gd name="connsiteY44" fmla="*/ 9512 h 10000"/>
                <a:gd name="connsiteX45" fmla="*/ 6059 w 9891"/>
                <a:gd name="connsiteY45" fmla="*/ 9628 h 10000"/>
                <a:gd name="connsiteX46" fmla="*/ 5270 w 9891"/>
                <a:gd name="connsiteY46" fmla="*/ 9581 h 10000"/>
                <a:gd name="connsiteX47" fmla="*/ 5180 w 9891"/>
                <a:gd name="connsiteY47" fmla="*/ 9767 h 10000"/>
                <a:gd name="connsiteX48" fmla="*/ 4841 w 9891"/>
                <a:gd name="connsiteY48" fmla="*/ 9861 h 10000"/>
                <a:gd name="connsiteX49" fmla="*/ 4753 w 9891"/>
                <a:gd name="connsiteY49" fmla="*/ 10000 h 10000"/>
                <a:gd name="connsiteX50" fmla="*/ 4280 w 9891"/>
                <a:gd name="connsiteY50" fmla="*/ 9814 h 10000"/>
                <a:gd name="connsiteX51" fmla="*/ 4099 w 9891"/>
                <a:gd name="connsiteY51" fmla="*/ 9232 h 10000"/>
                <a:gd name="connsiteX52" fmla="*/ 3760 w 9891"/>
                <a:gd name="connsiteY52" fmla="*/ 8837 h 10000"/>
                <a:gd name="connsiteX53" fmla="*/ 3423 w 9891"/>
                <a:gd name="connsiteY53" fmla="*/ 8744 h 10000"/>
                <a:gd name="connsiteX54" fmla="*/ 2500 w 9891"/>
                <a:gd name="connsiteY54" fmla="*/ 8931 h 10000"/>
                <a:gd name="connsiteX55" fmla="*/ 1959 w 9891"/>
                <a:gd name="connsiteY55" fmla="*/ 8744 h 10000"/>
                <a:gd name="connsiteX56" fmla="*/ 1736 w 9891"/>
                <a:gd name="connsiteY56" fmla="*/ 8883 h 10000"/>
                <a:gd name="connsiteX57" fmla="*/ 609 w 9891"/>
                <a:gd name="connsiteY57" fmla="*/ 9000 h 10000"/>
                <a:gd name="connsiteX58" fmla="*/ 427 w 9891"/>
                <a:gd name="connsiteY58" fmla="*/ 8954 h 10000"/>
                <a:gd name="connsiteX59" fmla="*/ 652 w 9891"/>
                <a:gd name="connsiteY59" fmla="*/ 8256 h 10000"/>
                <a:gd name="connsiteX60" fmla="*/ 878 w 9891"/>
                <a:gd name="connsiteY60" fmla="*/ 7976 h 10000"/>
                <a:gd name="connsiteX61" fmla="*/ 1420 w 9891"/>
                <a:gd name="connsiteY61" fmla="*/ 7767 h 10000"/>
                <a:gd name="connsiteX62" fmla="*/ 1554 w 9891"/>
                <a:gd name="connsiteY62" fmla="*/ 7488 h 10000"/>
                <a:gd name="connsiteX63" fmla="*/ 1396 w 9891"/>
                <a:gd name="connsiteY63" fmla="*/ 7395 h 10000"/>
                <a:gd name="connsiteX64" fmla="*/ 1261 w 9891"/>
                <a:gd name="connsiteY64" fmla="*/ 7233 h 10000"/>
                <a:gd name="connsiteX65" fmla="*/ 1126 w 9891"/>
                <a:gd name="connsiteY65" fmla="*/ 6651 h 10000"/>
                <a:gd name="connsiteX66" fmla="*/ 652 w 9891"/>
                <a:gd name="connsiteY66" fmla="*/ 6419 h 10000"/>
                <a:gd name="connsiteX67" fmla="*/ 382 w 9891"/>
                <a:gd name="connsiteY67" fmla="*/ 6116 h 10000"/>
                <a:gd name="connsiteX68" fmla="*/ 226 w 9891"/>
                <a:gd name="connsiteY68" fmla="*/ 5790 h 10000"/>
                <a:gd name="connsiteX69" fmla="*/ 45 w 9891"/>
                <a:gd name="connsiteY69" fmla="*/ 5651 h 10000"/>
                <a:gd name="connsiteX70" fmla="*/ 0 w 9891"/>
                <a:gd name="connsiteY70" fmla="*/ 5489 h 10000"/>
                <a:gd name="connsiteX71" fmla="*/ 944 w 9891"/>
                <a:gd name="connsiteY71" fmla="*/ 5790 h 10000"/>
                <a:gd name="connsiteX72" fmla="*/ 1825 w 9891"/>
                <a:gd name="connsiteY72" fmla="*/ 5697 h 10000"/>
                <a:gd name="connsiteX73" fmla="*/ 2028 w 9891"/>
                <a:gd name="connsiteY73" fmla="*/ 5744 h 10000"/>
                <a:gd name="connsiteX74" fmla="*/ 2432 w 9891"/>
                <a:gd name="connsiteY74" fmla="*/ 5651 h 10000"/>
                <a:gd name="connsiteX75" fmla="*/ 2860 w 9891"/>
                <a:gd name="connsiteY75" fmla="*/ 5651 h 10000"/>
                <a:gd name="connsiteX76" fmla="*/ 3514 w 9891"/>
                <a:gd name="connsiteY76" fmla="*/ 5489 h 10000"/>
                <a:gd name="connsiteX77" fmla="*/ 3671 w 9891"/>
                <a:gd name="connsiteY77" fmla="*/ 4628 h 10000"/>
                <a:gd name="connsiteX78" fmla="*/ 4032 w 9891"/>
                <a:gd name="connsiteY78" fmla="*/ 4372 h 10000"/>
                <a:gd name="connsiteX79" fmla="*/ 4189 w 9891"/>
                <a:gd name="connsiteY79" fmla="*/ 4418 h 10000"/>
                <a:gd name="connsiteX80" fmla="*/ 4415 w 9891"/>
                <a:gd name="connsiteY80" fmla="*/ 4372 h 10000"/>
                <a:gd name="connsiteX81" fmla="*/ 4547 w 9891"/>
                <a:gd name="connsiteY81" fmla="*/ 4186 h 10000"/>
                <a:gd name="connsiteX82" fmla="*/ 4707 w 9891"/>
                <a:gd name="connsiteY82" fmla="*/ 4093 h 10000"/>
                <a:gd name="connsiteX83" fmla="*/ 5159 w 9891"/>
                <a:gd name="connsiteY83" fmla="*/ 4000 h 10000"/>
                <a:gd name="connsiteX84" fmla="*/ 5315 w 9891"/>
                <a:gd name="connsiteY84" fmla="*/ 4140 h 10000"/>
                <a:gd name="connsiteX85" fmla="*/ 5495 w 9891"/>
                <a:gd name="connsiteY85" fmla="*/ 4000 h 10000"/>
                <a:gd name="connsiteX86" fmla="*/ 5540 w 9891"/>
                <a:gd name="connsiteY86" fmla="*/ 3791 h 10000"/>
                <a:gd name="connsiteX87" fmla="*/ 5540 w 9891"/>
                <a:gd name="connsiteY87" fmla="*/ 3511 h 10000"/>
                <a:gd name="connsiteX88" fmla="*/ 5720 w 9891"/>
                <a:gd name="connsiteY88" fmla="*/ 3116 h 10000"/>
                <a:gd name="connsiteX89" fmla="*/ 5877 w 9891"/>
                <a:gd name="connsiteY89" fmla="*/ 2977 h 10000"/>
                <a:gd name="connsiteX90" fmla="*/ 6059 w 9891"/>
                <a:gd name="connsiteY90" fmla="*/ 2884 h 10000"/>
                <a:gd name="connsiteX91" fmla="*/ 6149 w 9891"/>
                <a:gd name="connsiteY91" fmla="*/ 2721 h 10000"/>
                <a:gd name="connsiteX92" fmla="*/ 6014 w 9891"/>
                <a:gd name="connsiteY92" fmla="*/ 2302 h 10000"/>
                <a:gd name="connsiteX93" fmla="*/ 6440 w 9891"/>
                <a:gd name="connsiteY93" fmla="*/ 2348 h 10000"/>
                <a:gd name="connsiteX94" fmla="*/ 6667 w 9891"/>
                <a:gd name="connsiteY94" fmla="*/ 2302 h 10000"/>
                <a:gd name="connsiteX95" fmla="*/ 6802 w 9891"/>
                <a:gd name="connsiteY95" fmla="*/ 2093 h 10000"/>
                <a:gd name="connsiteX96" fmla="*/ 6755 w 9891"/>
                <a:gd name="connsiteY96" fmla="*/ 1860 h 10000"/>
                <a:gd name="connsiteX97" fmla="*/ 7051 w 9891"/>
                <a:gd name="connsiteY97" fmla="*/ 1511 h 10000"/>
                <a:gd name="connsiteX98" fmla="*/ 7094 w 9891"/>
                <a:gd name="connsiteY98" fmla="*/ 1069 h 10000"/>
                <a:gd name="connsiteX99" fmla="*/ 7004 w 9891"/>
                <a:gd name="connsiteY99" fmla="*/ 884 h 10000"/>
                <a:gd name="connsiteX100" fmla="*/ 6825 w 9891"/>
                <a:gd name="connsiteY100" fmla="*/ 698 h 10000"/>
                <a:gd name="connsiteX101" fmla="*/ 6960 w 9891"/>
                <a:gd name="connsiteY101" fmla="*/ 535 h 10000"/>
                <a:gd name="connsiteX102" fmla="*/ 7094 w 9891"/>
                <a:gd name="connsiteY102" fmla="*/ 395 h 10000"/>
                <a:gd name="connsiteX103" fmla="*/ 7882 w 9891"/>
                <a:gd name="connsiteY103" fmla="*/ 70 h 10000"/>
                <a:gd name="connsiteX104" fmla="*/ 8469 w 9891"/>
                <a:gd name="connsiteY104" fmla="*/ 23 h 10000"/>
                <a:gd name="connsiteX105" fmla="*/ 8694 w 9891"/>
                <a:gd name="connsiteY105" fmla="*/ 70 h 10000"/>
                <a:gd name="connsiteX106" fmla="*/ 9077 w 9891"/>
                <a:gd name="connsiteY106" fmla="*/ 0 h 10000"/>
                <a:gd name="connsiteX0" fmla="*/ 9177 w 9929"/>
                <a:gd name="connsiteY0" fmla="*/ 0 h 10000"/>
                <a:gd name="connsiteX1" fmla="*/ 9610 w 9929"/>
                <a:gd name="connsiteY1" fmla="*/ 23 h 10000"/>
                <a:gd name="connsiteX2" fmla="*/ 9701 w 9929"/>
                <a:gd name="connsiteY2" fmla="*/ 209 h 10000"/>
                <a:gd name="connsiteX3" fmla="*/ 9929 w 9929"/>
                <a:gd name="connsiteY3" fmla="*/ 162 h 10000"/>
                <a:gd name="connsiteX4" fmla="*/ 9541 w 9929"/>
                <a:gd name="connsiteY4" fmla="*/ 1814 h 10000"/>
                <a:gd name="connsiteX5" fmla="*/ 8971 w 9929"/>
                <a:gd name="connsiteY5" fmla="*/ 1651 h 10000"/>
                <a:gd name="connsiteX6" fmla="*/ 8790 w 9929"/>
                <a:gd name="connsiteY6" fmla="*/ 1698 h 10000"/>
                <a:gd name="connsiteX7" fmla="*/ 8652 w 9929"/>
                <a:gd name="connsiteY7" fmla="*/ 1907 h 10000"/>
                <a:gd name="connsiteX8" fmla="*/ 8881 w 9929"/>
                <a:gd name="connsiteY8" fmla="*/ 2256 h 10000"/>
                <a:gd name="connsiteX9" fmla="*/ 8742 w 9929"/>
                <a:gd name="connsiteY9" fmla="*/ 2489 h 10000"/>
                <a:gd name="connsiteX10" fmla="*/ 8925 w 9929"/>
                <a:gd name="connsiteY10" fmla="*/ 2628 h 10000"/>
                <a:gd name="connsiteX11" fmla="*/ 8790 w 9929"/>
                <a:gd name="connsiteY11" fmla="*/ 2813 h 10000"/>
                <a:gd name="connsiteX12" fmla="*/ 8834 w 9929"/>
                <a:gd name="connsiteY12" fmla="*/ 3023 h 10000"/>
                <a:gd name="connsiteX13" fmla="*/ 8971 w 9929"/>
                <a:gd name="connsiteY13" fmla="*/ 3209 h 10000"/>
                <a:gd name="connsiteX14" fmla="*/ 9223 w 9929"/>
                <a:gd name="connsiteY14" fmla="*/ 3255 h 10000"/>
                <a:gd name="connsiteX15" fmla="*/ 9223 w 9929"/>
                <a:gd name="connsiteY15" fmla="*/ 3465 h 10000"/>
                <a:gd name="connsiteX16" fmla="*/ 9610 w 9929"/>
                <a:gd name="connsiteY16" fmla="*/ 3604 h 10000"/>
                <a:gd name="connsiteX17" fmla="*/ 9610 w 9929"/>
                <a:gd name="connsiteY17" fmla="*/ 3837 h 10000"/>
                <a:gd name="connsiteX18" fmla="*/ 9401 w 9929"/>
                <a:gd name="connsiteY18" fmla="*/ 3837 h 10000"/>
                <a:gd name="connsiteX19" fmla="*/ 9223 w 9929"/>
                <a:gd name="connsiteY19" fmla="*/ 3930 h 10000"/>
                <a:gd name="connsiteX20" fmla="*/ 9133 w 9929"/>
                <a:gd name="connsiteY20" fmla="*/ 4093 h 10000"/>
                <a:gd name="connsiteX21" fmla="*/ 9267 w 9929"/>
                <a:gd name="connsiteY21" fmla="*/ 4488 h 10000"/>
                <a:gd name="connsiteX22" fmla="*/ 8925 w 9929"/>
                <a:gd name="connsiteY22" fmla="*/ 4767 h 10000"/>
                <a:gd name="connsiteX23" fmla="*/ 8652 w 9929"/>
                <a:gd name="connsiteY23" fmla="*/ 5070 h 10000"/>
                <a:gd name="connsiteX24" fmla="*/ 8652 w 9929"/>
                <a:gd name="connsiteY24" fmla="*/ 5256 h 10000"/>
                <a:gd name="connsiteX25" fmla="*/ 8266 w 9929"/>
                <a:gd name="connsiteY25" fmla="*/ 5535 h 10000"/>
                <a:gd name="connsiteX26" fmla="*/ 7969 w 9929"/>
                <a:gd name="connsiteY26" fmla="*/ 6116 h 10000"/>
                <a:gd name="connsiteX27" fmla="*/ 7651 w 9929"/>
                <a:gd name="connsiteY27" fmla="*/ 6326 h 10000"/>
                <a:gd name="connsiteX28" fmla="*/ 7310 w 9929"/>
                <a:gd name="connsiteY28" fmla="*/ 6907 h 10000"/>
                <a:gd name="connsiteX29" fmla="*/ 6900 w 9929"/>
                <a:gd name="connsiteY29" fmla="*/ 6953 h 10000"/>
                <a:gd name="connsiteX30" fmla="*/ 6693 w 9929"/>
                <a:gd name="connsiteY30" fmla="*/ 7046 h 10000"/>
                <a:gd name="connsiteX31" fmla="*/ 6557 w 9929"/>
                <a:gd name="connsiteY31" fmla="*/ 6907 h 10000"/>
                <a:gd name="connsiteX32" fmla="*/ 6308 w 9929"/>
                <a:gd name="connsiteY32" fmla="*/ 6907 h 10000"/>
                <a:gd name="connsiteX33" fmla="*/ 5805 w 9929"/>
                <a:gd name="connsiteY33" fmla="*/ 7395 h 10000"/>
                <a:gd name="connsiteX34" fmla="*/ 5783 w 9929"/>
                <a:gd name="connsiteY34" fmla="*/ 7628 h 10000"/>
                <a:gd name="connsiteX35" fmla="*/ 5805 w 9929"/>
                <a:gd name="connsiteY35" fmla="*/ 7837 h 10000"/>
                <a:gd name="connsiteX36" fmla="*/ 6170 w 9929"/>
                <a:gd name="connsiteY36" fmla="*/ 7930 h 10000"/>
                <a:gd name="connsiteX37" fmla="*/ 6126 w 9929"/>
                <a:gd name="connsiteY37" fmla="*/ 8395 h 10000"/>
                <a:gd name="connsiteX38" fmla="*/ 6308 w 9929"/>
                <a:gd name="connsiteY38" fmla="*/ 8558 h 10000"/>
                <a:gd name="connsiteX39" fmla="*/ 6469 w 9929"/>
                <a:gd name="connsiteY39" fmla="*/ 8558 h 10000"/>
                <a:gd name="connsiteX40" fmla="*/ 6603 w 9929"/>
                <a:gd name="connsiteY40" fmla="*/ 8954 h 10000"/>
                <a:gd name="connsiteX41" fmla="*/ 6740 w 9929"/>
                <a:gd name="connsiteY41" fmla="*/ 9139 h 10000"/>
                <a:gd name="connsiteX42" fmla="*/ 6693 w 9929"/>
                <a:gd name="connsiteY42" fmla="*/ 9581 h 10000"/>
                <a:gd name="connsiteX43" fmla="*/ 6308 w 9929"/>
                <a:gd name="connsiteY43" fmla="*/ 9512 h 10000"/>
                <a:gd name="connsiteX44" fmla="*/ 6126 w 9929"/>
                <a:gd name="connsiteY44" fmla="*/ 9628 h 10000"/>
                <a:gd name="connsiteX45" fmla="*/ 5328 w 9929"/>
                <a:gd name="connsiteY45" fmla="*/ 9581 h 10000"/>
                <a:gd name="connsiteX46" fmla="*/ 5237 w 9929"/>
                <a:gd name="connsiteY46" fmla="*/ 9767 h 10000"/>
                <a:gd name="connsiteX47" fmla="*/ 4894 w 9929"/>
                <a:gd name="connsiteY47" fmla="*/ 9861 h 10000"/>
                <a:gd name="connsiteX48" fmla="*/ 4805 w 9929"/>
                <a:gd name="connsiteY48" fmla="*/ 10000 h 10000"/>
                <a:gd name="connsiteX49" fmla="*/ 4327 w 9929"/>
                <a:gd name="connsiteY49" fmla="*/ 9814 h 10000"/>
                <a:gd name="connsiteX50" fmla="*/ 4144 w 9929"/>
                <a:gd name="connsiteY50" fmla="*/ 9232 h 10000"/>
                <a:gd name="connsiteX51" fmla="*/ 3801 w 9929"/>
                <a:gd name="connsiteY51" fmla="*/ 8837 h 10000"/>
                <a:gd name="connsiteX52" fmla="*/ 3461 w 9929"/>
                <a:gd name="connsiteY52" fmla="*/ 8744 h 10000"/>
                <a:gd name="connsiteX53" fmla="*/ 2528 w 9929"/>
                <a:gd name="connsiteY53" fmla="*/ 8931 h 10000"/>
                <a:gd name="connsiteX54" fmla="*/ 1981 w 9929"/>
                <a:gd name="connsiteY54" fmla="*/ 8744 h 10000"/>
                <a:gd name="connsiteX55" fmla="*/ 1755 w 9929"/>
                <a:gd name="connsiteY55" fmla="*/ 8883 h 10000"/>
                <a:gd name="connsiteX56" fmla="*/ 616 w 9929"/>
                <a:gd name="connsiteY56" fmla="*/ 9000 h 10000"/>
                <a:gd name="connsiteX57" fmla="*/ 432 w 9929"/>
                <a:gd name="connsiteY57" fmla="*/ 8954 h 10000"/>
                <a:gd name="connsiteX58" fmla="*/ 659 w 9929"/>
                <a:gd name="connsiteY58" fmla="*/ 8256 h 10000"/>
                <a:gd name="connsiteX59" fmla="*/ 888 w 9929"/>
                <a:gd name="connsiteY59" fmla="*/ 7976 h 10000"/>
                <a:gd name="connsiteX60" fmla="*/ 1436 w 9929"/>
                <a:gd name="connsiteY60" fmla="*/ 7767 h 10000"/>
                <a:gd name="connsiteX61" fmla="*/ 1571 w 9929"/>
                <a:gd name="connsiteY61" fmla="*/ 7488 h 10000"/>
                <a:gd name="connsiteX62" fmla="*/ 1411 w 9929"/>
                <a:gd name="connsiteY62" fmla="*/ 7395 h 10000"/>
                <a:gd name="connsiteX63" fmla="*/ 1275 w 9929"/>
                <a:gd name="connsiteY63" fmla="*/ 7233 h 10000"/>
                <a:gd name="connsiteX64" fmla="*/ 1138 w 9929"/>
                <a:gd name="connsiteY64" fmla="*/ 6651 h 10000"/>
                <a:gd name="connsiteX65" fmla="*/ 659 w 9929"/>
                <a:gd name="connsiteY65" fmla="*/ 6419 h 10000"/>
                <a:gd name="connsiteX66" fmla="*/ 386 w 9929"/>
                <a:gd name="connsiteY66" fmla="*/ 6116 h 10000"/>
                <a:gd name="connsiteX67" fmla="*/ 228 w 9929"/>
                <a:gd name="connsiteY67" fmla="*/ 5790 h 10000"/>
                <a:gd name="connsiteX68" fmla="*/ 45 w 9929"/>
                <a:gd name="connsiteY68" fmla="*/ 5651 h 10000"/>
                <a:gd name="connsiteX69" fmla="*/ 0 w 9929"/>
                <a:gd name="connsiteY69" fmla="*/ 5489 h 10000"/>
                <a:gd name="connsiteX70" fmla="*/ 954 w 9929"/>
                <a:gd name="connsiteY70" fmla="*/ 5790 h 10000"/>
                <a:gd name="connsiteX71" fmla="*/ 1845 w 9929"/>
                <a:gd name="connsiteY71" fmla="*/ 5697 h 10000"/>
                <a:gd name="connsiteX72" fmla="*/ 2050 w 9929"/>
                <a:gd name="connsiteY72" fmla="*/ 5744 h 10000"/>
                <a:gd name="connsiteX73" fmla="*/ 2459 w 9929"/>
                <a:gd name="connsiteY73" fmla="*/ 5651 h 10000"/>
                <a:gd name="connsiteX74" fmla="*/ 2892 w 9929"/>
                <a:gd name="connsiteY74" fmla="*/ 5651 h 10000"/>
                <a:gd name="connsiteX75" fmla="*/ 3553 w 9929"/>
                <a:gd name="connsiteY75" fmla="*/ 5489 h 10000"/>
                <a:gd name="connsiteX76" fmla="*/ 3711 w 9929"/>
                <a:gd name="connsiteY76" fmla="*/ 4628 h 10000"/>
                <a:gd name="connsiteX77" fmla="*/ 4076 w 9929"/>
                <a:gd name="connsiteY77" fmla="*/ 4372 h 10000"/>
                <a:gd name="connsiteX78" fmla="*/ 4235 w 9929"/>
                <a:gd name="connsiteY78" fmla="*/ 4418 h 10000"/>
                <a:gd name="connsiteX79" fmla="*/ 4464 w 9929"/>
                <a:gd name="connsiteY79" fmla="*/ 4372 h 10000"/>
                <a:gd name="connsiteX80" fmla="*/ 4597 w 9929"/>
                <a:gd name="connsiteY80" fmla="*/ 4186 h 10000"/>
                <a:gd name="connsiteX81" fmla="*/ 4759 w 9929"/>
                <a:gd name="connsiteY81" fmla="*/ 4093 h 10000"/>
                <a:gd name="connsiteX82" fmla="*/ 5216 w 9929"/>
                <a:gd name="connsiteY82" fmla="*/ 4000 h 10000"/>
                <a:gd name="connsiteX83" fmla="*/ 5374 w 9929"/>
                <a:gd name="connsiteY83" fmla="*/ 4140 h 10000"/>
                <a:gd name="connsiteX84" fmla="*/ 5556 w 9929"/>
                <a:gd name="connsiteY84" fmla="*/ 4000 h 10000"/>
                <a:gd name="connsiteX85" fmla="*/ 5601 w 9929"/>
                <a:gd name="connsiteY85" fmla="*/ 3791 h 10000"/>
                <a:gd name="connsiteX86" fmla="*/ 5601 w 9929"/>
                <a:gd name="connsiteY86" fmla="*/ 3511 h 10000"/>
                <a:gd name="connsiteX87" fmla="*/ 5783 w 9929"/>
                <a:gd name="connsiteY87" fmla="*/ 3116 h 10000"/>
                <a:gd name="connsiteX88" fmla="*/ 5942 w 9929"/>
                <a:gd name="connsiteY88" fmla="*/ 2977 h 10000"/>
                <a:gd name="connsiteX89" fmla="*/ 6126 w 9929"/>
                <a:gd name="connsiteY89" fmla="*/ 2884 h 10000"/>
                <a:gd name="connsiteX90" fmla="*/ 6217 w 9929"/>
                <a:gd name="connsiteY90" fmla="*/ 2721 h 10000"/>
                <a:gd name="connsiteX91" fmla="*/ 6080 w 9929"/>
                <a:gd name="connsiteY91" fmla="*/ 2302 h 10000"/>
                <a:gd name="connsiteX92" fmla="*/ 6511 w 9929"/>
                <a:gd name="connsiteY92" fmla="*/ 2348 h 10000"/>
                <a:gd name="connsiteX93" fmla="*/ 6740 w 9929"/>
                <a:gd name="connsiteY93" fmla="*/ 2302 h 10000"/>
                <a:gd name="connsiteX94" fmla="*/ 6877 w 9929"/>
                <a:gd name="connsiteY94" fmla="*/ 2093 h 10000"/>
                <a:gd name="connsiteX95" fmla="*/ 6829 w 9929"/>
                <a:gd name="connsiteY95" fmla="*/ 1860 h 10000"/>
                <a:gd name="connsiteX96" fmla="*/ 7129 w 9929"/>
                <a:gd name="connsiteY96" fmla="*/ 1511 h 10000"/>
                <a:gd name="connsiteX97" fmla="*/ 7172 w 9929"/>
                <a:gd name="connsiteY97" fmla="*/ 1069 h 10000"/>
                <a:gd name="connsiteX98" fmla="*/ 7081 w 9929"/>
                <a:gd name="connsiteY98" fmla="*/ 884 h 10000"/>
                <a:gd name="connsiteX99" fmla="*/ 6900 w 9929"/>
                <a:gd name="connsiteY99" fmla="*/ 698 h 10000"/>
                <a:gd name="connsiteX100" fmla="*/ 7037 w 9929"/>
                <a:gd name="connsiteY100" fmla="*/ 535 h 10000"/>
                <a:gd name="connsiteX101" fmla="*/ 7172 w 9929"/>
                <a:gd name="connsiteY101" fmla="*/ 395 h 10000"/>
                <a:gd name="connsiteX102" fmla="*/ 7969 w 9929"/>
                <a:gd name="connsiteY102" fmla="*/ 70 h 10000"/>
                <a:gd name="connsiteX103" fmla="*/ 8562 w 9929"/>
                <a:gd name="connsiteY103" fmla="*/ 23 h 10000"/>
                <a:gd name="connsiteX104" fmla="*/ 8790 w 9929"/>
                <a:gd name="connsiteY104" fmla="*/ 70 h 10000"/>
                <a:gd name="connsiteX105" fmla="*/ 9177 w 9929"/>
                <a:gd name="connsiteY105" fmla="*/ 0 h 10000"/>
                <a:gd name="connsiteX0" fmla="*/ 9243 w 10000"/>
                <a:gd name="connsiteY0" fmla="*/ 0 h 10000"/>
                <a:gd name="connsiteX1" fmla="*/ 9679 w 10000"/>
                <a:gd name="connsiteY1" fmla="*/ 23 h 10000"/>
                <a:gd name="connsiteX2" fmla="*/ 9770 w 10000"/>
                <a:gd name="connsiteY2" fmla="*/ 209 h 10000"/>
                <a:gd name="connsiteX3" fmla="*/ 10000 w 10000"/>
                <a:gd name="connsiteY3" fmla="*/ 162 h 10000"/>
                <a:gd name="connsiteX4" fmla="*/ 9035 w 10000"/>
                <a:gd name="connsiteY4" fmla="*/ 1651 h 10000"/>
                <a:gd name="connsiteX5" fmla="*/ 8853 w 10000"/>
                <a:gd name="connsiteY5" fmla="*/ 1698 h 10000"/>
                <a:gd name="connsiteX6" fmla="*/ 8714 w 10000"/>
                <a:gd name="connsiteY6" fmla="*/ 1907 h 10000"/>
                <a:gd name="connsiteX7" fmla="*/ 8945 w 10000"/>
                <a:gd name="connsiteY7" fmla="*/ 2256 h 10000"/>
                <a:gd name="connsiteX8" fmla="*/ 8805 w 10000"/>
                <a:gd name="connsiteY8" fmla="*/ 2489 h 10000"/>
                <a:gd name="connsiteX9" fmla="*/ 8989 w 10000"/>
                <a:gd name="connsiteY9" fmla="*/ 2628 h 10000"/>
                <a:gd name="connsiteX10" fmla="*/ 8853 w 10000"/>
                <a:gd name="connsiteY10" fmla="*/ 2813 h 10000"/>
                <a:gd name="connsiteX11" fmla="*/ 8897 w 10000"/>
                <a:gd name="connsiteY11" fmla="*/ 3023 h 10000"/>
                <a:gd name="connsiteX12" fmla="*/ 9035 w 10000"/>
                <a:gd name="connsiteY12" fmla="*/ 3209 h 10000"/>
                <a:gd name="connsiteX13" fmla="*/ 9289 w 10000"/>
                <a:gd name="connsiteY13" fmla="*/ 3255 h 10000"/>
                <a:gd name="connsiteX14" fmla="*/ 9289 w 10000"/>
                <a:gd name="connsiteY14" fmla="*/ 3465 h 10000"/>
                <a:gd name="connsiteX15" fmla="*/ 9679 w 10000"/>
                <a:gd name="connsiteY15" fmla="*/ 3604 h 10000"/>
                <a:gd name="connsiteX16" fmla="*/ 9679 w 10000"/>
                <a:gd name="connsiteY16" fmla="*/ 3837 h 10000"/>
                <a:gd name="connsiteX17" fmla="*/ 9468 w 10000"/>
                <a:gd name="connsiteY17" fmla="*/ 3837 h 10000"/>
                <a:gd name="connsiteX18" fmla="*/ 9289 w 10000"/>
                <a:gd name="connsiteY18" fmla="*/ 3930 h 10000"/>
                <a:gd name="connsiteX19" fmla="*/ 9198 w 10000"/>
                <a:gd name="connsiteY19" fmla="*/ 4093 h 10000"/>
                <a:gd name="connsiteX20" fmla="*/ 9333 w 10000"/>
                <a:gd name="connsiteY20" fmla="*/ 4488 h 10000"/>
                <a:gd name="connsiteX21" fmla="*/ 8989 w 10000"/>
                <a:gd name="connsiteY21" fmla="*/ 4767 h 10000"/>
                <a:gd name="connsiteX22" fmla="*/ 8714 w 10000"/>
                <a:gd name="connsiteY22" fmla="*/ 5070 h 10000"/>
                <a:gd name="connsiteX23" fmla="*/ 8714 w 10000"/>
                <a:gd name="connsiteY23" fmla="*/ 5256 h 10000"/>
                <a:gd name="connsiteX24" fmla="*/ 8325 w 10000"/>
                <a:gd name="connsiteY24" fmla="*/ 5535 h 10000"/>
                <a:gd name="connsiteX25" fmla="*/ 8026 w 10000"/>
                <a:gd name="connsiteY25" fmla="*/ 6116 h 10000"/>
                <a:gd name="connsiteX26" fmla="*/ 7706 w 10000"/>
                <a:gd name="connsiteY26" fmla="*/ 6326 h 10000"/>
                <a:gd name="connsiteX27" fmla="*/ 7362 w 10000"/>
                <a:gd name="connsiteY27" fmla="*/ 6907 h 10000"/>
                <a:gd name="connsiteX28" fmla="*/ 6949 w 10000"/>
                <a:gd name="connsiteY28" fmla="*/ 6953 h 10000"/>
                <a:gd name="connsiteX29" fmla="*/ 6741 w 10000"/>
                <a:gd name="connsiteY29" fmla="*/ 7046 h 10000"/>
                <a:gd name="connsiteX30" fmla="*/ 6604 w 10000"/>
                <a:gd name="connsiteY30" fmla="*/ 6907 h 10000"/>
                <a:gd name="connsiteX31" fmla="*/ 6353 w 10000"/>
                <a:gd name="connsiteY31" fmla="*/ 6907 h 10000"/>
                <a:gd name="connsiteX32" fmla="*/ 5847 w 10000"/>
                <a:gd name="connsiteY32" fmla="*/ 7395 h 10000"/>
                <a:gd name="connsiteX33" fmla="*/ 5824 w 10000"/>
                <a:gd name="connsiteY33" fmla="*/ 7628 h 10000"/>
                <a:gd name="connsiteX34" fmla="*/ 5847 w 10000"/>
                <a:gd name="connsiteY34" fmla="*/ 7837 h 10000"/>
                <a:gd name="connsiteX35" fmla="*/ 6214 w 10000"/>
                <a:gd name="connsiteY35" fmla="*/ 7930 h 10000"/>
                <a:gd name="connsiteX36" fmla="*/ 6170 w 10000"/>
                <a:gd name="connsiteY36" fmla="*/ 8395 h 10000"/>
                <a:gd name="connsiteX37" fmla="*/ 6353 w 10000"/>
                <a:gd name="connsiteY37" fmla="*/ 8558 h 10000"/>
                <a:gd name="connsiteX38" fmla="*/ 6515 w 10000"/>
                <a:gd name="connsiteY38" fmla="*/ 8558 h 10000"/>
                <a:gd name="connsiteX39" fmla="*/ 6650 w 10000"/>
                <a:gd name="connsiteY39" fmla="*/ 8954 h 10000"/>
                <a:gd name="connsiteX40" fmla="*/ 6788 w 10000"/>
                <a:gd name="connsiteY40" fmla="*/ 9139 h 10000"/>
                <a:gd name="connsiteX41" fmla="*/ 6741 w 10000"/>
                <a:gd name="connsiteY41" fmla="*/ 9581 h 10000"/>
                <a:gd name="connsiteX42" fmla="*/ 6353 w 10000"/>
                <a:gd name="connsiteY42" fmla="*/ 9512 h 10000"/>
                <a:gd name="connsiteX43" fmla="*/ 6170 w 10000"/>
                <a:gd name="connsiteY43" fmla="*/ 9628 h 10000"/>
                <a:gd name="connsiteX44" fmla="*/ 5366 w 10000"/>
                <a:gd name="connsiteY44" fmla="*/ 9581 h 10000"/>
                <a:gd name="connsiteX45" fmla="*/ 5274 w 10000"/>
                <a:gd name="connsiteY45" fmla="*/ 9767 h 10000"/>
                <a:gd name="connsiteX46" fmla="*/ 4929 w 10000"/>
                <a:gd name="connsiteY46" fmla="*/ 9861 h 10000"/>
                <a:gd name="connsiteX47" fmla="*/ 4839 w 10000"/>
                <a:gd name="connsiteY47" fmla="*/ 10000 h 10000"/>
                <a:gd name="connsiteX48" fmla="*/ 4358 w 10000"/>
                <a:gd name="connsiteY48" fmla="*/ 9814 h 10000"/>
                <a:gd name="connsiteX49" fmla="*/ 4174 w 10000"/>
                <a:gd name="connsiteY49" fmla="*/ 9232 h 10000"/>
                <a:gd name="connsiteX50" fmla="*/ 3828 w 10000"/>
                <a:gd name="connsiteY50" fmla="*/ 8837 h 10000"/>
                <a:gd name="connsiteX51" fmla="*/ 3486 w 10000"/>
                <a:gd name="connsiteY51" fmla="*/ 8744 h 10000"/>
                <a:gd name="connsiteX52" fmla="*/ 2546 w 10000"/>
                <a:gd name="connsiteY52" fmla="*/ 8931 h 10000"/>
                <a:gd name="connsiteX53" fmla="*/ 1995 w 10000"/>
                <a:gd name="connsiteY53" fmla="*/ 8744 h 10000"/>
                <a:gd name="connsiteX54" fmla="*/ 1768 w 10000"/>
                <a:gd name="connsiteY54" fmla="*/ 8883 h 10000"/>
                <a:gd name="connsiteX55" fmla="*/ 620 w 10000"/>
                <a:gd name="connsiteY55" fmla="*/ 9000 h 10000"/>
                <a:gd name="connsiteX56" fmla="*/ 435 w 10000"/>
                <a:gd name="connsiteY56" fmla="*/ 8954 h 10000"/>
                <a:gd name="connsiteX57" fmla="*/ 664 w 10000"/>
                <a:gd name="connsiteY57" fmla="*/ 8256 h 10000"/>
                <a:gd name="connsiteX58" fmla="*/ 894 w 10000"/>
                <a:gd name="connsiteY58" fmla="*/ 7976 h 10000"/>
                <a:gd name="connsiteX59" fmla="*/ 1446 w 10000"/>
                <a:gd name="connsiteY59" fmla="*/ 7767 h 10000"/>
                <a:gd name="connsiteX60" fmla="*/ 1582 w 10000"/>
                <a:gd name="connsiteY60" fmla="*/ 7488 h 10000"/>
                <a:gd name="connsiteX61" fmla="*/ 1421 w 10000"/>
                <a:gd name="connsiteY61" fmla="*/ 7395 h 10000"/>
                <a:gd name="connsiteX62" fmla="*/ 1284 w 10000"/>
                <a:gd name="connsiteY62" fmla="*/ 7233 h 10000"/>
                <a:gd name="connsiteX63" fmla="*/ 1146 w 10000"/>
                <a:gd name="connsiteY63" fmla="*/ 6651 h 10000"/>
                <a:gd name="connsiteX64" fmla="*/ 664 w 10000"/>
                <a:gd name="connsiteY64" fmla="*/ 6419 h 10000"/>
                <a:gd name="connsiteX65" fmla="*/ 389 w 10000"/>
                <a:gd name="connsiteY65" fmla="*/ 6116 h 10000"/>
                <a:gd name="connsiteX66" fmla="*/ 230 w 10000"/>
                <a:gd name="connsiteY66" fmla="*/ 5790 h 10000"/>
                <a:gd name="connsiteX67" fmla="*/ 45 w 10000"/>
                <a:gd name="connsiteY67" fmla="*/ 5651 h 10000"/>
                <a:gd name="connsiteX68" fmla="*/ 0 w 10000"/>
                <a:gd name="connsiteY68" fmla="*/ 5489 h 10000"/>
                <a:gd name="connsiteX69" fmla="*/ 961 w 10000"/>
                <a:gd name="connsiteY69" fmla="*/ 5790 h 10000"/>
                <a:gd name="connsiteX70" fmla="*/ 1858 w 10000"/>
                <a:gd name="connsiteY70" fmla="*/ 5697 h 10000"/>
                <a:gd name="connsiteX71" fmla="*/ 2065 w 10000"/>
                <a:gd name="connsiteY71" fmla="*/ 5744 h 10000"/>
                <a:gd name="connsiteX72" fmla="*/ 2477 w 10000"/>
                <a:gd name="connsiteY72" fmla="*/ 5651 h 10000"/>
                <a:gd name="connsiteX73" fmla="*/ 2913 w 10000"/>
                <a:gd name="connsiteY73" fmla="*/ 5651 h 10000"/>
                <a:gd name="connsiteX74" fmla="*/ 3578 w 10000"/>
                <a:gd name="connsiteY74" fmla="*/ 5489 h 10000"/>
                <a:gd name="connsiteX75" fmla="*/ 3738 w 10000"/>
                <a:gd name="connsiteY75" fmla="*/ 4628 h 10000"/>
                <a:gd name="connsiteX76" fmla="*/ 4105 w 10000"/>
                <a:gd name="connsiteY76" fmla="*/ 4372 h 10000"/>
                <a:gd name="connsiteX77" fmla="*/ 4265 w 10000"/>
                <a:gd name="connsiteY77" fmla="*/ 4418 h 10000"/>
                <a:gd name="connsiteX78" fmla="*/ 4496 w 10000"/>
                <a:gd name="connsiteY78" fmla="*/ 4372 h 10000"/>
                <a:gd name="connsiteX79" fmla="*/ 4630 w 10000"/>
                <a:gd name="connsiteY79" fmla="*/ 4186 h 10000"/>
                <a:gd name="connsiteX80" fmla="*/ 4793 w 10000"/>
                <a:gd name="connsiteY80" fmla="*/ 4093 h 10000"/>
                <a:gd name="connsiteX81" fmla="*/ 5253 w 10000"/>
                <a:gd name="connsiteY81" fmla="*/ 4000 h 10000"/>
                <a:gd name="connsiteX82" fmla="*/ 5412 w 10000"/>
                <a:gd name="connsiteY82" fmla="*/ 4140 h 10000"/>
                <a:gd name="connsiteX83" fmla="*/ 5596 w 10000"/>
                <a:gd name="connsiteY83" fmla="*/ 4000 h 10000"/>
                <a:gd name="connsiteX84" fmla="*/ 5641 w 10000"/>
                <a:gd name="connsiteY84" fmla="*/ 3791 h 10000"/>
                <a:gd name="connsiteX85" fmla="*/ 5641 w 10000"/>
                <a:gd name="connsiteY85" fmla="*/ 3511 h 10000"/>
                <a:gd name="connsiteX86" fmla="*/ 5824 w 10000"/>
                <a:gd name="connsiteY86" fmla="*/ 3116 h 10000"/>
                <a:gd name="connsiteX87" fmla="*/ 5984 w 10000"/>
                <a:gd name="connsiteY87" fmla="*/ 2977 h 10000"/>
                <a:gd name="connsiteX88" fmla="*/ 6170 w 10000"/>
                <a:gd name="connsiteY88" fmla="*/ 2884 h 10000"/>
                <a:gd name="connsiteX89" fmla="*/ 6261 w 10000"/>
                <a:gd name="connsiteY89" fmla="*/ 2721 h 10000"/>
                <a:gd name="connsiteX90" fmla="*/ 6123 w 10000"/>
                <a:gd name="connsiteY90" fmla="*/ 2302 h 10000"/>
                <a:gd name="connsiteX91" fmla="*/ 6558 w 10000"/>
                <a:gd name="connsiteY91" fmla="*/ 2348 h 10000"/>
                <a:gd name="connsiteX92" fmla="*/ 6788 w 10000"/>
                <a:gd name="connsiteY92" fmla="*/ 2302 h 10000"/>
                <a:gd name="connsiteX93" fmla="*/ 6926 w 10000"/>
                <a:gd name="connsiteY93" fmla="*/ 2093 h 10000"/>
                <a:gd name="connsiteX94" fmla="*/ 6878 w 10000"/>
                <a:gd name="connsiteY94" fmla="*/ 1860 h 10000"/>
                <a:gd name="connsiteX95" fmla="*/ 7180 w 10000"/>
                <a:gd name="connsiteY95" fmla="*/ 1511 h 10000"/>
                <a:gd name="connsiteX96" fmla="*/ 7223 w 10000"/>
                <a:gd name="connsiteY96" fmla="*/ 1069 h 10000"/>
                <a:gd name="connsiteX97" fmla="*/ 7132 w 10000"/>
                <a:gd name="connsiteY97" fmla="*/ 884 h 10000"/>
                <a:gd name="connsiteX98" fmla="*/ 6949 w 10000"/>
                <a:gd name="connsiteY98" fmla="*/ 698 h 10000"/>
                <a:gd name="connsiteX99" fmla="*/ 7087 w 10000"/>
                <a:gd name="connsiteY99" fmla="*/ 535 h 10000"/>
                <a:gd name="connsiteX100" fmla="*/ 7223 w 10000"/>
                <a:gd name="connsiteY100" fmla="*/ 395 h 10000"/>
                <a:gd name="connsiteX101" fmla="*/ 8026 w 10000"/>
                <a:gd name="connsiteY101" fmla="*/ 70 h 10000"/>
                <a:gd name="connsiteX102" fmla="*/ 8623 w 10000"/>
                <a:gd name="connsiteY102" fmla="*/ 23 h 10000"/>
                <a:gd name="connsiteX103" fmla="*/ 8853 w 10000"/>
                <a:gd name="connsiteY103" fmla="*/ 70 h 10000"/>
                <a:gd name="connsiteX104" fmla="*/ 9243 w 10000"/>
                <a:gd name="connsiteY104" fmla="*/ 0 h 10000"/>
                <a:gd name="connsiteX0" fmla="*/ 9243 w 10000"/>
                <a:gd name="connsiteY0" fmla="*/ 0 h 10000"/>
                <a:gd name="connsiteX1" fmla="*/ 9679 w 10000"/>
                <a:gd name="connsiteY1" fmla="*/ 23 h 10000"/>
                <a:gd name="connsiteX2" fmla="*/ 9770 w 10000"/>
                <a:gd name="connsiteY2" fmla="*/ 209 h 10000"/>
                <a:gd name="connsiteX3" fmla="*/ 10000 w 10000"/>
                <a:gd name="connsiteY3" fmla="*/ 162 h 10000"/>
                <a:gd name="connsiteX4" fmla="*/ 9035 w 10000"/>
                <a:gd name="connsiteY4" fmla="*/ 1651 h 10000"/>
                <a:gd name="connsiteX5" fmla="*/ 8853 w 10000"/>
                <a:gd name="connsiteY5" fmla="*/ 1698 h 10000"/>
                <a:gd name="connsiteX6" fmla="*/ 8714 w 10000"/>
                <a:gd name="connsiteY6" fmla="*/ 1907 h 10000"/>
                <a:gd name="connsiteX7" fmla="*/ 8945 w 10000"/>
                <a:gd name="connsiteY7" fmla="*/ 2256 h 10000"/>
                <a:gd name="connsiteX8" fmla="*/ 8805 w 10000"/>
                <a:gd name="connsiteY8" fmla="*/ 2489 h 10000"/>
                <a:gd name="connsiteX9" fmla="*/ 8989 w 10000"/>
                <a:gd name="connsiteY9" fmla="*/ 2628 h 10000"/>
                <a:gd name="connsiteX10" fmla="*/ 8853 w 10000"/>
                <a:gd name="connsiteY10" fmla="*/ 2813 h 10000"/>
                <a:gd name="connsiteX11" fmla="*/ 8897 w 10000"/>
                <a:gd name="connsiteY11" fmla="*/ 3023 h 10000"/>
                <a:gd name="connsiteX12" fmla="*/ 9035 w 10000"/>
                <a:gd name="connsiteY12" fmla="*/ 3209 h 10000"/>
                <a:gd name="connsiteX13" fmla="*/ 9289 w 10000"/>
                <a:gd name="connsiteY13" fmla="*/ 3255 h 10000"/>
                <a:gd name="connsiteX14" fmla="*/ 9289 w 10000"/>
                <a:gd name="connsiteY14" fmla="*/ 3465 h 10000"/>
                <a:gd name="connsiteX15" fmla="*/ 9679 w 10000"/>
                <a:gd name="connsiteY15" fmla="*/ 3604 h 10000"/>
                <a:gd name="connsiteX16" fmla="*/ 9679 w 10000"/>
                <a:gd name="connsiteY16" fmla="*/ 3837 h 10000"/>
                <a:gd name="connsiteX17" fmla="*/ 9468 w 10000"/>
                <a:gd name="connsiteY17" fmla="*/ 3837 h 10000"/>
                <a:gd name="connsiteX18" fmla="*/ 9289 w 10000"/>
                <a:gd name="connsiteY18" fmla="*/ 3930 h 10000"/>
                <a:gd name="connsiteX19" fmla="*/ 9198 w 10000"/>
                <a:gd name="connsiteY19" fmla="*/ 4093 h 10000"/>
                <a:gd name="connsiteX20" fmla="*/ 9333 w 10000"/>
                <a:gd name="connsiteY20" fmla="*/ 4488 h 10000"/>
                <a:gd name="connsiteX21" fmla="*/ 8989 w 10000"/>
                <a:gd name="connsiteY21" fmla="*/ 4767 h 10000"/>
                <a:gd name="connsiteX22" fmla="*/ 8714 w 10000"/>
                <a:gd name="connsiteY22" fmla="*/ 5070 h 10000"/>
                <a:gd name="connsiteX23" fmla="*/ 8714 w 10000"/>
                <a:gd name="connsiteY23" fmla="*/ 5256 h 10000"/>
                <a:gd name="connsiteX24" fmla="*/ 8325 w 10000"/>
                <a:gd name="connsiteY24" fmla="*/ 5535 h 10000"/>
                <a:gd name="connsiteX25" fmla="*/ 8026 w 10000"/>
                <a:gd name="connsiteY25" fmla="*/ 6116 h 10000"/>
                <a:gd name="connsiteX26" fmla="*/ 7706 w 10000"/>
                <a:gd name="connsiteY26" fmla="*/ 6326 h 10000"/>
                <a:gd name="connsiteX27" fmla="*/ 7362 w 10000"/>
                <a:gd name="connsiteY27" fmla="*/ 6907 h 10000"/>
                <a:gd name="connsiteX28" fmla="*/ 6949 w 10000"/>
                <a:gd name="connsiteY28" fmla="*/ 6953 h 10000"/>
                <a:gd name="connsiteX29" fmla="*/ 6741 w 10000"/>
                <a:gd name="connsiteY29" fmla="*/ 7046 h 10000"/>
                <a:gd name="connsiteX30" fmla="*/ 6604 w 10000"/>
                <a:gd name="connsiteY30" fmla="*/ 6907 h 10000"/>
                <a:gd name="connsiteX31" fmla="*/ 6353 w 10000"/>
                <a:gd name="connsiteY31" fmla="*/ 6907 h 10000"/>
                <a:gd name="connsiteX32" fmla="*/ 5847 w 10000"/>
                <a:gd name="connsiteY32" fmla="*/ 7395 h 10000"/>
                <a:gd name="connsiteX33" fmla="*/ 5824 w 10000"/>
                <a:gd name="connsiteY33" fmla="*/ 7628 h 10000"/>
                <a:gd name="connsiteX34" fmla="*/ 5847 w 10000"/>
                <a:gd name="connsiteY34" fmla="*/ 7837 h 10000"/>
                <a:gd name="connsiteX35" fmla="*/ 6214 w 10000"/>
                <a:gd name="connsiteY35" fmla="*/ 7930 h 10000"/>
                <a:gd name="connsiteX36" fmla="*/ 6170 w 10000"/>
                <a:gd name="connsiteY36" fmla="*/ 8395 h 10000"/>
                <a:gd name="connsiteX37" fmla="*/ 6353 w 10000"/>
                <a:gd name="connsiteY37" fmla="*/ 8558 h 10000"/>
                <a:gd name="connsiteX38" fmla="*/ 6515 w 10000"/>
                <a:gd name="connsiteY38" fmla="*/ 8558 h 10000"/>
                <a:gd name="connsiteX39" fmla="*/ 6650 w 10000"/>
                <a:gd name="connsiteY39" fmla="*/ 8954 h 10000"/>
                <a:gd name="connsiteX40" fmla="*/ 6788 w 10000"/>
                <a:gd name="connsiteY40" fmla="*/ 9139 h 10000"/>
                <a:gd name="connsiteX41" fmla="*/ 6741 w 10000"/>
                <a:gd name="connsiteY41" fmla="*/ 9581 h 10000"/>
                <a:gd name="connsiteX42" fmla="*/ 6353 w 10000"/>
                <a:gd name="connsiteY42" fmla="*/ 9512 h 10000"/>
                <a:gd name="connsiteX43" fmla="*/ 6170 w 10000"/>
                <a:gd name="connsiteY43" fmla="*/ 9628 h 10000"/>
                <a:gd name="connsiteX44" fmla="*/ 5366 w 10000"/>
                <a:gd name="connsiteY44" fmla="*/ 9581 h 10000"/>
                <a:gd name="connsiteX45" fmla="*/ 5274 w 10000"/>
                <a:gd name="connsiteY45" fmla="*/ 9767 h 10000"/>
                <a:gd name="connsiteX46" fmla="*/ 4929 w 10000"/>
                <a:gd name="connsiteY46" fmla="*/ 9861 h 10000"/>
                <a:gd name="connsiteX47" fmla="*/ 4839 w 10000"/>
                <a:gd name="connsiteY47" fmla="*/ 10000 h 10000"/>
                <a:gd name="connsiteX48" fmla="*/ 4358 w 10000"/>
                <a:gd name="connsiteY48" fmla="*/ 9814 h 10000"/>
                <a:gd name="connsiteX49" fmla="*/ 4174 w 10000"/>
                <a:gd name="connsiteY49" fmla="*/ 9232 h 10000"/>
                <a:gd name="connsiteX50" fmla="*/ 3828 w 10000"/>
                <a:gd name="connsiteY50" fmla="*/ 8837 h 10000"/>
                <a:gd name="connsiteX51" fmla="*/ 3486 w 10000"/>
                <a:gd name="connsiteY51" fmla="*/ 8744 h 10000"/>
                <a:gd name="connsiteX52" fmla="*/ 2546 w 10000"/>
                <a:gd name="connsiteY52" fmla="*/ 8931 h 10000"/>
                <a:gd name="connsiteX53" fmla="*/ 1995 w 10000"/>
                <a:gd name="connsiteY53" fmla="*/ 8744 h 10000"/>
                <a:gd name="connsiteX54" fmla="*/ 1768 w 10000"/>
                <a:gd name="connsiteY54" fmla="*/ 8883 h 10000"/>
                <a:gd name="connsiteX55" fmla="*/ 620 w 10000"/>
                <a:gd name="connsiteY55" fmla="*/ 9000 h 10000"/>
                <a:gd name="connsiteX56" fmla="*/ 435 w 10000"/>
                <a:gd name="connsiteY56" fmla="*/ 8954 h 10000"/>
                <a:gd name="connsiteX57" fmla="*/ 664 w 10000"/>
                <a:gd name="connsiteY57" fmla="*/ 8256 h 10000"/>
                <a:gd name="connsiteX58" fmla="*/ 894 w 10000"/>
                <a:gd name="connsiteY58" fmla="*/ 7976 h 10000"/>
                <a:gd name="connsiteX59" fmla="*/ 1446 w 10000"/>
                <a:gd name="connsiteY59" fmla="*/ 7767 h 10000"/>
                <a:gd name="connsiteX60" fmla="*/ 1582 w 10000"/>
                <a:gd name="connsiteY60" fmla="*/ 7488 h 10000"/>
                <a:gd name="connsiteX61" fmla="*/ 1421 w 10000"/>
                <a:gd name="connsiteY61" fmla="*/ 7395 h 10000"/>
                <a:gd name="connsiteX62" fmla="*/ 1284 w 10000"/>
                <a:gd name="connsiteY62" fmla="*/ 7233 h 10000"/>
                <a:gd name="connsiteX63" fmla="*/ 1146 w 10000"/>
                <a:gd name="connsiteY63" fmla="*/ 6651 h 10000"/>
                <a:gd name="connsiteX64" fmla="*/ 664 w 10000"/>
                <a:gd name="connsiteY64" fmla="*/ 6419 h 10000"/>
                <a:gd name="connsiteX65" fmla="*/ 389 w 10000"/>
                <a:gd name="connsiteY65" fmla="*/ 6116 h 10000"/>
                <a:gd name="connsiteX66" fmla="*/ 230 w 10000"/>
                <a:gd name="connsiteY66" fmla="*/ 5790 h 10000"/>
                <a:gd name="connsiteX67" fmla="*/ 45 w 10000"/>
                <a:gd name="connsiteY67" fmla="*/ 5651 h 10000"/>
                <a:gd name="connsiteX68" fmla="*/ 0 w 10000"/>
                <a:gd name="connsiteY68" fmla="*/ 5489 h 10000"/>
                <a:gd name="connsiteX69" fmla="*/ 961 w 10000"/>
                <a:gd name="connsiteY69" fmla="*/ 5790 h 10000"/>
                <a:gd name="connsiteX70" fmla="*/ 1858 w 10000"/>
                <a:gd name="connsiteY70" fmla="*/ 5697 h 10000"/>
                <a:gd name="connsiteX71" fmla="*/ 2065 w 10000"/>
                <a:gd name="connsiteY71" fmla="*/ 5744 h 10000"/>
                <a:gd name="connsiteX72" fmla="*/ 2477 w 10000"/>
                <a:gd name="connsiteY72" fmla="*/ 5651 h 10000"/>
                <a:gd name="connsiteX73" fmla="*/ 2913 w 10000"/>
                <a:gd name="connsiteY73" fmla="*/ 5651 h 10000"/>
                <a:gd name="connsiteX74" fmla="*/ 3578 w 10000"/>
                <a:gd name="connsiteY74" fmla="*/ 5489 h 10000"/>
                <a:gd name="connsiteX75" fmla="*/ 3738 w 10000"/>
                <a:gd name="connsiteY75" fmla="*/ 4628 h 10000"/>
                <a:gd name="connsiteX76" fmla="*/ 4105 w 10000"/>
                <a:gd name="connsiteY76" fmla="*/ 4372 h 10000"/>
                <a:gd name="connsiteX77" fmla="*/ 4265 w 10000"/>
                <a:gd name="connsiteY77" fmla="*/ 4418 h 10000"/>
                <a:gd name="connsiteX78" fmla="*/ 4496 w 10000"/>
                <a:gd name="connsiteY78" fmla="*/ 4372 h 10000"/>
                <a:gd name="connsiteX79" fmla="*/ 4630 w 10000"/>
                <a:gd name="connsiteY79" fmla="*/ 4186 h 10000"/>
                <a:gd name="connsiteX80" fmla="*/ 4793 w 10000"/>
                <a:gd name="connsiteY80" fmla="*/ 4093 h 10000"/>
                <a:gd name="connsiteX81" fmla="*/ 5253 w 10000"/>
                <a:gd name="connsiteY81" fmla="*/ 4000 h 10000"/>
                <a:gd name="connsiteX82" fmla="*/ 5412 w 10000"/>
                <a:gd name="connsiteY82" fmla="*/ 4140 h 10000"/>
                <a:gd name="connsiteX83" fmla="*/ 5596 w 10000"/>
                <a:gd name="connsiteY83" fmla="*/ 4000 h 10000"/>
                <a:gd name="connsiteX84" fmla="*/ 5641 w 10000"/>
                <a:gd name="connsiteY84" fmla="*/ 3791 h 10000"/>
                <a:gd name="connsiteX85" fmla="*/ 5641 w 10000"/>
                <a:gd name="connsiteY85" fmla="*/ 3511 h 10000"/>
                <a:gd name="connsiteX86" fmla="*/ 5824 w 10000"/>
                <a:gd name="connsiteY86" fmla="*/ 3116 h 10000"/>
                <a:gd name="connsiteX87" fmla="*/ 5984 w 10000"/>
                <a:gd name="connsiteY87" fmla="*/ 2977 h 10000"/>
                <a:gd name="connsiteX88" fmla="*/ 6170 w 10000"/>
                <a:gd name="connsiteY88" fmla="*/ 2884 h 10000"/>
                <a:gd name="connsiteX89" fmla="*/ 6261 w 10000"/>
                <a:gd name="connsiteY89" fmla="*/ 2721 h 10000"/>
                <a:gd name="connsiteX90" fmla="*/ 6123 w 10000"/>
                <a:gd name="connsiteY90" fmla="*/ 2302 h 10000"/>
                <a:gd name="connsiteX91" fmla="*/ 6558 w 10000"/>
                <a:gd name="connsiteY91" fmla="*/ 2348 h 10000"/>
                <a:gd name="connsiteX92" fmla="*/ 6788 w 10000"/>
                <a:gd name="connsiteY92" fmla="*/ 2302 h 10000"/>
                <a:gd name="connsiteX93" fmla="*/ 6926 w 10000"/>
                <a:gd name="connsiteY93" fmla="*/ 2093 h 10000"/>
                <a:gd name="connsiteX94" fmla="*/ 6878 w 10000"/>
                <a:gd name="connsiteY94" fmla="*/ 1860 h 10000"/>
                <a:gd name="connsiteX95" fmla="*/ 7180 w 10000"/>
                <a:gd name="connsiteY95" fmla="*/ 1511 h 10000"/>
                <a:gd name="connsiteX96" fmla="*/ 7223 w 10000"/>
                <a:gd name="connsiteY96" fmla="*/ 1069 h 10000"/>
                <a:gd name="connsiteX97" fmla="*/ 7132 w 10000"/>
                <a:gd name="connsiteY97" fmla="*/ 884 h 10000"/>
                <a:gd name="connsiteX98" fmla="*/ 6949 w 10000"/>
                <a:gd name="connsiteY98" fmla="*/ 698 h 10000"/>
                <a:gd name="connsiteX99" fmla="*/ 7087 w 10000"/>
                <a:gd name="connsiteY99" fmla="*/ 535 h 10000"/>
                <a:gd name="connsiteX100" fmla="*/ 7223 w 10000"/>
                <a:gd name="connsiteY100" fmla="*/ 395 h 10000"/>
                <a:gd name="connsiteX101" fmla="*/ 8026 w 10000"/>
                <a:gd name="connsiteY101" fmla="*/ 70 h 10000"/>
                <a:gd name="connsiteX102" fmla="*/ 8623 w 10000"/>
                <a:gd name="connsiteY102" fmla="*/ 23 h 10000"/>
                <a:gd name="connsiteX103" fmla="*/ 8853 w 10000"/>
                <a:gd name="connsiteY103" fmla="*/ 70 h 10000"/>
                <a:gd name="connsiteX104" fmla="*/ 9243 w 10000"/>
                <a:gd name="connsiteY104" fmla="*/ 0 h 10000"/>
                <a:gd name="connsiteX0" fmla="*/ 9243 w 10069"/>
                <a:gd name="connsiteY0" fmla="*/ 0 h 10000"/>
                <a:gd name="connsiteX1" fmla="*/ 9679 w 10069"/>
                <a:gd name="connsiteY1" fmla="*/ 23 h 10000"/>
                <a:gd name="connsiteX2" fmla="*/ 9770 w 10069"/>
                <a:gd name="connsiteY2" fmla="*/ 209 h 10000"/>
                <a:gd name="connsiteX3" fmla="*/ 10069 w 10069"/>
                <a:gd name="connsiteY3" fmla="*/ 336 h 10000"/>
                <a:gd name="connsiteX4" fmla="*/ 9035 w 10069"/>
                <a:gd name="connsiteY4" fmla="*/ 1651 h 10000"/>
                <a:gd name="connsiteX5" fmla="*/ 8853 w 10069"/>
                <a:gd name="connsiteY5" fmla="*/ 1698 h 10000"/>
                <a:gd name="connsiteX6" fmla="*/ 8714 w 10069"/>
                <a:gd name="connsiteY6" fmla="*/ 1907 h 10000"/>
                <a:gd name="connsiteX7" fmla="*/ 8945 w 10069"/>
                <a:gd name="connsiteY7" fmla="*/ 2256 h 10000"/>
                <a:gd name="connsiteX8" fmla="*/ 8805 w 10069"/>
                <a:gd name="connsiteY8" fmla="*/ 2489 h 10000"/>
                <a:gd name="connsiteX9" fmla="*/ 8989 w 10069"/>
                <a:gd name="connsiteY9" fmla="*/ 2628 h 10000"/>
                <a:gd name="connsiteX10" fmla="*/ 8853 w 10069"/>
                <a:gd name="connsiteY10" fmla="*/ 2813 h 10000"/>
                <a:gd name="connsiteX11" fmla="*/ 8897 w 10069"/>
                <a:gd name="connsiteY11" fmla="*/ 3023 h 10000"/>
                <a:gd name="connsiteX12" fmla="*/ 9035 w 10069"/>
                <a:gd name="connsiteY12" fmla="*/ 3209 h 10000"/>
                <a:gd name="connsiteX13" fmla="*/ 9289 w 10069"/>
                <a:gd name="connsiteY13" fmla="*/ 3255 h 10000"/>
                <a:gd name="connsiteX14" fmla="*/ 9289 w 10069"/>
                <a:gd name="connsiteY14" fmla="*/ 3465 h 10000"/>
                <a:gd name="connsiteX15" fmla="*/ 9679 w 10069"/>
                <a:gd name="connsiteY15" fmla="*/ 3604 h 10000"/>
                <a:gd name="connsiteX16" fmla="*/ 9679 w 10069"/>
                <a:gd name="connsiteY16" fmla="*/ 3837 h 10000"/>
                <a:gd name="connsiteX17" fmla="*/ 9468 w 10069"/>
                <a:gd name="connsiteY17" fmla="*/ 3837 h 10000"/>
                <a:gd name="connsiteX18" fmla="*/ 9289 w 10069"/>
                <a:gd name="connsiteY18" fmla="*/ 3930 h 10000"/>
                <a:gd name="connsiteX19" fmla="*/ 9198 w 10069"/>
                <a:gd name="connsiteY19" fmla="*/ 4093 h 10000"/>
                <a:gd name="connsiteX20" fmla="*/ 9333 w 10069"/>
                <a:gd name="connsiteY20" fmla="*/ 4488 h 10000"/>
                <a:gd name="connsiteX21" fmla="*/ 8989 w 10069"/>
                <a:gd name="connsiteY21" fmla="*/ 4767 h 10000"/>
                <a:gd name="connsiteX22" fmla="*/ 8714 w 10069"/>
                <a:gd name="connsiteY22" fmla="*/ 5070 h 10000"/>
                <a:gd name="connsiteX23" fmla="*/ 8714 w 10069"/>
                <a:gd name="connsiteY23" fmla="*/ 5256 h 10000"/>
                <a:gd name="connsiteX24" fmla="*/ 8325 w 10069"/>
                <a:gd name="connsiteY24" fmla="*/ 5535 h 10000"/>
                <a:gd name="connsiteX25" fmla="*/ 8026 w 10069"/>
                <a:gd name="connsiteY25" fmla="*/ 6116 h 10000"/>
                <a:gd name="connsiteX26" fmla="*/ 7706 w 10069"/>
                <a:gd name="connsiteY26" fmla="*/ 6326 h 10000"/>
                <a:gd name="connsiteX27" fmla="*/ 7362 w 10069"/>
                <a:gd name="connsiteY27" fmla="*/ 6907 h 10000"/>
                <a:gd name="connsiteX28" fmla="*/ 6949 w 10069"/>
                <a:gd name="connsiteY28" fmla="*/ 6953 h 10000"/>
                <a:gd name="connsiteX29" fmla="*/ 6741 w 10069"/>
                <a:gd name="connsiteY29" fmla="*/ 7046 h 10000"/>
                <a:gd name="connsiteX30" fmla="*/ 6604 w 10069"/>
                <a:gd name="connsiteY30" fmla="*/ 6907 h 10000"/>
                <a:gd name="connsiteX31" fmla="*/ 6353 w 10069"/>
                <a:gd name="connsiteY31" fmla="*/ 6907 h 10000"/>
                <a:gd name="connsiteX32" fmla="*/ 5847 w 10069"/>
                <a:gd name="connsiteY32" fmla="*/ 7395 h 10000"/>
                <a:gd name="connsiteX33" fmla="*/ 5824 w 10069"/>
                <a:gd name="connsiteY33" fmla="*/ 7628 h 10000"/>
                <a:gd name="connsiteX34" fmla="*/ 5847 w 10069"/>
                <a:gd name="connsiteY34" fmla="*/ 7837 h 10000"/>
                <a:gd name="connsiteX35" fmla="*/ 6214 w 10069"/>
                <a:gd name="connsiteY35" fmla="*/ 7930 h 10000"/>
                <a:gd name="connsiteX36" fmla="*/ 6170 w 10069"/>
                <a:gd name="connsiteY36" fmla="*/ 8395 h 10000"/>
                <a:gd name="connsiteX37" fmla="*/ 6353 w 10069"/>
                <a:gd name="connsiteY37" fmla="*/ 8558 h 10000"/>
                <a:gd name="connsiteX38" fmla="*/ 6515 w 10069"/>
                <a:gd name="connsiteY38" fmla="*/ 8558 h 10000"/>
                <a:gd name="connsiteX39" fmla="*/ 6650 w 10069"/>
                <a:gd name="connsiteY39" fmla="*/ 8954 h 10000"/>
                <a:gd name="connsiteX40" fmla="*/ 6788 w 10069"/>
                <a:gd name="connsiteY40" fmla="*/ 9139 h 10000"/>
                <a:gd name="connsiteX41" fmla="*/ 6741 w 10069"/>
                <a:gd name="connsiteY41" fmla="*/ 9581 h 10000"/>
                <a:gd name="connsiteX42" fmla="*/ 6353 w 10069"/>
                <a:gd name="connsiteY42" fmla="*/ 9512 h 10000"/>
                <a:gd name="connsiteX43" fmla="*/ 6170 w 10069"/>
                <a:gd name="connsiteY43" fmla="*/ 9628 h 10000"/>
                <a:gd name="connsiteX44" fmla="*/ 5366 w 10069"/>
                <a:gd name="connsiteY44" fmla="*/ 9581 h 10000"/>
                <a:gd name="connsiteX45" fmla="*/ 5274 w 10069"/>
                <a:gd name="connsiteY45" fmla="*/ 9767 h 10000"/>
                <a:gd name="connsiteX46" fmla="*/ 4929 w 10069"/>
                <a:gd name="connsiteY46" fmla="*/ 9861 h 10000"/>
                <a:gd name="connsiteX47" fmla="*/ 4839 w 10069"/>
                <a:gd name="connsiteY47" fmla="*/ 10000 h 10000"/>
                <a:gd name="connsiteX48" fmla="*/ 4358 w 10069"/>
                <a:gd name="connsiteY48" fmla="*/ 9814 h 10000"/>
                <a:gd name="connsiteX49" fmla="*/ 4174 w 10069"/>
                <a:gd name="connsiteY49" fmla="*/ 9232 h 10000"/>
                <a:gd name="connsiteX50" fmla="*/ 3828 w 10069"/>
                <a:gd name="connsiteY50" fmla="*/ 8837 h 10000"/>
                <a:gd name="connsiteX51" fmla="*/ 3486 w 10069"/>
                <a:gd name="connsiteY51" fmla="*/ 8744 h 10000"/>
                <a:gd name="connsiteX52" fmla="*/ 2546 w 10069"/>
                <a:gd name="connsiteY52" fmla="*/ 8931 h 10000"/>
                <a:gd name="connsiteX53" fmla="*/ 1995 w 10069"/>
                <a:gd name="connsiteY53" fmla="*/ 8744 h 10000"/>
                <a:gd name="connsiteX54" fmla="*/ 1768 w 10069"/>
                <a:gd name="connsiteY54" fmla="*/ 8883 h 10000"/>
                <a:gd name="connsiteX55" fmla="*/ 620 w 10069"/>
                <a:gd name="connsiteY55" fmla="*/ 9000 h 10000"/>
                <a:gd name="connsiteX56" fmla="*/ 435 w 10069"/>
                <a:gd name="connsiteY56" fmla="*/ 8954 h 10000"/>
                <a:gd name="connsiteX57" fmla="*/ 664 w 10069"/>
                <a:gd name="connsiteY57" fmla="*/ 8256 h 10000"/>
                <a:gd name="connsiteX58" fmla="*/ 894 w 10069"/>
                <a:gd name="connsiteY58" fmla="*/ 7976 h 10000"/>
                <a:gd name="connsiteX59" fmla="*/ 1446 w 10069"/>
                <a:gd name="connsiteY59" fmla="*/ 7767 h 10000"/>
                <a:gd name="connsiteX60" fmla="*/ 1582 w 10069"/>
                <a:gd name="connsiteY60" fmla="*/ 7488 h 10000"/>
                <a:gd name="connsiteX61" fmla="*/ 1421 w 10069"/>
                <a:gd name="connsiteY61" fmla="*/ 7395 h 10000"/>
                <a:gd name="connsiteX62" fmla="*/ 1284 w 10069"/>
                <a:gd name="connsiteY62" fmla="*/ 7233 h 10000"/>
                <a:gd name="connsiteX63" fmla="*/ 1146 w 10069"/>
                <a:gd name="connsiteY63" fmla="*/ 6651 h 10000"/>
                <a:gd name="connsiteX64" fmla="*/ 664 w 10069"/>
                <a:gd name="connsiteY64" fmla="*/ 6419 h 10000"/>
                <a:gd name="connsiteX65" fmla="*/ 389 w 10069"/>
                <a:gd name="connsiteY65" fmla="*/ 6116 h 10000"/>
                <a:gd name="connsiteX66" fmla="*/ 230 w 10069"/>
                <a:gd name="connsiteY66" fmla="*/ 5790 h 10000"/>
                <a:gd name="connsiteX67" fmla="*/ 45 w 10069"/>
                <a:gd name="connsiteY67" fmla="*/ 5651 h 10000"/>
                <a:gd name="connsiteX68" fmla="*/ 0 w 10069"/>
                <a:gd name="connsiteY68" fmla="*/ 5489 h 10000"/>
                <a:gd name="connsiteX69" fmla="*/ 961 w 10069"/>
                <a:gd name="connsiteY69" fmla="*/ 5790 h 10000"/>
                <a:gd name="connsiteX70" fmla="*/ 1858 w 10069"/>
                <a:gd name="connsiteY70" fmla="*/ 5697 h 10000"/>
                <a:gd name="connsiteX71" fmla="*/ 2065 w 10069"/>
                <a:gd name="connsiteY71" fmla="*/ 5744 h 10000"/>
                <a:gd name="connsiteX72" fmla="*/ 2477 w 10069"/>
                <a:gd name="connsiteY72" fmla="*/ 5651 h 10000"/>
                <a:gd name="connsiteX73" fmla="*/ 2913 w 10069"/>
                <a:gd name="connsiteY73" fmla="*/ 5651 h 10000"/>
                <a:gd name="connsiteX74" fmla="*/ 3578 w 10069"/>
                <a:gd name="connsiteY74" fmla="*/ 5489 h 10000"/>
                <a:gd name="connsiteX75" fmla="*/ 3738 w 10069"/>
                <a:gd name="connsiteY75" fmla="*/ 4628 h 10000"/>
                <a:gd name="connsiteX76" fmla="*/ 4105 w 10069"/>
                <a:gd name="connsiteY76" fmla="*/ 4372 h 10000"/>
                <a:gd name="connsiteX77" fmla="*/ 4265 w 10069"/>
                <a:gd name="connsiteY77" fmla="*/ 4418 h 10000"/>
                <a:gd name="connsiteX78" fmla="*/ 4496 w 10069"/>
                <a:gd name="connsiteY78" fmla="*/ 4372 h 10000"/>
                <a:gd name="connsiteX79" fmla="*/ 4630 w 10069"/>
                <a:gd name="connsiteY79" fmla="*/ 4186 h 10000"/>
                <a:gd name="connsiteX80" fmla="*/ 4793 w 10069"/>
                <a:gd name="connsiteY80" fmla="*/ 4093 h 10000"/>
                <a:gd name="connsiteX81" fmla="*/ 5253 w 10069"/>
                <a:gd name="connsiteY81" fmla="*/ 4000 h 10000"/>
                <a:gd name="connsiteX82" fmla="*/ 5412 w 10069"/>
                <a:gd name="connsiteY82" fmla="*/ 4140 h 10000"/>
                <a:gd name="connsiteX83" fmla="*/ 5596 w 10069"/>
                <a:gd name="connsiteY83" fmla="*/ 4000 h 10000"/>
                <a:gd name="connsiteX84" fmla="*/ 5641 w 10069"/>
                <a:gd name="connsiteY84" fmla="*/ 3791 h 10000"/>
                <a:gd name="connsiteX85" fmla="*/ 5641 w 10069"/>
                <a:gd name="connsiteY85" fmla="*/ 3511 h 10000"/>
                <a:gd name="connsiteX86" fmla="*/ 5824 w 10069"/>
                <a:gd name="connsiteY86" fmla="*/ 3116 h 10000"/>
                <a:gd name="connsiteX87" fmla="*/ 5984 w 10069"/>
                <a:gd name="connsiteY87" fmla="*/ 2977 h 10000"/>
                <a:gd name="connsiteX88" fmla="*/ 6170 w 10069"/>
                <a:gd name="connsiteY88" fmla="*/ 2884 h 10000"/>
                <a:gd name="connsiteX89" fmla="*/ 6261 w 10069"/>
                <a:gd name="connsiteY89" fmla="*/ 2721 h 10000"/>
                <a:gd name="connsiteX90" fmla="*/ 6123 w 10069"/>
                <a:gd name="connsiteY90" fmla="*/ 2302 h 10000"/>
                <a:gd name="connsiteX91" fmla="*/ 6558 w 10069"/>
                <a:gd name="connsiteY91" fmla="*/ 2348 h 10000"/>
                <a:gd name="connsiteX92" fmla="*/ 6788 w 10069"/>
                <a:gd name="connsiteY92" fmla="*/ 2302 h 10000"/>
                <a:gd name="connsiteX93" fmla="*/ 6926 w 10069"/>
                <a:gd name="connsiteY93" fmla="*/ 2093 h 10000"/>
                <a:gd name="connsiteX94" fmla="*/ 6878 w 10069"/>
                <a:gd name="connsiteY94" fmla="*/ 1860 h 10000"/>
                <a:gd name="connsiteX95" fmla="*/ 7180 w 10069"/>
                <a:gd name="connsiteY95" fmla="*/ 1511 h 10000"/>
                <a:gd name="connsiteX96" fmla="*/ 7223 w 10069"/>
                <a:gd name="connsiteY96" fmla="*/ 1069 h 10000"/>
                <a:gd name="connsiteX97" fmla="*/ 7132 w 10069"/>
                <a:gd name="connsiteY97" fmla="*/ 884 h 10000"/>
                <a:gd name="connsiteX98" fmla="*/ 6949 w 10069"/>
                <a:gd name="connsiteY98" fmla="*/ 698 h 10000"/>
                <a:gd name="connsiteX99" fmla="*/ 7087 w 10069"/>
                <a:gd name="connsiteY99" fmla="*/ 535 h 10000"/>
                <a:gd name="connsiteX100" fmla="*/ 7223 w 10069"/>
                <a:gd name="connsiteY100" fmla="*/ 395 h 10000"/>
                <a:gd name="connsiteX101" fmla="*/ 8026 w 10069"/>
                <a:gd name="connsiteY101" fmla="*/ 70 h 10000"/>
                <a:gd name="connsiteX102" fmla="*/ 8623 w 10069"/>
                <a:gd name="connsiteY102" fmla="*/ 23 h 10000"/>
                <a:gd name="connsiteX103" fmla="*/ 8853 w 10069"/>
                <a:gd name="connsiteY103" fmla="*/ 70 h 10000"/>
                <a:gd name="connsiteX104" fmla="*/ 9243 w 10069"/>
                <a:gd name="connsiteY104" fmla="*/ 0 h 10000"/>
                <a:gd name="connsiteX0" fmla="*/ 9243 w 10069"/>
                <a:gd name="connsiteY0" fmla="*/ 0 h 10000"/>
                <a:gd name="connsiteX1" fmla="*/ 9679 w 10069"/>
                <a:gd name="connsiteY1" fmla="*/ 23 h 10000"/>
                <a:gd name="connsiteX2" fmla="*/ 9770 w 10069"/>
                <a:gd name="connsiteY2" fmla="*/ 209 h 10000"/>
                <a:gd name="connsiteX3" fmla="*/ 10069 w 10069"/>
                <a:gd name="connsiteY3" fmla="*/ 336 h 10000"/>
                <a:gd name="connsiteX4" fmla="*/ 9035 w 10069"/>
                <a:gd name="connsiteY4" fmla="*/ 1651 h 10000"/>
                <a:gd name="connsiteX5" fmla="*/ 8853 w 10069"/>
                <a:gd name="connsiteY5" fmla="*/ 1698 h 10000"/>
                <a:gd name="connsiteX6" fmla="*/ 8714 w 10069"/>
                <a:gd name="connsiteY6" fmla="*/ 1907 h 10000"/>
                <a:gd name="connsiteX7" fmla="*/ 8945 w 10069"/>
                <a:gd name="connsiteY7" fmla="*/ 2256 h 10000"/>
                <a:gd name="connsiteX8" fmla="*/ 8805 w 10069"/>
                <a:gd name="connsiteY8" fmla="*/ 2489 h 10000"/>
                <a:gd name="connsiteX9" fmla="*/ 8989 w 10069"/>
                <a:gd name="connsiteY9" fmla="*/ 2628 h 10000"/>
                <a:gd name="connsiteX10" fmla="*/ 8853 w 10069"/>
                <a:gd name="connsiteY10" fmla="*/ 2813 h 10000"/>
                <a:gd name="connsiteX11" fmla="*/ 8897 w 10069"/>
                <a:gd name="connsiteY11" fmla="*/ 3023 h 10000"/>
                <a:gd name="connsiteX12" fmla="*/ 9035 w 10069"/>
                <a:gd name="connsiteY12" fmla="*/ 3209 h 10000"/>
                <a:gd name="connsiteX13" fmla="*/ 9289 w 10069"/>
                <a:gd name="connsiteY13" fmla="*/ 3255 h 10000"/>
                <a:gd name="connsiteX14" fmla="*/ 9289 w 10069"/>
                <a:gd name="connsiteY14" fmla="*/ 3465 h 10000"/>
                <a:gd name="connsiteX15" fmla="*/ 9679 w 10069"/>
                <a:gd name="connsiteY15" fmla="*/ 3604 h 10000"/>
                <a:gd name="connsiteX16" fmla="*/ 9679 w 10069"/>
                <a:gd name="connsiteY16" fmla="*/ 3837 h 10000"/>
                <a:gd name="connsiteX17" fmla="*/ 9468 w 10069"/>
                <a:gd name="connsiteY17" fmla="*/ 3837 h 10000"/>
                <a:gd name="connsiteX18" fmla="*/ 9289 w 10069"/>
                <a:gd name="connsiteY18" fmla="*/ 3930 h 10000"/>
                <a:gd name="connsiteX19" fmla="*/ 9198 w 10069"/>
                <a:gd name="connsiteY19" fmla="*/ 4093 h 10000"/>
                <a:gd name="connsiteX20" fmla="*/ 9333 w 10069"/>
                <a:gd name="connsiteY20" fmla="*/ 4488 h 10000"/>
                <a:gd name="connsiteX21" fmla="*/ 8989 w 10069"/>
                <a:gd name="connsiteY21" fmla="*/ 4767 h 10000"/>
                <a:gd name="connsiteX22" fmla="*/ 8714 w 10069"/>
                <a:gd name="connsiteY22" fmla="*/ 5070 h 10000"/>
                <a:gd name="connsiteX23" fmla="*/ 8714 w 10069"/>
                <a:gd name="connsiteY23" fmla="*/ 5256 h 10000"/>
                <a:gd name="connsiteX24" fmla="*/ 8325 w 10069"/>
                <a:gd name="connsiteY24" fmla="*/ 5535 h 10000"/>
                <a:gd name="connsiteX25" fmla="*/ 8026 w 10069"/>
                <a:gd name="connsiteY25" fmla="*/ 6116 h 10000"/>
                <a:gd name="connsiteX26" fmla="*/ 7706 w 10069"/>
                <a:gd name="connsiteY26" fmla="*/ 6326 h 10000"/>
                <a:gd name="connsiteX27" fmla="*/ 7362 w 10069"/>
                <a:gd name="connsiteY27" fmla="*/ 6907 h 10000"/>
                <a:gd name="connsiteX28" fmla="*/ 6949 w 10069"/>
                <a:gd name="connsiteY28" fmla="*/ 6953 h 10000"/>
                <a:gd name="connsiteX29" fmla="*/ 6741 w 10069"/>
                <a:gd name="connsiteY29" fmla="*/ 7046 h 10000"/>
                <a:gd name="connsiteX30" fmla="*/ 6604 w 10069"/>
                <a:gd name="connsiteY30" fmla="*/ 6907 h 10000"/>
                <a:gd name="connsiteX31" fmla="*/ 6353 w 10069"/>
                <a:gd name="connsiteY31" fmla="*/ 6907 h 10000"/>
                <a:gd name="connsiteX32" fmla="*/ 5847 w 10069"/>
                <a:gd name="connsiteY32" fmla="*/ 7395 h 10000"/>
                <a:gd name="connsiteX33" fmla="*/ 5824 w 10069"/>
                <a:gd name="connsiteY33" fmla="*/ 7628 h 10000"/>
                <a:gd name="connsiteX34" fmla="*/ 5847 w 10069"/>
                <a:gd name="connsiteY34" fmla="*/ 7837 h 10000"/>
                <a:gd name="connsiteX35" fmla="*/ 6214 w 10069"/>
                <a:gd name="connsiteY35" fmla="*/ 7930 h 10000"/>
                <a:gd name="connsiteX36" fmla="*/ 6170 w 10069"/>
                <a:gd name="connsiteY36" fmla="*/ 8395 h 10000"/>
                <a:gd name="connsiteX37" fmla="*/ 6353 w 10069"/>
                <a:gd name="connsiteY37" fmla="*/ 8558 h 10000"/>
                <a:gd name="connsiteX38" fmla="*/ 6515 w 10069"/>
                <a:gd name="connsiteY38" fmla="*/ 8558 h 10000"/>
                <a:gd name="connsiteX39" fmla="*/ 6650 w 10069"/>
                <a:gd name="connsiteY39" fmla="*/ 8954 h 10000"/>
                <a:gd name="connsiteX40" fmla="*/ 6788 w 10069"/>
                <a:gd name="connsiteY40" fmla="*/ 9139 h 10000"/>
                <a:gd name="connsiteX41" fmla="*/ 6741 w 10069"/>
                <a:gd name="connsiteY41" fmla="*/ 9581 h 10000"/>
                <a:gd name="connsiteX42" fmla="*/ 6353 w 10069"/>
                <a:gd name="connsiteY42" fmla="*/ 9512 h 10000"/>
                <a:gd name="connsiteX43" fmla="*/ 6170 w 10069"/>
                <a:gd name="connsiteY43" fmla="*/ 9628 h 10000"/>
                <a:gd name="connsiteX44" fmla="*/ 5366 w 10069"/>
                <a:gd name="connsiteY44" fmla="*/ 9581 h 10000"/>
                <a:gd name="connsiteX45" fmla="*/ 5274 w 10069"/>
                <a:gd name="connsiteY45" fmla="*/ 9767 h 10000"/>
                <a:gd name="connsiteX46" fmla="*/ 4929 w 10069"/>
                <a:gd name="connsiteY46" fmla="*/ 9861 h 10000"/>
                <a:gd name="connsiteX47" fmla="*/ 4839 w 10069"/>
                <a:gd name="connsiteY47" fmla="*/ 10000 h 10000"/>
                <a:gd name="connsiteX48" fmla="*/ 4358 w 10069"/>
                <a:gd name="connsiteY48" fmla="*/ 9814 h 10000"/>
                <a:gd name="connsiteX49" fmla="*/ 4174 w 10069"/>
                <a:gd name="connsiteY49" fmla="*/ 9232 h 10000"/>
                <a:gd name="connsiteX50" fmla="*/ 3828 w 10069"/>
                <a:gd name="connsiteY50" fmla="*/ 8837 h 10000"/>
                <a:gd name="connsiteX51" fmla="*/ 3486 w 10069"/>
                <a:gd name="connsiteY51" fmla="*/ 8744 h 10000"/>
                <a:gd name="connsiteX52" fmla="*/ 2546 w 10069"/>
                <a:gd name="connsiteY52" fmla="*/ 8931 h 10000"/>
                <a:gd name="connsiteX53" fmla="*/ 1995 w 10069"/>
                <a:gd name="connsiteY53" fmla="*/ 8744 h 10000"/>
                <a:gd name="connsiteX54" fmla="*/ 1768 w 10069"/>
                <a:gd name="connsiteY54" fmla="*/ 8883 h 10000"/>
                <a:gd name="connsiteX55" fmla="*/ 620 w 10069"/>
                <a:gd name="connsiteY55" fmla="*/ 9000 h 10000"/>
                <a:gd name="connsiteX56" fmla="*/ 435 w 10069"/>
                <a:gd name="connsiteY56" fmla="*/ 8954 h 10000"/>
                <a:gd name="connsiteX57" fmla="*/ 664 w 10069"/>
                <a:gd name="connsiteY57" fmla="*/ 8256 h 10000"/>
                <a:gd name="connsiteX58" fmla="*/ 894 w 10069"/>
                <a:gd name="connsiteY58" fmla="*/ 7976 h 10000"/>
                <a:gd name="connsiteX59" fmla="*/ 1446 w 10069"/>
                <a:gd name="connsiteY59" fmla="*/ 7767 h 10000"/>
                <a:gd name="connsiteX60" fmla="*/ 1582 w 10069"/>
                <a:gd name="connsiteY60" fmla="*/ 7488 h 10000"/>
                <a:gd name="connsiteX61" fmla="*/ 1421 w 10069"/>
                <a:gd name="connsiteY61" fmla="*/ 7395 h 10000"/>
                <a:gd name="connsiteX62" fmla="*/ 1284 w 10069"/>
                <a:gd name="connsiteY62" fmla="*/ 7233 h 10000"/>
                <a:gd name="connsiteX63" fmla="*/ 1146 w 10069"/>
                <a:gd name="connsiteY63" fmla="*/ 6651 h 10000"/>
                <a:gd name="connsiteX64" fmla="*/ 664 w 10069"/>
                <a:gd name="connsiteY64" fmla="*/ 6419 h 10000"/>
                <a:gd name="connsiteX65" fmla="*/ 389 w 10069"/>
                <a:gd name="connsiteY65" fmla="*/ 6116 h 10000"/>
                <a:gd name="connsiteX66" fmla="*/ 230 w 10069"/>
                <a:gd name="connsiteY66" fmla="*/ 5790 h 10000"/>
                <a:gd name="connsiteX67" fmla="*/ 45 w 10069"/>
                <a:gd name="connsiteY67" fmla="*/ 5651 h 10000"/>
                <a:gd name="connsiteX68" fmla="*/ 0 w 10069"/>
                <a:gd name="connsiteY68" fmla="*/ 5489 h 10000"/>
                <a:gd name="connsiteX69" fmla="*/ 961 w 10069"/>
                <a:gd name="connsiteY69" fmla="*/ 5790 h 10000"/>
                <a:gd name="connsiteX70" fmla="*/ 1858 w 10069"/>
                <a:gd name="connsiteY70" fmla="*/ 5697 h 10000"/>
                <a:gd name="connsiteX71" fmla="*/ 2065 w 10069"/>
                <a:gd name="connsiteY71" fmla="*/ 5744 h 10000"/>
                <a:gd name="connsiteX72" fmla="*/ 2477 w 10069"/>
                <a:gd name="connsiteY72" fmla="*/ 5651 h 10000"/>
                <a:gd name="connsiteX73" fmla="*/ 2913 w 10069"/>
                <a:gd name="connsiteY73" fmla="*/ 5651 h 10000"/>
                <a:gd name="connsiteX74" fmla="*/ 3578 w 10069"/>
                <a:gd name="connsiteY74" fmla="*/ 5489 h 10000"/>
                <a:gd name="connsiteX75" fmla="*/ 3738 w 10069"/>
                <a:gd name="connsiteY75" fmla="*/ 4628 h 10000"/>
                <a:gd name="connsiteX76" fmla="*/ 4105 w 10069"/>
                <a:gd name="connsiteY76" fmla="*/ 4372 h 10000"/>
                <a:gd name="connsiteX77" fmla="*/ 4265 w 10069"/>
                <a:gd name="connsiteY77" fmla="*/ 4418 h 10000"/>
                <a:gd name="connsiteX78" fmla="*/ 4496 w 10069"/>
                <a:gd name="connsiteY78" fmla="*/ 4372 h 10000"/>
                <a:gd name="connsiteX79" fmla="*/ 4630 w 10069"/>
                <a:gd name="connsiteY79" fmla="*/ 4186 h 10000"/>
                <a:gd name="connsiteX80" fmla="*/ 4793 w 10069"/>
                <a:gd name="connsiteY80" fmla="*/ 4093 h 10000"/>
                <a:gd name="connsiteX81" fmla="*/ 5253 w 10069"/>
                <a:gd name="connsiteY81" fmla="*/ 4000 h 10000"/>
                <a:gd name="connsiteX82" fmla="*/ 5412 w 10069"/>
                <a:gd name="connsiteY82" fmla="*/ 4140 h 10000"/>
                <a:gd name="connsiteX83" fmla="*/ 5596 w 10069"/>
                <a:gd name="connsiteY83" fmla="*/ 4000 h 10000"/>
                <a:gd name="connsiteX84" fmla="*/ 5641 w 10069"/>
                <a:gd name="connsiteY84" fmla="*/ 3791 h 10000"/>
                <a:gd name="connsiteX85" fmla="*/ 5641 w 10069"/>
                <a:gd name="connsiteY85" fmla="*/ 3511 h 10000"/>
                <a:gd name="connsiteX86" fmla="*/ 5824 w 10069"/>
                <a:gd name="connsiteY86" fmla="*/ 3116 h 10000"/>
                <a:gd name="connsiteX87" fmla="*/ 5984 w 10069"/>
                <a:gd name="connsiteY87" fmla="*/ 2977 h 10000"/>
                <a:gd name="connsiteX88" fmla="*/ 6170 w 10069"/>
                <a:gd name="connsiteY88" fmla="*/ 2884 h 10000"/>
                <a:gd name="connsiteX89" fmla="*/ 6261 w 10069"/>
                <a:gd name="connsiteY89" fmla="*/ 2721 h 10000"/>
                <a:gd name="connsiteX90" fmla="*/ 6123 w 10069"/>
                <a:gd name="connsiteY90" fmla="*/ 2302 h 10000"/>
                <a:gd name="connsiteX91" fmla="*/ 6558 w 10069"/>
                <a:gd name="connsiteY91" fmla="*/ 2348 h 10000"/>
                <a:gd name="connsiteX92" fmla="*/ 6788 w 10069"/>
                <a:gd name="connsiteY92" fmla="*/ 2302 h 10000"/>
                <a:gd name="connsiteX93" fmla="*/ 6926 w 10069"/>
                <a:gd name="connsiteY93" fmla="*/ 2093 h 10000"/>
                <a:gd name="connsiteX94" fmla="*/ 6878 w 10069"/>
                <a:gd name="connsiteY94" fmla="*/ 1860 h 10000"/>
                <a:gd name="connsiteX95" fmla="*/ 7180 w 10069"/>
                <a:gd name="connsiteY95" fmla="*/ 1511 h 10000"/>
                <a:gd name="connsiteX96" fmla="*/ 7223 w 10069"/>
                <a:gd name="connsiteY96" fmla="*/ 1069 h 10000"/>
                <a:gd name="connsiteX97" fmla="*/ 7132 w 10069"/>
                <a:gd name="connsiteY97" fmla="*/ 884 h 10000"/>
                <a:gd name="connsiteX98" fmla="*/ 6949 w 10069"/>
                <a:gd name="connsiteY98" fmla="*/ 698 h 10000"/>
                <a:gd name="connsiteX99" fmla="*/ 7087 w 10069"/>
                <a:gd name="connsiteY99" fmla="*/ 535 h 10000"/>
                <a:gd name="connsiteX100" fmla="*/ 7223 w 10069"/>
                <a:gd name="connsiteY100" fmla="*/ 395 h 10000"/>
                <a:gd name="connsiteX101" fmla="*/ 8026 w 10069"/>
                <a:gd name="connsiteY101" fmla="*/ 70 h 10000"/>
                <a:gd name="connsiteX102" fmla="*/ 8623 w 10069"/>
                <a:gd name="connsiteY102" fmla="*/ 23 h 10000"/>
                <a:gd name="connsiteX103" fmla="*/ 8853 w 10069"/>
                <a:gd name="connsiteY103" fmla="*/ 70 h 10000"/>
                <a:gd name="connsiteX104" fmla="*/ 9243 w 10069"/>
                <a:gd name="connsiteY104" fmla="*/ 0 h 10000"/>
                <a:gd name="connsiteX0" fmla="*/ 9243 w 10069"/>
                <a:gd name="connsiteY0" fmla="*/ 0 h 10000"/>
                <a:gd name="connsiteX1" fmla="*/ 9679 w 10069"/>
                <a:gd name="connsiteY1" fmla="*/ 23 h 10000"/>
                <a:gd name="connsiteX2" fmla="*/ 9770 w 10069"/>
                <a:gd name="connsiteY2" fmla="*/ 209 h 10000"/>
                <a:gd name="connsiteX3" fmla="*/ 10069 w 10069"/>
                <a:gd name="connsiteY3" fmla="*/ 336 h 10000"/>
                <a:gd name="connsiteX4" fmla="*/ 9448 w 10069"/>
                <a:gd name="connsiteY4" fmla="*/ 860 h 10000"/>
                <a:gd name="connsiteX5" fmla="*/ 9035 w 10069"/>
                <a:gd name="connsiteY5" fmla="*/ 1651 h 10000"/>
                <a:gd name="connsiteX6" fmla="*/ 8853 w 10069"/>
                <a:gd name="connsiteY6" fmla="*/ 1698 h 10000"/>
                <a:gd name="connsiteX7" fmla="*/ 8714 w 10069"/>
                <a:gd name="connsiteY7" fmla="*/ 1907 h 10000"/>
                <a:gd name="connsiteX8" fmla="*/ 8945 w 10069"/>
                <a:gd name="connsiteY8" fmla="*/ 2256 h 10000"/>
                <a:gd name="connsiteX9" fmla="*/ 8805 w 10069"/>
                <a:gd name="connsiteY9" fmla="*/ 2489 h 10000"/>
                <a:gd name="connsiteX10" fmla="*/ 8989 w 10069"/>
                <a:gd name="connsiteY10" fmla="*/ 2628 h 10000"/>
                <a:gd name="connsiteX11" fmla="*/ 8853 w 10069"/>
                <a:gd name="connsiteY11" fmla="*/ 2813 h 10000"/>
                <a:gd name="connsiteX12" fmla="*/ 8897 w 10069"/>
                <a:gd name="connsiteY12" fmla="*/ 3023 h 10000"/>
                <a:gd name="connsiteX13" fmla="*/ 9035 w 10069"/>
                <a:gd name="connsiteY13" fmla="*/ 3209 h 10000"/>
                <a:gd name="connsiteX14" fmla="*/ 9289 w 10069"/>
                <a:gd name="connsiteY14" fmla="*/ 3255 h 10000"/>
                <a:gd name="connsiteX15" fmla="*/ 9289 w 10069"/>
                <a:gd name="connsiteY15" fmla="*/ 3465 h 10000"/>
                <a:gd name="connsiteX16" fmla="*/ 9679 w 10069"/>
                <a:gd name="connsiteY16" fmla="*/ 3604 h 10000"/>
                <a:gd name="connsiteX17" fmla="*/ 9679 w 10069"/>
                <a:gd name="connsiteY17" fmla="*/ 3837 h 10000"/>
                <a:gd name="connsiteX18" fmla="*/ 9468 w 10069"/>
                <a:gd name="connsiteY18" fmla="*/ 3837 h 10000"/>
                <a:gd name="connsiteX19" fmla="*/ 9289 w 10069"/>
                <a:gd name="connsiteY19" fmla="*/ 3930 h 10000"/>
                <a:gd name="connsiteX20" fmla="*/ 9198 w 10069"/>
                <a:gd name="connsiteY20" fmla="*/ 4093 h 10000"/>
                <a:gd name="connsiteX21" fmla="*/ 9333 w 10069"/>
                <a:gd name="connsiteY21" fmla="*/ 4488 h 10000"/>
                <a:gd name="connsiteX22" fmla="*/ 8989 w 10069"/>
                <a:gd name="connsiteY22" fmla="*/ 4767 h 10000"/>
                <a:gd name="connsiteX23" fmla="*/ 8714 w 10069"/>
                <a:gd name="connsiteY23" fmla="*/ 5070 h 10000"/>
                <a:gd name="connsiteX24" fmla="*/ 8714 w 10069"/>
                <a:gd name="connsiteY24" fmla="*/ 5256 h 10000"/>
                <a:gd name="connsiteX25" fmla="*/ 8325 w 10069"/>
                <a:gd name="connsiteY25" fmla="*/ 5535 h 10000"/>
                <a:gd name="connsiteX26" fmla="*/ 8026 w 10069"/>
                <a:gd name="connsiteY26" fmla="*/ 6116 h 10000"/>
                <a:gd name="connsiteX27" fmla="*/ 7706 w 10069"/>
                <a:gd name="connsiteY27" fmla="*/ 6326 h 10000"/>
                <a:gd name="connsiteX28" fmla="*/ 7362 w 10069"/>
                <a:gd name="connsiteY28" fmla="*/ 6907 h 10000"/>
                <a:gd name="connsiteX29" fmla="*/ 6949 w 10069"/>
                <a:gd name="connsiteY29" fmla="*/ 6953 h 10000"/>
                <a:gd name="connsiteX30" fmla="*/ 6741 w 10069"/>
                <a:gd name="connsiteY30" fmla="*/ 7046 h 10000"/>
                <a:gd name="connsiteX31" fmla="*/ 6604 w 10069"/>
                <a:gd name="connsiteY31" fmla="*/ 6907 h 10000"/>
                <a:gd name="connsiteX32" fmla="*/ 6353 w 10069"/>
                <a:gd name="connsiteY32" fmla="*/ 6907 h 10000"/>
                <a:gd name="connsiteX33" fmla="*/ 5847 w 10069"/>
                <a:gd name="connsiteY33" fmla="*/ 7395 h 10000"/>
                <a:gd name="connsiteX34" fmla="*/ 5824 w 10069"/>
                <a:gd name="connsiteY34" fmla="*/ 7628 h 10000"/>
                <a:gd name="connsiteX35" fmla="*/ 5847 w 10069"/>
                <a:gd name="connsiteY35" fmla="*/ 7837 h 10000"/>
                <a:gd name="connsiteX36" fmla="*/ 6214 w 10069"/>
                <a:gd name="connsiteY36" fmla="*/ 7930 h 10000"/>
                <a:gd name="connsiteX37" fmla="*/ 6170 w 10069"/>
                <a:gd name="connsiteY37" fmla="*/ 8395 h 10000"/>
                <a:gd name="connsiteX38" fmla="*/ 6353 w 10069"/>
                <a:gd name="connsiteY38" fmla="*/ 8558 h 10000"/>
                <a:gd name="connsiteX39" fmla="*/ 6515 w 10069"/>
                <a:gd name="connsiteY39" fmla="*/ 8558 h 10000"/>
                <a:gd name="connsiteX40" fmla="*/ 6650 w 10069"/>
                <a:gd name="connsiteY40" fmla="*/ 8954 h 10000"/>
                <a:gd name="connsiteX41" fmla="*/ 6788 w 10069"/>
                <a:gd name="connsiteY41" fmla="*/ 9139 h 10000"/>
                <a:gd name="connsiteX42" fmla="*/ 6741 w 10069"/>
                <a:gd name="connsiteY42" fmla="*/ 9581 h 10000"/>
                <a:gd name="connsiteX43" fmla="*/ 6353 w 10069"/>
                <a:gd name="connsiteY43" fmla="*/ 9512 h 10000"/>
                <a:gd name="connsiteX44" fmla="*/ 6170 w 10069"/>
                <a:gd name="connsiteY44" fmla="*/ 9628 h 10000"/>
                <a:gd name="connsiteX45" fmla="*/ 5366 w 10069"/>
                <a:gd name="connsiteY45" fmla="*/ 9581 h 10000"/>
                <a:gd name="connsiteX46" fmla="*/ 5274 w 10069"/>
                <a:gd name="connsiteY46" fmla="*/ 9767 h 10000"/>
                <a:gd name="connsiteX47" fmla="*/ 4929 w 10069"/>
                <a:gd name="connsiteY47" fmla="*/ 9861 h 10000"/>
                <a:gd name="connsiteX48" fmla="*/ 4839 w 10069"/>
                <a:gd name="connsiteY48" fmla="*/ 10000 h 10000"/>
                <a:gd name="connsiteX49" fmla="*/ 4358 w 10069"/>
                <a:gd name="connsiteY49" fmla="*/ 9814 h 10000"/>
                <a:gd name="connsiteX50" fmla="*/ 4174 w 10069"/>
                <a:gd name="connsiteY50" fmla="*/ 9232 h 10000"/>
                <a:gd name="connsiteX51" fmla="*/ 3828 w 10069"/>
                <a:gd name="connsiteY51" fmla="*/ 8837 h 10000"/>
                <a:gd name="connsiteX52" fmla="*/ 3486 w 10069"/>
                <a:gd name="connsiteY52" fmla="*/ 8744 h 10000"/>
                <a:gd name="connsiteX53" fmla="*/ 2546 w 10069"/>
                <a:gd name="connsiteY53" fmla="*/ 8931 h 10000"/>
                <a:gd name="connsiteX54" fmla="*/ 1995 w 10069"/>
                <a:gd name="connsiteY54" fmla="*/ 8744 h 10000"/>
                <a:gd name="connsiteX55" fmla="*/ 1768 w 10069"/>
                <a:gd name="connsiteY55" fmla="*/ 8883 h 10000"/>
                <a:gd name="connsiteX56" fmla="*/ 620 w 10069"/>
                <a:gd name="connsiteY56" fmla="*/ 9000 h 10000"/>
                <a:gd name="connsiteX57" fmla="*/ 435 w 10069"/>
                <a:gd name="connsiteY57" fmla="*/ 8954 h 10000"/>
                <a:gd name="connsiteX58" fmla="*/ 664 w 10069"/>
                <a:gd name="connsiteY58" fmla="*/ 8256 h 10000"/>
                <a:gd name="connsiteX59" fmla="*/ 894 w 10069"/>
                <a:gd name="connsiteY59" fmla="*/ 7976 h 10000"/>
                <a:gd name="connsiteX60" fmla="*/ 1446 w 10069"/>
                <a:gd name="connsiteY60" fmla="*/ 7767 h 10000"/>
                <a:gd name="connsiteX61" fmla="*/ 1582 w 10069"/>
                <a:gd name="connsiteY61" fmla="*/ 7488 h 10000"/>
                <a:gd name="connsiteX62" fmla="*/ 1421 w 10069"/>
                <a:gd name="connsiteY62" fmla="*/ 7395 h 10000"/>
                <a:gd name="connsiteX63" fmla="*/ 1284 w 10069"/>
                <a:gd name="connsiteY63" fmla="*/ 7233 h 10000"/>
                <a:gd name="connsiteX64" fmla="*/ 1146 w 10069"/>
                <a:gd name="connsiteY64" fmla="*/ 6651 h 10000"/>
                <a:gd name="connsiteX65" fmla="*/ 664 w 10069"/>
                <a:gd name="connsiteY65" fmla="*/ 6419 h 10000"/>
                <a:gd name="connsiteX66" fmla="*/ 389 w 10069"/>
                <a:gd name="connsiteY66" fmla="*/ 6116 h 10000"/>
                <a:gd name="connsiteX67" fmla="*/ 230 w 10069"/>
                <a:gd name="connsiteY67" fmla="*/ 5790 h 10000"/>
                <a:gd name="connsiteX68" fmla="*/ 45 w 10069"/>
                <a:gd name="connsiteY68" fmla="*/ 5651 h 10000"/>
                <a:gd name="connsiteX69" fmla="*/ 0 w 10069"/>
                <a:gd name="connsiteY69" fmla="*/ 5489 h 10000"/>
                <a:gd name="connsiteX70" fmla="*/ 961 w 10069"/>
                <a:gd name="connsiteY70" fmla="*/ 5790 h 10000"/>
                <a:gd name="connsiteX71" fmla="*/ 1858 w 10069"/>
                <a:gd name="connsiteY71" fmla="*/ 5697 h 10000"/>
                <a:gd name="connsiteX72" fmla="*/ 2065 w 10069"/>
                <a:gd name="connsiteY72" fmla="*/ 5744 h 10000"/>
                <a:gd name="connsiteX73" fmla="*/ 2477 w 10069"/>
                <a:gd name="connsiteY73" fmla="*/ 5651 h 10000"/>
                <a:gd name="connsiteX74" fmla="*/ 2913 w 10069"/>
                <a:gd name="connsiteY74" fmla="*/ 5651 h 10000"/>
                <a:gd name="connsiteX75" fmla="*/ 3578 w 10069"/>
                <a:gd name="connsiteY75" fmla="*/ 5489 h 10000"/>
                <a:gd name="connsiteX76" fmla="*/ 3738 w 10069"/>
                <a:gd name="connsiteY76" fmla="*/ 4628 h 10000"/>
                <a:gd name="connsiteX77" fmla="*/ 4105 w 10069"/>
                <a:gd name="connsiteY77" fmla="*/ 4372 h 10000"/>
                <a:gd name="connsiteX78" fmla="*/ 4265 w 10069"/>
                <a:gd name="connsiteY78" fmla="*/ 4418 h 10000"/>
                <a:gd name="connsiteX79" fmla="*/ 4496 w 10069"/>
                <a:gd name="connsiteY79" fmla="*/ 4372 h 10000"/>
                <a:gd name="connsiteX80" fmla="*/ 4630 w 10069"/>
                <a:gd name="connsiteY80" fmla="*/ 4186 h 10000"/>
                <a:gd name="connsiteX81" fmla="*/ 4793 w 10069"/>
                <a:gd name="connsiteY81" fmla="*/ 4093 h 10000"/>
                <a:gd name="connsiteX82" fmla="*/ 5253 w 10069"/>
                <a:gd name="connsiteY82" fmla="*/ 4000 h 10000"/>
                <a:gd name="connsiteX83" fmla="*/ 5412 w 10069"/>
                <a:gd name="connsiteY83" fmla="*/ 4140 h 10000"/>
                <a:gd name="connsiteX84" fmla="*/ 5596 w 10069"/>
                <a:gd name="connsiteY84" fmla="*/ 4000 h 10000"/>
                <a:gd name="connsiteX85" fmla="*/ 5641 w 10069"/>
                <a:gd name="connsiteY85" fmla="*/ 3791 h 10000"/>
                <a:gd name="connsiteX86" fmla="*/ 5641 w 10069"/>
                <a:gd name="connsiteY86" fmla="*/ 3511 h 10000"/>
                <a:gd name="connsiteX87" fmla="*/ 5824 w 10069"/>
                <a:gd name="connsiteY87" fmla="*/ 3116 h 10000"/>
                <a:gd name="connsiteX88" fmla="*/ 5984 w 10069"/>
                <a:gd name="connsiteY88" fmla="*/ 2977 h 10000"/>
                <a:gd name="connsiteX89" fmla="*/ 6170 w 10069"/>
                <a:gd name="connsiteY89" fmla="*/ 2884 h 10000"/>
                <a:gd name="connsiteX90" fmla="*/ 6261 w 10069"/>
                <a:gd name="connsiteY90" fmla="*/ 2721 h 10000"/>
                <a:gd name="connsiteX91" fmla="*/ 6123 w 10069"/>
                <a:gd name="connsiteY91" fmla="*/ 2302 h 10000"/>
                <a:gd name="connsiteX92" fmla="*/ 6558 w 10069"/>
                <a:gd name="connsiteY92" fmla="*/ 2348 h 10000"/>
                <a:gd name="connsiteX93" fmla="*/ 6788 w 10069"/>
                <a:gd name="connsiteY93" fmla="*/ 2302 h 10000"/>
                <a:gd name="connsiteX94" fmla="*/ 6926 w 10069"/>
                <a:gd name="connsiteY94" fmla="*/ 2093 h 10000"/>
                <a:gd name="connsiteX95" fmla="*/ 6878 w 10069"/>
                <a:gd name="connsiteY95" fmla="*/ 1860 h 10000"/>
                <a:gd name="connsiteX96" fmla="*/ 7180 w 10069"/>
                <a:gd name="connsiteY96" fmla="*/ 1511 h 10000"/>
                <a:gd name="connsiteX97" fmla="*/ 7223 w 10069"/>
                <a:gd name="connsiteY97" fmla="*/ 1069 h 10000"/>
                <a:gd name="connsiteX98" fmla="*/ 7132 w 10069"/>
                <a:gd name="connsiteY98" fmla="*/ 884 h 10000"/>
                <a:gd name="connsiteX99" fmla="*/ 6949 w 10069"/>
                <a:gd name="connsiteY99" fmla="*/ 698 h 10000"/>
                <a:gd name="connsiteX100" fmla="*/ 7087 w 10069"/>
                <a:gd name="connsiteY100" fmla="*/ 535 h 10000"/>
                <a:gd name="connsiteX101" fmla="*/ 7223 w 10069"/>
                <a:gd name="connsiteY101" fmla="*/ 395 h 10000"/>
                <a:gd name="connsiteX102" fmla="*/ 8026 w 10069"/>
                <a:gd name="connsiteY102" fmla="*/ 70 h 10000"/>
                <a:gd name="connsiteX103" fmla="*/ 8623 w 10069"/>
                <a:gd name="connsiteY103" fmla="*/ 23 h 10000"/>
                <a:gd name="connsiteX104" fmla="*/ 8853 w 10069"/>
                <a:gd name="connsiteY104" fmla="*/ 70 h 10000"/>
                <a:gd name="connsiteX105" fmla="*/ 9243 w 10069"/>
                <a:gd name="connsiteY105" fmla="*/ 0 h 10000"/>
                <a:gd name="connsiteX0" fmla="*/ 9243 w 10069"/>
                <a:gd name="connsiteY0" fmla="*/ 0 h 10000"/>
                <a:gd name="connsiteX1" fmla="*/ 9679 w 10069"/>
                <a:gd name="connsiteY1" fmla="*/ 23 h 10000"/>
                <a:gd name="connsiteX2" fmla="*/ 9770 w 10069"/>
                <a:gd name="connsiteY2" fmla="*/ 209 h 10000"/>
                <a:gd name="connsiteX3" fmla="*/ 10069 w 10069"/>
                <a:gd name="connsiteY3" fmla="*/ 336 h 10000"/>
                <a:gd name="connsiteX4" fmla="*/ 9207 w 10069"/>
                <a:gd name="connsiteY4" fmla="*/ 790 h 10000"/>
                <a:gd name="connsiteX5" fmla="*/ 9035 w 10069"/>
                <a:gd name="connsiteY5" fmla="*/ 1651 h 10000"/>
                <a:gd name="connsiteX6" fmla="*/ 8853 w 10069"/>
                <a:gd name="connsiteY6" fmla="*/ 1698 h 10000"/>
                <a:gd name="connsiteX7" fmla="*/ 8714 w 10069"/>
                <a:gd name="connsiteY7" fmla="*/ 1907 h 10000"/>
                <a:gd name="connsiteX8" fmla="*/ 8945 w 10069"/>
                <a:gd name="connsiteY8" fmla="*/ 2256 h 10000"/>
                <a:gd name="connsiteX9" fmla="*/ 8805 w 10069"/>
                <a:gd name="connsiteY9" fmla="*/ 2489 h 10000"/>
                <a:gd name="connsiteX10" fmla="*/ 8989 w 10069"/>
                <a:gd name="connsiteY10" fmla="*/ 2628 h 10000"/>
                <a:gd name="connsiteX11" fmla="*/ 8853 w 10069"/>
                <a:gd name="connsiteY11" fmla="*/ 2813 h 10000"/>
                <a:gd name="connsiteX12" fmla="*/ 8897 w 10069"/>
                <a:gd name="connsiteY12" fmla="*/ 3023 h 10000"/>
                <a:gd name="connsiteX13" fmla="*/ 9035 w 10069"/>
                <a:gd name="connsiteY13" fmla="*/ 3209 h 10000"/>
                <a:gd name="connsiteX14" fmla="*/ 9289 w 10069"/>
                <a:gd name="connsiteY14" fmla="*/ 3255 h 10000"/>
                <a:gd name="connsiteX15" fmla="*/ 9289 w 10069"/>
                <a:gd name="connsiteY15" fmla="*/ 3465 h 10000"/>
                <a:gd name="connsiteX16" fmla="*/ 9679 w 10069"/>
                <a:gd name="connsiteY16" fmla="*/ 3604 h 10000"/>
                <a:gd name="connsiteX17" fmla="*/ 9679 w 10069"/>
                <a:gd name="connsiteY17" fmla="*/ 3837 h 10000"/>
                <a:gd name="connsiteX18" fmla="*/ 9468 w 10069"/>
                <a:gd name="connsiteY18" fmla="*/ 3837 h 10000"/>
                <a:gd name="connsiteX19" fmla="*/ 9289 w 10069"/>
                <a:gd name="connsiteY19" fmla="*/ 3930 h 10000"/>
                <a:gd name="connsiteX20" fmla="*/ 9198 w 10069"/>
                <a:gd name="connsiteY20" fmla="*/ 4093 h 10000"/>
                <a:gd name="connsiteX21" fmla="*/ 9333 w 10069"/>
                <a:gd name="connsiteY21" fmla="*/ 4488 h 10000"/>
                <a:gd name="connsiteX22" fmla="*/ 8989 w 10069"/>
                <a:gd name="connsiteY22" fmla="*/ 4767 h 10000"/>
                <a:gd name="connsiteX23" fmla="*/ 8714 w 10069"/>
                <a:gd name="connsiteY23" fmla="*/ 5070 h 10000"/>
                <a:gd name="connsiteX24" fmla="*/ 8714 w 10069"/>
                <a:gd name="connsiteY24" fmla="*/ 5256 h 10000"/>
                <a:gd name="connsiteX25" fmla="*/ 8325 w 10069"/>
                <a:gd name="connsiteY25" fmla="*/ 5535 h 10000"/>
                <a:gd name="connsiteX26" fmla="*/ 8026 w 10069"/>
                <a:gd name="connsiteY26" fmla="*/ 6116 h 10000"/>
                <a:gd name="connsiteX27" fmla="*/ 7706 w 10069"/>
                <a:gd name="connsiteY27" fmla="*/ 6326 h 10000"/>
                <a:gd name="connsiteX28" fmla="*/ 7362 w 10069"/>
                <a:gd name="connsiteY28" fmla="*/ 6907 h 10000"/>
                <a:gd name="connsiteX29" fmla="*/ 6949 w 10069"/>
                <a:gd name="connsiteY29" fmla="*/ 6953 h 10000"/>
                <a:gd name="connsiteX30" fmla="*/ 6741 w 10069"/>
                <a:gd name="connsiteY30" fmla="*/ 7046 h 10000"/>
                <a:gd name="connsiteX31" fmla="*/ 6604 w 10069"/>
                <a:gd name="connsiteY31" fmla="*/ 6907 h 10000"/>
                <a:gd name="connsiteX32" fmla="*/ 6353 w 10069"/>
                <a:gd name="connsiteY32" fmla="*/ 6907 h 10000"/>
                <a:gd name="connsiteX33" fmla="*/ 5847 w 10069"/>
                <a:gd name="connsiteY33" fmla="*/ 7395 h 10000"/>
                <a:gd name="connsiteX34" fmla="*/ 5824 w 10069"/>
                <a:gd name="connsiteY34" fmla="*/ 7628 h 10000"/>
                <a:gd name="connsiteX35" fmla="*/ 5847 w 10069"/>
                <a:gd name="connsiteY35" fmla="*/ 7837 h 10000"/>
                <a:gd name="connsiteX36" fmla="*/ 6214 w 10069"/>
                <a:gd name="connsiteY36" fmla="*/ 7930 h 10000"/>
                <a:gd name="connsiteX37" fmla="*/ 6170 w 10069"/>
                <a:gd name="connsiteY37" fmla="*/ 8395 h 10000"/>
                <a:gd name="connsiteX38" fmla="*/ 6353 w 10069"/>
                <a:gd name="connsiteY38" fmla="*/ 8558 h 10000"/>
                <a:gd name="connsiteX39" fmla="*/ 6515 w 10069"/>
                <a:gd name="connsiteY39" fmla="*/ 8558 h 10000"/>
                <a:gd name="connsiteX40" fmla="*/ 6650 w 10069"/>
                <a:gd name="connsiteY40" fmla="*/ 8954 h 10000"/>
                <a:gd name="connsiteX41" fmla="*/ 6788 w 10069"/>
                <a:gd name="connsiteY41" fmla="*/ 9139 h 10000"/>
                <a:gd name="connsiteX42" fmla="*/ 6741 w 10069"/>
                <a:gd name="connsiteY42" fmla="*/ 9581 h 10000"/>
                <a:gd name="connsiteX43" fmla="*/ 6353 w 10069"/>
                <a:gd name="connsiteY43" fmla="*/ 9512 h 10000"/>
                <a:gd name="connsiteX44" fmla="*/ 6170 w 10069"/>
                <a:gd name="connsiteY44" fmla="*/ 9628 h 10000"/>
                <a:gd name="connsiteX45" fmla="*/ 5366 w 10069"/>
                <a:gd name="connsiteY45" fmla="*/ 9581 h 10000"/>
                <a:gd name="connsiteX46" fmla="*/ 5274 w 10069"/>
                <a:gd name="connsiteY46" fmla="*/ 9767 h 10000"/>
                <a:gd name="connsiteX47" fmla="*/ 4929 w 10069"/>
                <a:gd name="connsiteY47" fmla="*/ 9861 h 10000"/>
                <a:gd name="connsiteX48" fmla="*/ 4839 w 10069"/>
                <a:gd name="connsiteY48" fmla="*/ 10000 h 10000"/>
                <a:gd name="connsiteX49" fmla="*/ 4358 w 10069"/>
                <a:gd name="connsiteY49" fmla="*/ 9814 h 10000"/>
                <a:gd name="connsiteX50" fmla="*/ 4174 w 10069"/>
                <a:gd name="connsiteY50" fmla="*/ 9232 h 10000"/>
                <a:gd name="connsiteX51" fmla="*/ 3828 w 10069"/>
                <a:gd name="connsiteY51" fmla="*/ 8837 h 10000"/>
                <a:gd name="connsiteX52" fmla="*/ 3486 w 10069"/>
                <a:gd name="connsiteY52" fmla="*/ 8744 h 10000"/>
                <a:gd name="connsiteX53" fmla="*/ 2546 w 10069"/>
                <a:gd name="connsiteY53" fmla="*/ 8931 h 10000"/>
                <a:gd name="connsiteX54" fmla="*/ 1995 w 10069"/>
                <a:gd name="connsiteY54" fmla="*/ 8744 h 10000"/>
                <a:gd name="connsiteX55" fmla="*/ 1768 w 10069"/>
                <a:gd name="connsiteY55" fmla="*/ 8883 h 10000"/>
                <a:gd name="connsiteX56" fmla="*/ 620 w 10069"/>
                <a:gd name="connsiteY56" fmla="*/ 9000 h 10000"/>
                <a:gd name="connsiteX57" fmla="*/ 435 w 10069"/>
                <a:gd name="connsiteY57" fmla="*/ 8954 h 10000"/>
                <a:gd name="connsiteX58" fmla="*/ 664 w 10069"/>
                <a:gd name="connsiteY58" fmla="*/ 8256 h 10000"/>
                <a:gd name="connsiteX59" fmla="*/ 894 w 10069"/>
                <a:gd name="connsiteY59" fmla="*/ 7976 h 10000"/>
                <a:gd name="connsiteX60" fmla="*/ 1446 w 10069"/>
                <a:gd name="connsiteY60" fmla="*/ 7767 h 10000"/>
                <a:gd name="connsiteX61" fmla="*/ 1582 w 10069"/>
                <a:gd name="connsiteY61" fmla="*/ 7488 h 10000"/>
                <a:gd name="connsiteX62" fmla="*/ 1421 w 10069"/>
                <a:gd name="connsiteY62" fmla="*/ 7395 h 10000"/>
                <a:gd name="connsiteX63" fmla="*/ 1284 w 10069"/>
                <a:gd name="connsiteY63" fmla="*/ 7233 h 10000"/>
                <a:gd name="connsiteX64" fmla="*/ 1146 w 10069"/>
                <a:gd name="connsiteY64" fmla="*/ 6651 h 10000"/>
                <a:gd name="connsiteX65" fmla="*/ 664 w 10069"/>
                <a:gd name="connsiteY65" fmla="*/ 6419 h 10000"/>
                <a:gd name="connsiteX66" fmla="*/ 389 w 10069"/>
                <a:gd name="connsiteY66" fmla="*/ 6116 h 10000"/>
                <a:gd name="connsiteX67" fmla="*/ 230 w 10069"/>
                <a:gd name="connsiteY67" fmla="*/ 5790 h 10000"/>
                <a:gd name="connsiteX68" fmla="*/ 45 w 10069"/>
                <a:gd name="connsiteY68" fmla="*/ 5651 h 10000"/>
                <a:gd name="connsiteX69" fmla="*/ 0 w 10069"/>
                <a:gd name="connsiteY69" fmla="*/ 5489 h 10000"/>
                <a:gd name="connsiteX70" fmla="*/ 961 w 10069"/>
                <a:gd name="connsiteY70" fmla="*/ 5790 h 10000"/>
                <a:gd name="connsiteX71" fmla="*/ 1858 w 10069"/>
                <a:gd name="connsiteY71" fmla="*/ 5697 h 10000"/>
                <a:gd name="connsiteX72" fmla="*/ 2065 w 10069"/>
                <a:gd name="connsiteY72" fmla="*/ 5744 h 10000"/>
                <a:gd name="connsiteX73" fmla="*/ 2477 w 10069"/>
                <a:gd name="connsiteY73" fmla="*/ 5651 h 10000"/>
                <a:gd name="connsiteX74" fmla="*/ 2913 w 10069"/>
                <a:gd name="connsiteY74" fmla="*/ 5651 h 10000"/>
                <a:gd name="connsiteX75" fmla="*/ 3578 w 10069"/>
                <a:gd name="connsiteY75" fmla="*/ 5489 h 10000"/>
                <a:gd name="connsiteX76" fmla="*/ 3738 w 10069"/>
                <a:gd name="connsiteY76" fmla="*/ 4628 h 10000"/>
                <a:gd name="connsiteX77" fmla="*/ 4105 w 10069"/>
                <a:gd name="connsiteY77" fmla="*/ 4372 h 10000"/>
                <a:gd name="connsiteX78" fmla="*/ 4265 w 10069"/>
                <a:gd name="connsiteY78" fmla="*/ 4418 h 10000"/>
                <a:gd name="connsiteX79" fmla="*/ 4496 w 10069"/>
                <a:gd name="connsiteY79" fmla="*/ 4372 h 10000"/>
                <a:gd name="connsiteX80" fmla="*/ 4630 w 10069"/>
                <a:gd name="connsiteY80" fmla="*/ 4186 h 10000"/>
                <a:gd name="connsiteX81" fmla="*/ 4793 w 10069"/>
                <a:gd name="connsiteY81" fmla="*/ 4093 h 10000"/>
                <a:gd name="connsiteX82" fmla="*/ 5253 w 10069"/>
                <a:gd name="connsiteY82" fmla="*/ 4000 h 10000"/>
                <a:gd name="connsiteX83" fmla="*/ 5412 w 10069"/>
                <a:gd name="connsiteY83" fmla="*/ 4140 h 10000"/>
                <a:gd name="connsiteX84" fmla="*/ 5596 w 10069"/>
                <a:gd name="connsiteY84" fmla="*/ 4000 h 10000"/>
                <a:gd name="connsiteX85" fmla="*/ 5641 w 10069"/>
                <a:gd name="connsiteY85" fmla="*/ 3791 h 10000"/>
                <a:gd name="connsiteX86" fmla="*/ 5641 w 10069"/>
                <a:gd name="connsiteY86" fmla="*/ 3511 h 10000"/>
                <a:gd name="connsiteX87" fmla="*/ 5824 w 10069"/>
                <a:gd name="connsiteY87" fmla="*/ 3116 h 10000"/>
                <a:gd name="connsiteX88" fmla="*/ 5984 w 10069"/>
                <a:gd name="connsiteY88" fmla="*/ 2977 h 10000"/>
                <a:gd name="connsiteX89" fmla="*/ 6170 w 10069"/>
                <a:gd name="connsiteY89" fmla="*/ 2884 h 10000"/>
                <a:gd name="connsiteX90" fmla="*/ 6261 w 10069"/>
                <a:gd name="connsiteY90" fmla="*/ 2721 h 10000"/>
                <a:gd name="connsiteX91" fmla="*/ 6123 w 10069"/>
                <a:gd name="connsiteY91" fmla="*/ 2302 h 10000"/>
                <a:gd name="connsiteX92" fmla="*/ 6558 w 10069"/>
                <a:gd name="connsiteY92" fmla="*/ 2348 h 10000"/>
                <a:gd name="connsiteX93" fmla="*/ 6788 w 10069"/>
                <a:gd name="connsiteY93" fmla="*/ 2302 h 10000"/>
                <a:gd name="connsiteX94" fmla="*/ 6926 w 10069"/>
                <a:gd name="connsiteY94" fmla="*/ 2093 h 10000"/>
                <a:gd name="connsiteX95" fmla="*/ 6878 w 10069"/>
                <a:gd name="connsiteY95" fmla="*/ 1860 h 10000"/>
                <a:gd name="connsiteX96" fmla="*/ 7180 w 10069"/>
                <a:gd name="connsiteY96" fmla="*/ 1511 h 10000"/>
                <a:gd name="connsiteX97" fmla="*/ 7223 w 10069"/>
                <a:gd name="connsiteY97" fmla="*/ 1069 h 10000"/>
                <a:gd name="connsiteX98" fmla="*/ 7132 w 10069"/>
                <a:gd name="connsiteY98" fmla="*/ 884 h 10000"/>
                <a:gd name="connsiteX99" fmla="*/ 6949 w 10069"/>
                <a:gd name="connsiteY99" fmla="*/ 698 h 10000"/>
                <a:gd name="connsiteX100" fmla="*/ 7087 w 10069"/>
                <a:gd name="connsiteY100" fmla="*/ 535 h 10000"/>
                <a:gd name="connsiteX101" fmla="*/ 7223 w 10069"/>
                <a:gd name="connsiteY101" fmla="*/ 395 h 10000"/>
                <a:gd name="connsiteX102" fmla="*/ 8026 w 10069"/>
                <a:gd name="connsiteY102" fmla="*/ 70 h 10000"/>
                <a:gd name="connsiteX103" fmla="*/ 8623 w 10069"/>
                <a:gd name="connsiteY103" fmla="*/ 23 h 10000"/>
                <a:gd name="connsiteX104" fmla="*/ 8853 w 10069"/>
                <a:gd name="connsiteY104" fmla="*/ 70 h 10000"/>
                <a:gd name="connsiteX105" fmla="*/ 9243 w 10069"/>
                <a:gd name="connsiteY105" fmla="*/ 0 h 10000"/>
                <a:gd name="connsiteX0" fmla="*/ 9243 w 10069"/>
                <a:gd name="connsiteY0" fmla="*/ 0 h 10000"/>
                <a:gd name="connsiteX1" fmla="*/ 9679 w 10069"/>
                <a:gd name="connsiteY1" fmla="*/ 23 h 10000"/>
                <a:gd name="connsiteX2" fmla="*/ 9770 w 10069"/>
                <a:gd name="connsiteY2" fmla="*/ 209 h 10000"/>
                <a:gd name="connsiteX3" fmla="*/ 10069 w 10069"/>
                <a:gd name="connsiteY3" fmla="*/ 336 h 10000"/>
                <a:gd name="connsiteX4" fmla="*/ 9138 w 10069"/>
                <a:gd name="connsiteY4" fmla="*/ 685 h 10000"/>
                <a:gd name="connsiteX5" fmla="*/ 9035 w 10069"/>
                <a:gd name="connsiteY5" fmla="*/ 1651 h 10000"/>
                <a:gd name="connsiteX6" fmla="*/ 8853 w 10069"/>
                <a:gd name="connsiteY6" fmla="*/ 1698 h 10000"/>
                <a:gd name="connsiteX7" fmla="*/ 8714 w 10069"/>
                <a:gd name="connsiteY7" fmla="*/ 1907 h 10000"/>
                <a:gd name="connsiteX8" fmla="*/ 8945 w 10069"/>
                <a:gd name="connsiteY8" fmla="*/ 2256 h 10000"/>
                <a:gd name="connsiteX9" fmla="*/ 8805 w 10069"/>
                <a:gd name="connsiteY9" fmla="*/ 2489 h 10000"/>
                <a:gd name="connsiteX10" fmla="*/ 8989 w 10069"/>
                <a:gd name="connsiteY10" fmla="*/ 2628 h 10000"/>
                <a:gd name="connsiteX11" fmla="*/ 8853 w 10069"/>
                <a:gd name="connsiteY11" fmla="*/ 2813 h 10000"/>
                <a:gd name="connsiteX12" fmla="*/ 8897 w 10069"/>
                <a:gd name="connsiteY12" fmla="*/ 3023 h 10000"/>
                <a:gd name="connsiteX13" fmla="*/ 9035 w 10069"/>
                <a:gd name="connsiteY13" fmla="*/ 3209 h 10000"/>
                <a:gd name="connsiteX14" fmla="*/ 9289 w 10069"/>
                <a:gd name="connsiteY14" fmla="*/ 3255 h 10000"/>
                <a:gd name="connsiteX15" fmla="*/ 9289 w 10069"/>
                <a:gd name="connsiteY15" fmla="*/ 3465 h 10000"/>
                <a:gd name="connsiteX16" fmla="*/ 9679 w 10069"/>
                <a:gd name="connsiteY16" fmla="*/ 3604 h 10000"/>
                <a:gd name="connsiteX17" fmla="*/ 9679 w 10069"/>
                <a:gd name="connsiteY17" fmla="*/ 3837 h 10000"/>
                <a:gd name="connsiteX18" fmla="*/ 9468 w 10069"/>
                <a:gd name="connsiteY18" fmla="*/ 3837 h 10000"/>
                <a:gd name="connsiteX19" fmla="*/ 9289 w 10069"/>
                <a:gd name="connsiteY19" fmla="*/ 3930 h 10000"/>
                <a:gd name="connsiteX20" fmla="*/ 9198 w 10069"/>
                <a:gd name="connsiteY20" fmla="*/ 4093 h 10000"/>
                <a:gd name="connsiteX21" fmla="*/ 9333 w 10069"/>
                <a:gd name="connsiteY21" fmla="*/ 4488 h 10000"/>
                <a:gd name="connsiteX22" fmla="*/ 8989 w 10069"/>
                <a:gd name="connsiteY22" fmla="*/ 4767 h 10000"/>
                <a:gd name="connsiteX23" fmla="*/ 8714 w 10069"/>
                <a:gd name="connsiteY23" fmla="*/ 5070 h 10000"/>
                <a:gd name="connsiteX24" fmla="*/ 8714 w 10069"/>
                <a:gd name="connsiteY24" fmla="*/ 5256 h 10000"/>
                <a:gd name="connsiteX25" fmla="*/ 8325 w 10069"/>
                <a:gd name="connsiteY25" fmla="*/ 5535 h 10000"/>
                <a:gd name="connsiteX26" fmla="*/ 8026 w 10069"/>
                <a:gd name="connsiteY26" fmla="*/ 6116 h 10000"/>
                <a:gd name="connsiteX27" fmla="*/ 7706 w 10069"/>
                <a:gd name="connsiteY27" fmla="*/ 6326 h 10000"/>
                <a:gd name="connsiteX28" fmla="*/ 7362 w 10069"/>
                <a:gd name="connsiteY28" fmla="*/ 6907 h 10000"/>
                <a:gd name="connsiteX29" fmla="*/ 6949 w 10069"/>
                <a:gd name="connsiteY29" fmla="*/ 6953 h 10000"/>
                <a:gd name="connsiteX30" fmla="*/ 6741 w 10069"/>
                <a:gd name="connsiteY30" fmla="*/ 7046 h 10000"/>
                <a:gd name="connsiteX31" fmla="*/ 6604 w 10069"/>
                <a:gd name="connsiteY31" fmla="*/ 6907 h 10000"/>
                <a:gd name="connsiteX32" fmla="*/ 6353 w 10069"/>
                <a:gd name="connsiteY32" fmla="*/ 6907 h 10000"/>
                <a:gd name="connsiteX33" fmla="*/ 5847 w 10069"/>
                <a:gd name="connsiteY33" fmla="*/ 7395 h 10000"/>
                <a:gd name="connsiteX34" fmla="*/ 5824 w 10069"/>
                <a:gd name="connsiteY34" fmla="*/ 7628 h 10000"/>
                <a:gd name="connsiteX35" fmla="*/ 5847 w 10069"/>
                <a:gd name="connsiteY35" fmla="*/ 7837 h 10000"/>
                <a:gd name="connsiteX36" fmla="*/ 6214 w 10069"/>
                <a:gd name="connsiteY36" fmla="*/ 7930 h 10000"/>
                <a:gd name="connsiteX37" fmla="*/ 6170 w 10069"/>
                <a:gd name="connsiteY37" fmla="*/ 8395 h 10000"/>
                <a:gd name="connsiteX38" fmla="*/ 6353 w 10069"/>
                <a:gd name="connsiteY38" fmla="*/ 8558 h 10000"/>
                <a:gd name="connsiteX39" fmla="*/ 6515 w 10069"/>
                <a:gd name="connsiteY39" fmla="*/ 8558 h 10000"/>
                <a:gd name="connsiteX40" fmla="*/ 6650 w 10069"/>
                <a:gd name="connsiteY40" fmla="*/ 8954 h 10000"/>
                <a:gd name="connsiteX41" fmla="*/ 6788 w 10069"/>
                <a:gd name="connsiteY41" fmla="*/ 9139 h 10000"/>
                <a:gd name="connsiteX42" fmla="*/ 6741 w 10069"/>
                <a:gd name="connsiteY42" fmla="*/ 9581 h 10000"/>
                <a:gd name="connsiteX43" fmla="*/ 6353 w 10069"/>
                <a:gd name="connsiteY43" fmla="*/ 9512 h 10000"/>
                <a:gd name="connsiteX44" fmla="*/ 6170 w 10069"/>
                <a:gd name="connsiteY44" fmla="*/ 9628 h 10000"/>
                <a:gd name="connsiteX45" fmla="*/ 5366 w 10069"/>
                <a:gd name="connsiteY45" fmla="*/ 9581 h 10000"/>
                <a:gd name="connsiteX46" fmla="*/ 5274 w 10069"/>
                <a:gd name="connsiteY46" fmla="*/ 9767 h 10000"/>
                <a:gd name="connsiteX47" fmla="*/ 4929 w 10069"/>
                <a:gd name="connsiteY47" fmla="*/ 9861 h 10000"/>
                <a:gd name="connsiteX48" fmla="*/ 4839 w 10069"/>
                <a:gd name="connsiteY48" fmla="*/ 10000 h 10000"/>
                <a:gd name="connsiteX49" fmla="*/ 4358 w 10069"/>
                <a:gd name="connsiteY49" fmla="*/ 9814 h 10000"/>
                <a:gd name="connsiteX50" fmla="*/ 4174 w 10069"/>
                <a:gd name="connsiteY50" fmla="*/ 9232 h 10000"/>
                <a:gd name="connsiteX51" fmla="*/ 3828 w 10069"/>
                <a:gd name="connsiteY51" fmla="*/ 8837 h 10000"/>
                <a:gd name="connsiteX52" fmla="*/ 3486 w 10069"/>
                <a:gd name="connsiteY52" fmla="*/ 8744 h 10000"/>
                <a:gd name="connsiteX53" fmla="*/ 2546 w 10069"/>
                <a:gd name="connsiteY53" fmla="*/ 8931 h 10000"/>
                <a:gd name="connsiteX54" fmla="*/ 1995 w 10069"/>
                <a:gd name="connsiteY54" fmla="*/ 8744 h 10000"/>
                <a:gd name="connsiteX55" fmla="*/ 1768 w 10069"/>
                <a:gd name="connsiteY55" fmla="*/ 8883 h 10000"/>
                <a:gd name="connsiteX56" fmla="*/ 620 w 10069"/>
                <a:gd name="connsiteY56" fmla="*/ 9000 h 10000"/>
                <a:gd name="connsiteX57" fmla="*/ 435 w 10069"/>
                <a:gd name="connsiteY57" fmla="*/ 8954 h 10000"/>
                <a:gd name="connsiteX58" fmla="*/ 664 w 10069"/>
                <a:gd name="connsiteY58" fmla="*/ 8256 h 10000"/>
                <a:gd name="connsiteX59" fmla="*/ 894 w 10069"/>
                <a:gd name="connsiteY59" fmla="*/ 7976 h 10000"/>
                <a:gd name="connsiteX60" fmla="*/ 1446 w 10069"/>
                <a:gd name="connsiteY60" fmla="*/ 7767 h 10000"/>
                <a:gd name="connsiteX61" fmla="*/ 1582 w 10069"/>
                <a:gd name="connsiteY61" fmla="*/ 7488 h 10000"/>
                <a:gd name="connsiteX62" fmla="*/ 1421 w 10069"/>
                <a:gd name="connsiteY62" fmla="*/ 7395 h 10000"/>
                <a:gd name="connsiteX63" fmla="*/ 1284 w 10069"/>
                <a:gd name="connsiteY63" fmla="*/ 7233 h 10000"/>
                <a:gd name="connsiteX64" fmla="*/ 1146 w 10069"/>
                <a:gd name="connsiteY64" fmla="*/ 6651 h 10000"/>
                <a:gd name="connsiteX65" fmla="*/ 664 w 10069"/>
                <a:gd name="connsiteY65" fmla="*/ 6419 h 10000"/>
                <a:gd name="connsiteX66" fmla="*/ 389 w 10069"/>
                <a:gd name="connsiteY66" fmla="*/ 6116 h 10000"/>
                <a:gd name="connsiteX67" fmla="*/ 230 w 10069"/>
                <a:gd name="connsiteY67" fmla="*/ 5790 h 10000"/>
                <a:gd name="connsiteX68" fmla="*/ 45 w 10069"/>
                <a:gd name="connsiteY68" fmla="*/ 5651 h 10000"/>
                <a:gd name="connsiteX69" fmla="*/ 0 w 10069"/>
                <a:gd name="connsiteY69" fmla="*/ 5489 h 10000"/>
                <a:gd name="connsiteX70" fmla="*/ 961 w 10069"/>
                <a:gd name="connsiteY70" fmla="*/ 5790 h 10000"/>
                <a:gd name="connsiteX71" fmla="*/ 1858 w 10069"/>
                <a:gd name="connsiteY71" fmla="*/ 5697 h 10000"/>
                <a:gd name="connsiteX72" fmla="*/ 2065 w 10069"/>
                <a:gd name="connsiteY72" fmla="*/ 5744 h 10000"/>
                <a:gd name="connsiteX73" fmla="*/ 2477 w 10069"/>
                <a:gd name="connsiteY73" fmla="*/ 5651 h 10000"/>
                <a:gd name="connsiteX74" fmla="*/ 2913 w 10069"/>
                <a:gd name="connsiteY74" fmla="*/ 5651 h 10000"/>
                <a:gd name="connsiteX75" fmla="*/ 3578 w 10069"/>
                <a:gd name="connsiteY75" fmla="*/ 5489 h 10000"/>
                <a:gd name="connsiteX76" fmla="*/ 3738 w 10069"/>
                <a:gd name="connsiteY76" fmla="*/ 4628 h 10000"/>
                <a:gd name="connsiteX77" fmla="*/ 4105 w 10069"/>
                <a:gd name="connsiteY77" fmla="*/ 4372 h 10000"/>
                <a:gd name="connsiteX78" fmla="*/ 4265 w 10069"/>
                <a:gd name="connsiteY78" fmla="*/ 4418 h 10000"/>
                <a:gd name="connsiteX79" fmla="*/ 4496 w 10069"/>
                <a:gd name="connsiteY79" fmla="*/ 4372 h 10000"/>
                <a:gd name="connsiteX80" fmla="*/ 4630 w 10069"/>
                <a:gd name="connsiteY80" fmla="*/ 4186 h 10000"/>
                <a:gd name="connsiteX81" fmla="*/ 4793 w 10069"/>
                <a:gd name="connsiteY81" fmla="*/ 4093 h 10000"/>
                <a:gd name="connsiteX82" fmla="*/ 5253 w 10069"/>
                <a:gd name="connsiteY82" fmla="*/ 4000 h 10000"/>
                <a:gd name="connsiteX83" fmla="*/ 5412 w 10069"/>
                <a:gd name="connsiteY83" fmla="*/ 4140 h 10000"/>
                <a:gd name="connsiteX84" fmla="*/ 5596 w 10069"/>
                <a:gd name="connsiteY84" fmla="*/ 4000 h 10000"/>
                <a:gd name="connsiteX85" fmla="*/ 5641 w 10069"/>
                <a:gd name="connsiteY85" fmla="*/ 3791 h 10000"/>
                <a:gd name="connsiteX86" fmla="*/ 5641 w 10069"/>
                <a:gd name="connsiteY86" fmla="*/ 3511 h 10000"/>
                <a:gd name="connsiteX87" fmla="*/ 5824 w 10069"/>
                <a:gd name="connsiteY87" fmla="*/ 3116 h 10000"/>
                <a:gd name="connsiteX88" fmla="*/ 5984 w 10069"/>
                <a:gd name="connsiteY88" fmla="*/ 2977 h 10000"/>
                <a:gd name="connsiteX89" fmla="*/ 6170 w 10069"/>
                <a:gd name="connsiteY89" fmla="*/ 2884 h 10000"/>
                <a:gd name="connsiteX90" fmla="*/ 6261 w 10069"/>
                <a:gd name="connsiteY90" fmla="*/ 2721 h 10000"/>
                <a:gd name="connsiteX91" fmla="*/ 6123 w 10069"/>
                <a:gd name="connsiteY91" fmla="*/ 2302 h 10000"/>
                <a:gd name="connsiteX92" fmla="*/ 6558 w 10069"/>
                <a:gd name="connsiteY92" fmla="*/ 2348 h 10000"/>
                <a:gd name="connsiteX93" fmla="*/ 6788 w 10069"/>
                <a:gd name="connsiteY93" fmla="*/ 2302 h 10000"/>
                <a:gd name="connsiteX94" fmla="*/ 6926 w 10069"/>
                <a:gd name="connsiteY94" fmla="*/ 2093 h 10000"/>
                <a:gd name="connsiteX95" fmla="*/ 6878 w 10069"/>
                <a:gd name="connsiteY95" fmla="*/ 1860 h 10000"/>
                <a:gd name="connsiteX96" fmla="*/ 7180 w 10069"/>
                <a:gd name="connsiteY96" fmla="*/ 1511 h 10000"/>
                <a:gd name="connsiteX97" fmla="*/ 7223 w 10069"/>
                <a:gd name="connsiteY97" fmla="*/ 1069 h 10000"/>
                <a:gd name="connsiteX98" fmla="*/ 7132 w 10069"/>
                <a:gd name="connsiteY98" fmla="*/ 884 h 10000"/>
                <a:gd name="connsiteX99" fmla="*/ 6949 w 10069"/>
                <a:gd name="connsiteY99" fmla="*/ 698 h 10000"/>
                <a:gd name="connsiteX100" fmla="*/ 7087 w 10069"/>
                <a:gd name="connsiteY100" fmla="*/ 535 h 10000"/>
                <a:gd name="connsiteX101" fmla="*/ 7223 w 10069"/>
                <a:gd name="connsiteY101" fmla="*/ 395 h 10000"/>
                <a:gd name="connsiteX102" fmla="*/ 8026 w 10069"/>
                <a:gd name="connsiteY102" fmla="*/ 70 h 10000"/>
                <a:gd name="connsiteX103" fmla="*/ 8623 w 10069"/>
                <a:gd name="connsiteY103" fmla="*/ 23 h 10000"/>
                <a:gd name="connsiteX104" fmla="*/ 8853 w 10069"/>
                <a:gd name="connsiteY104" fmla="*/ 70 h 10000"/>
                <a:gd name="connsiteX105" fmla="*/ 9243 w 10069"/>
                <a:gd name="connsiteY105" fmla="*/ 0 h 10000"/>
                <a:gd name="connsiteX0" fmla="*/ 9243 w 10069"/>
                <a:gd name="connsiteY0" fmla="*/ 0 h 10000"/>
                <a:gd name="connsiteX1" fmla="*/ 9679 w 10069"/>
                <a:gd name="connsiteY1" fmla="*/ 23 h 10000"/>
                <a:gd name="connsiteX2" fmla="*/ 9770 w 10069"/>
                <a:gd name="connsiteY2" fmla="*/ 209 h 10000"/>
                <a:gd name="connsiteX3" fmla="*/ 10069 w 10069"/>
                <a:gd name="connsiteY3" fmla="*/ 336 h 10000"/>
                <a:gd name="connsiteX4" fmla="*/ 9138 w 10069"/>
                <a:gd name="connsiteY4" fmla="*/ 685 h 10000"/>
                <a:gd name="connsiteX5" fmla="*/ 9276 w 10069"/>
                <a:gd name="connsiteY5" fmla="*/ 1267 h 10000"/>
                <a:gd name="connsiteX6" fmla="*/ 8853 w 10069"/>
                <a:gd name="connsiteY6" fmla="*/ 1698 h 10000"/>
                <a:gd name="connsiteX7" fmla="*/ 8714 w 10069"/>
                <a:gd name="connsiteY7" fmla="*/ 1907 h 10000"/>
                <a:gd name="connsiteX8" fmla="*/ 8945 w 10069"/>
                <a:gd name="connsiteY8" fmla="*/ 2256 h 10000"/>
                <a:gd name="connsiteX9" fmla="*/ 8805 w 10069"/>
                <a:gd name="connsiteY9" fmla="*/ 2489 h 10000"/>
                <a:gd name="connsiteX10" fmla="*/ 8989 w 10069"/>
                <a:gd name="connsiteY10" fmla="*/ 2628 h 10000"/>
                <a:gd name="connsiteX11" fmla="*/ 8853 w 10069"/>
                <a:gd name="connsiteY11" fmla="*/ 2813 h 10000"/>
                <a:gd name="connsiteX12" fmla="*/ 8897 w 10069"/>
                <a:gd name="connsiteY12" fmla="*/ 3023 h 10000"/>
                <a:gd name="connsiteX13" fmla="*/ 9035 w 10069"/>
                <a:gd name="connsiteY13" fmla="*/ 3209 h 10000"/>
                <a:gd name="connsiteX14" fmla="*/ 9289 w 10069"/>
                <a:gd name="connsiteY14" fmla="*/ 3255 h 10000"/>
                <a:gd name="connsiteX15" fmla="*/ 9289 w 10069"/>
                <a:gd name="connsiteY15" fmla="*/ 3465 h 10000"/>
                <a:gd name="connsiteX16" fmla="*/ 9679 w 10069"/>
                <a:gd name="connsiteY16" fmla="*/ 3604 h 10000"/>
                <a:gd name="connsiteX17" fmla="*/ 9679 w 10069"/>
                <a:gd name="connsiteY17" fmla="*/ 3837 h 10000"/>
                <a:gd name="connsiteX18" fmla="*/ 9468 w 10069"/>
                <a:gd name="connsiteY18" fmla="*/ 3837 h 10000"/>
                <a:gd name="connsiteX19" fmla="*/ 9289 w 10069"/>
                <a:gd name="connsiteY19" fmla="*/ 3930 h 10000"/>
                <a:gd name="connsiteX20" fmla="*/ 9198 w 10069"/>
                <a:gd name="connsiteY20" fmla="*/ 4093 h 10000"/>
                <a:gd name="connsiteX21" fmla="*/ 9333 w 10069"/>
                <a:gd name="connsiteY21" fmla="*/ 4488 h 10000"/>
                <a:gd name="connsiteX22" fmla="*/ 8989 w 10069"/>
                <a:gd name="connsiteY22" fmla="*/ 4767 h 10000"/>
                <a:gd name="connsiteX23" fmla="*/ 8714 w 10069"/>
                <a:gd name="connsiteY23" fmla="*/ 5070 h 10000"/>
                <a:gd name="connsiteX24" fmla="*/ 8714 w 10069"/>
                <a:gd name="connsiteY24" fmla="*/ 5256 h 10000"/>
                <a:gd name="connsiteX25" fmla="*/ 8325 w 10069"/>
                <a:gd name="connsiteY25" fmla="*/ 5535 h 10000"/>
                <a:gd name="connsiteX26" fmla="*/ 8026 w 10069"/>
                <a:gd name="connsiteY26" fmla="*/ 6116 h 10000"/>
                <a:gd name="connsiteX27" fmla="*/ 7706 w 10069"/>
                <a:gd name="connsiteY27" fmla="*/ 6326 h 10000"/>
                <a:gd name="connsiteX28" fmla="*/ 7362 w 10069"/>
                <a:gd name="connsiteY28" fmla="*/ 6907 h 10000"/>
                <a:gd name="connsiteX29" fmla="*/ 6949 w 10069"/>
                <a:gd name="connsiteY29" fmla="*/ 6953 h 10000"/>
                <a:gd name="connsiteX30" fmla="*/ 6741 w 10069"/>
                <a:gd name="connsiteY30" fmla="*/ 7046 h 10000"/>
                <a:gd name="connsiteX31" fmla="*/ 6604 w 10069"/>
                <a:gd name="connsiteY31" fmla="*/ 6907 h 10000"/>
                <a:gd name="connsiteX32" fmla="*/ 6353 w 10069"/>
                <a:gd name="connsiteY32" fmla="*/ 6907 h 10000"/>
                <a:gd name="connsiteX33" fmla="*/ 5847 w 10069"/>
                <a:gd name="connsiteY33" fmla="*/ 7395 h 10000"/>
                <a:gd name="connsiteX34" fmla="*/ 5824 w 10069"/>
                <a:gd name="connsiteY34" fmla="*/ 7628 h 10000"/>
                <a:gd name="connsiteX35" fmla="*/ 5847 w 10069"/>
                <a:gd name="connsiteY35" fmla="*/ 7837 h 10000"/>
                <a:gd name="connsiteX36" fmla="*/ 6214 w 10069"/>
                <a:gd name="connsiteY36" fmla="*/ 7930 h 10000"/>
                <a:gd name="connsiteX37" fmla="*/ 6170 w 10069"/>
                <a:gd name="connsiteY37" fmla="*/ 8395 h 10000"/>
                <a:gd name="connsiteX38" fmla="*/ 6353 w 10069"/>
                <a:gd name="connsiteY38" fmla="*/ 8558 h 10000"/>
                <a:gd name="connsiteX39" fmla="*/ 6515 w 10069"/>
                <a:gd name="connsiteY39" fmla="*/ 8558 h 10000"/>
                <a:gd name="connsiteX40" fmla="*/ 6650 w 10069"/>
                <a:gd name="connsiteY40" fmla="*/ 8954 h 10000"/>
                <a:gd name="connsiteX41" fmla="*/ 6788 w 10069"/>
                <a:gd name="connsiteY41" fmla="*/ 9139 h 10000"/>
                <a:gd name="connsiteX42" fmla="*/ 6741 w 10069"/>
                <a:gd name="connsiteY42" fmla="*/ 9581 h 10000"/>
                <a:gd name="connsiteX43" fmla="*/ 6353 w 10069"/>
                <a:gd name="connsiteY43" fmla="*/ 9512 h 10000"/>
                <a:gd name="connsiteX44" fmla="*/ 6170 w 10069"/>
                <a:gd name="connsiteY44" fmla="*/ 9628 h 10000"/>
                <a:gd name="connsiteX45" fmla="*/ 5366 w 10069"/>
                <a:gd name="connsiteY45" fmla="*/ 9581 h 10000"/>
                <a:gd name="connsiteX46" fmla="*/ 5274 w 10069"/>
                <a:gd name="connsiteY46" fmla="*/ 9767 h 10000"/>
                <a:gd name="connsiteX47" fmla="*/ 4929 w 10069"/>
                <a:gd name="connsiteY47" fmla="*/ 9861 h 10000"/>
                <a:gd name="connsiteX48" fmla="*/ 4839 w 10069"/>
                <a:gd name="connsiteY48" fmla="*/ 10000 h 10000"/>
                <a:gd name="connsiteX49" fmla="*/ 4358 w 10069"/>
                <a:gd name="connsiteY49" fmla="*/ 9814 h 10000"/>
                <a:gd name="connsiteX50" fmla="*/ 4174 w 10069"/>
                <a:gd name="connsiteY50" fmla="*/ 9232 h 10000"/>
                <a:gd name="connsiteX51" fmla="*/ 3828 w 10069"/>
                <a:gd name="connsiteY51" fmla="*/ 8837 h 10000"/>
                <a:gd name="connsiteX52" fmla="*/ 3486 w 10069"/>
                <a:gd name="connsiteY52" fmla="*/ 8744 h 10000"/>
                <a:gd name="connsiteX53" fmla="*/ 2546 w 10069"/>
                <a:gd name="connsiteY53" fmla="*/ 8931 h 10000"/>
                <a:gd name="connsiteX54" fmla="*/ 1995 w 10069"/>
                <a:gd name="connsiteY54" fmla="*/ 8744 h 10000"/>
                <a:gd name="connsiteX55" fmla="*/ 1768 w 10069"/>
                <a:gd name="connsiteY55" fmla="*/ 8883 h 10000"/>
                <a:gd name="connsiteX56" fmla="*/ 620 w 10069"/>
                <a:gd name="connsiteY56" fmla="*/ 9000 h 10000"/>
                <a:gd name="connsiteX57" fmla="*/ 435 w 10069"/>
                <a:gd name="connsiteY57" fmla="*/ 8954 h 10000"/>
                <a:gd name="connsiteX58" fmla="*/ 664 w 10069"/>
                <a:gd name="connsiteY58" fmla="*/ 8256 h 10000"/>
                <a:gd name="connsiteX59" fmla="*/ 894 w 10069"/>
                <a:gd name="connsiteY59" fmla="*/ 7976 h 10000"/>
                <a:gd name="connsiteX60" fmla="*/ 1446 w 10069"/>
                <a:gd name="connsiteY60" fmla="*/ 7767 h 10000"/>
                <a:gd name="connsiteX61" fmla="*/ 1582 w 10069"/>
                <a:gd name="connsiteY61" fmla="*/ 7488 h 10000"/>
                <a:gd name="connsiteX62" fmla="*/ 1421 w 10069"/>
                <a:gd name="connsiteY62" fmla="*/ 7395 h 10000"/>
                <a:gd name="connsiteX63" fmla="*/ 1284 w 10069"/>
                <a:gd name="connsiteY63" fmla="*/ 7233 h 10000"/>
                <a:gd name="connsiteX64" fmla="*/ 1146 w 10069"/>
                <a:gd name="connsiteY64" fmla="*/ 6651 h 10000"/>
                <a:gd name="connsiteX65" fmla="*/ 664 w 10069"/>
                <a:gd name="connsiteY65" fmla="*/ 6419 h 10000"/>
                <a:gd name="connsiteX66" fmla="*/ 389 w 10069"/>
                <a:gd name="connsiteY66" fmla="*/ 6116 h 10000"/>
                <a:gd name="connsiteX67" fmla="*/ 230 w 10069"/>
                <a:gd name="connsiteY67" fmla="*/ 5790 h 10000"/>
                <a:gd name="connsiteX68" fmla="*/ 45 w 10069"/>
                <a:gd name="connsiteY68" fmla="*/ 5651 h 10000"/>
                <a:gd name="connsiteX69" fmla="*/ 0 w 10069"/>
                <a:gd name="connsiteY69" fmla="*/ 5489 h 10000"/>
                <a:gd name="connsiteX70" fmla="*/ 961 w 10069"/>
                <a:gd name="connsiteY70" fmla="*/ 5790 h 10000"/>
                <a:gd name="connsiteX71" fmla="*/ 1858 w 10069"/>
                <a:gd name="connsiteY71" fmla="*/ 5697 h 10000"/>
                <a:gd name="connsiteX72" fmla="*/ 2065 w 10069"/>
                <a:gd name="connsiteY72" fmla="*/ 5744 h 10000"/>
                <a:gd name="connsiteX73" fmla="*/ 2477 w 10069"/>
                <a:gd name="connsiteY73" fmla="*/ 5651 h 10000"/>
                <a:gd name="connsiteX74" fmla="*/ 2913 w 10069"/>
                <a:gd name="connsiteY74" fmla="*/ 5651 h 10000"/>
                <a:gd name="connsiteX75" fmla="*/ 3578 w 10069"/>
                <a:gd name="connsiteY75" fmla="*/ 5489 h 10000"/>
                <a:gd name="connsiteX76" fmla="*/ 3738 w 10069"/>
                <a:gd name="connsiteY76" fmla="*/ 4628 h 10000"/>
                <a:gd name="connsiteX77" fmla="*/ 4105 w 10069"/>
                <a:gd name="connsiteY77" fmla="*/ 4372 h 10000"/>
                <a:gd name="connsiteX78" fmla="*/ 4265 w 10069"/>
                <a:gd name="connsiteY78" fmla="*/ 4418 h 10000"/>
                <a:gd name="connsiteX79" fmla="*/ 4496 w 10069"/>
                <a:gd name="connsiteY79" fmla="*/ 4372 h 10000"/>
                <a:gd name="connsiteX80" fmla="*/ 4630 w 10069"/>
                <a:gd name="connsiteY80" fmla="*/ 4186 h 10000"/>
                <a:gd name="connsiteX81" fmla="*/ 4793 w 10069"/>
                <a:gd name="connsiteY81" fmla="*/ 4093 h 10000"/>
                <a:gd name="connsiteX82" fmla="*/ 5253 w 10069"/>
                <a:gd name="connsiteY82" fmla="*/ 4000 h 10000"/>
                <a:gd name="connsiteX83" fmla="*/ 5412 w 10069"/>
                <a:gd name="connsiteY83" fmla="*/ 4140 h 10000"/>
                <a:gd name="connsiteX84" fmla="*/ 5596 w 10069"/>
                <a:gd name="connsiteY84" fmla="*/ 4000 h 10000"/>
                <a:gd name="connsiteX85" fmla="*/ 5641 w 10069"/>
                <a:gd name="connsiteY85" fmla="*/ 3791 h 10000"/>
                <a:gd name="connsiteX86" fmla="*/ 5641 w 10069"/>
                <a:gd name="connsiteY86" fmla="*/ 3511 h 10000"/>
                <a:gd name="connsiteX87" fmla="*/ 5824 w 10069"/>
                <a:gd name="connsiteY87" fmla="*/ 3116 h 10000"/>
                <a:gd name="connsiteX88" fmla="*/ 5984 w 10069"/>
                <a:gd name="connsiteY88" fmla="*/ 2977 h 10000"/>
                <a:gd name="connsiteX89" fmla="*/ 6170 w 10069"/>
                <a:gd name="connsiteY89" fmla="*/ 2884 h 10000"/>
                <a:gd name="connsiteX90" fmla="*/ 6261 w 10069"/>
                <a:gd name="connsiteY90" fmla="*/ 2721 h 10000"/>
                <a:gd name="connsiteX91" fmla="*/ 6123 w 10069"/>
                <a:gd name="connsiteY91" fmla="*/ 2302 h 10000"/>
                <a:gd name="connsiteX92" fmla="*/ 6558 w 10069"/>
                <a:gd name="connsiteY92" fmla="*/ 2348 h 10000"/>
                <a:gd name="connsiteX93" fmla="*/ 6788 w 10069"/>
                <a:gd name="connsiteY93" fmla="*/ 2302 h 10000"/>
                <a:gd name="connsiteX94" fmla="*/ 6926 w 10069"/>
                <a:gd name="connsiteY94" fmla="*/ 2093 h 10000"/>
                <a:gd name="connsiteX95" fmla="*/ 6878 w 10069"/>
                <a:gd name="connsiteY95" fmla="*/ 1860 h 10000"/>
                <a:gd name="connsiteX96" fmla="*/ 7180 w 10069"/>
                <a:gd name="connsiteY96" fmla="*/ 1511 h 10000"/>
                <a:gd name="connsiteX97" fmla="*/ 7223 w 10069"/>
                <a:gd name="connsiteY97" fmla="*/ 1069 h 10000"/>
                <a:gd name="connsiteX98" fmla="*/ 7132 w 10069"/>
                <a:gd name="connsiteY98" fmla="*/ 884 h 10000"/>
                <a:gd name="connsiteX99" fmla="*/ 6949 w 10069"/>
                <a:gd name="connsiteY99" fmla="*/ 698 h 10000"/>
                <a:gd name="connsiteX100" fmla="*/ 7087 w 10069"/>
                <a:gd name="connsiteY100" fmla="*/ 535 h 10000"/>
                <a:gd name="connsiteX101" fmla="*/ 7223 w 10069"/>
                <a:gd name="connsiteY101" fmla="*/ 395 h 10000"/>
                <a:gd name="connsiteX102" fmla="*/ 8026 w 10069"/>
                <a:gd name="connsiteY102" fmla="*/ 70 h 10000"/>
                <a:gd name="connsiteX103" fmla="*/ 8623 w 10069"/>
                <a:gd name="connsiteY103" fmla="*/ 23 h 10000"/>
                <a:gd name="connsiteX104" fmla="*/ 8853 w 10069"/>
                <a:gd name="connsiteY104" fmla="*/ 70 h 10000"/>
                <a:gd name="connsiteX105" fmla="*/ 9243 w 10069"/>
                <a:gd name="connsiteY105" fmla="*/ 0 h 10000"/>
                <a:gd name="connsiteX0" fmla="*/ 9243 w 10069"/>
                <a:gd name="connsiteY0" fmla="*/ 0 h 10000"/>
                <a:gd name="connsiteX1" fmla="*/ 9679 w 10069"/>
                <a:gd name="connsiteY1" fmla="*/ 23 h 10000"/>
                <a:gd name="connsiteX2" fmla="*/ 9770 w 10069"/>
                <a:gd name="connsiteY2" fmla="*/ 209 h 10000"/>
                <a:gd name="connsiteX3" fmla="*/ 10069 w 10069"/>
                <a:gd name="connsiteY3" fmla="*/ 336 h 10000"/>
                <a:gd name="connsiteX4" fmla="*/ 9138 w 10069"/>
                <a:gd name="connsiteY4" fmla="*/ 685 h 10000"/>
                <a:gd name="connsiteX5" fmla="*/ 9276 w 10069"/>
                <a:gd name="connsiteY5" fmla="*/ 1267 h 10000"/>
                <a:gd name="connsiteX6" fmla="*/ 9094 w 10069"/>
                <a:gd name="connsiteY6" fmla="*/ 1628 h 10000"/>
                <a:gd name="connsiteX7" fmla="*/ 8714 w 10069"/>
                <a:gd name="connsiteY7" fmla="*/ 1907 h 10000"/>
                <a:gd name="connsiteX8" fmla="*/ 8945 w 10069"/>
                <a:gd name="connsiteY8" fmla="*/ 2256 h 10000"/>
                <a:gd name="connsiteX9" fmla="*/ 8805 w 10069"/>
                <a:gd name="connsiteY9" fmla="*/ 2489 h 10000"/>
                <a:gd name="connsiteX10" fmla="*/ 8989 w 10069"/>
                <a:gd name="connsiteY10" fmla="*/ 2628 h 10000"/>
                <a:gd name="connsiteX11" fmla="*/ 8853 w 10069"/>
                <a:gd name="connsiteY11" fmla="*/ 2813 h 10000"/>
                <a:gd name="connsiteX12" fmla="*/ 8897 w 10069"/>
                <a:gd name="connsiteY12" fmla="*/ 3023 h 10000"/>
                <a:gd name="connsiteX13" fmla="*/ 9035 w 10069"/>
                <a:gd name="connsiteY13" fmla="*/ 3209 h 10000"/>
                <a:gd name="connsiteX14" fmla="*/ 9289 w 10069"/>
                <a:gd name="connsiteY14" fmla="*/ 3255 h 10000"/>
                <a:gd name="connsiteX15" fmla="*/ 9289 w 10069"/>
                <a:gd name="connsiteY15" fmla="*/ 3465 h 10000"/>
                <a:gd name="connsiteX16" fmla="*/ 9679 w 10069"/>
                <a:gd name="connsiteY16" fmla="*/ 3604 h 10000"/>
                <a:gd name="connsiteX17" fmla="*/ 9679 w 10069"/>
                <a:gd name="connsiteY17" fmla="*/ 3837 h 10000"/>
                <a:gd name="connsiteX18" fmla="*/ 9468 w 10069"/>
                <a:gd name="connsiteY18" fmla="*/ 3837 h 10000"/>
                <a:gd name="connsiteX19" fmla="*/ 9289 w 10069"/>
                <a:gd name="connsiteY19" fmla="*/ 3930 h 10000"/>
                <a:gd name="connsiteX20" fmla="*/ 9198 w 10069"/>
                <a:gd name="connsiteY20" fmla="*/ 4093 h 10000"/>
                <a:gd name="connsiteX21" fmla="*/ 9333 w 10069"/>
                <a:gd name="connsiteY21" fmla="*/ 4488 h 10000"/>
                <a:gd name="connsiteX22" fmla="*/ 8989 w 10069"/>
                <a:gd name="connsiteY22" fmla="*/ 4767 h 10000"/>
                <a:gd name="connsiteX23" fmla="*/ 8714 w 10069"/>
                <a:gd name="connsiteY23" fmla="*/ 5070 h 10000"/>
                <a:gd name="connsiteX24" fmla="*/ 8714 w 10069"/>
                <a:gd name="connsiteY24" fmla="*/ 5256 h 10000"/>
                <a:gd name="connsiteX25" fmla="*/ 8325 w 10069"/>
                <a:gd name="connsiteY25" fmla="*/ 5535 h 10000"/>
                <a:gd name="connsiteX26" fmla="*/ 8026 w 10069"/>
                <a:gd name="connsiteY26" fmla="*/ 6116 h 10000"/>
                <a:gd name="connsiteX27" fmla="*/ 7706 w 10069"/>
                <a:gd name="connsiteY27" fmla="*/ 6326 h 10000"/>
                <a:gd name="connsiteX28" fmla="*/ 7362 w 10069"/>
                <a:gd name="connsiteY28" fmla="*/ 6907 h 10000"/>
                <a:gd name="connsiteX29" fmla="*/ 6949 w 10069"/>
                <a:gd name="connsiteY29" fmla="*/ 6953 h 10000"/>
                <a:gd name="connsiteX30" fmla="*/ 6741 w 10069"/>
                <a:gd name="connsiteY30" fmla="*/ 7046 h 10000"/>
                <a:gd name="connsiteX31" fmla="*/ 6604 w 10069"/>
                <a:gd name="connsiteY31" fmla="*/ 6907 h 10000"/>
                <a:gd name="connsiteX32" fmla="*/ 6353 w 10069"/>
                <a:gd name="connsiteY32" fmla="*/ 6907 h 10000"/>
                <a:gd name="connsiteX33" fmla="*/ 5847 w 10069"/>
                <a:gd name="connsiteY33" fmla="*/ 7395 h 10000"/>
                <a:gd name="connsiteX34" fmla="*/ 5824 w 10069"/>
                <a:gd name="connsiteY34" fmla="*/ 7628 h 10000"/>
                <a:gd name="connsiteX35" fmla="*/ 5847 w 10069"/>
                <a:gd name="connsiteY35" fmla="*/ 7837 h 10000"/>
                <a:gd name="connsiteX36" fmla="*/ 6214 w 10069"/>
                <a:gd name="connsiteY36" fmla="*/ 7930 h 10000"/>
                <a:gd name="connsiteX37" fmla="*/ 6170 w 10069"/>
                <a:gd name="connsiteY37" fmla="*/ 8395 h 10000"/>
                <a:gd name="connsiteX38" fmla="*/ 6353 w 10069"/>
                <a:gd name="connsiteY38" fmla="*/ 8558 h 10000"/>
                <a:gd name="connsiteX39" fmla="*/ 6515 w 10069"/>
                <a:gd name="connsiteY39" fmla="*/ 8558 h 10000"/>
                <a:gd name="connsiteX40" fmla="*/ 6650 w 10069"/>
                <a:gd name="connsiteY40" fmla="*/ 8954 h 10000"/>
                <a:gd name="connsiteX41" fmla="*/ 6788 w 10069"/>
                <a:gd name="connsiteY41" fmla="*/ 9139 h 10000"/>
                <a:gd name="connsiteX42" fmla="*/ 6741 w 10069"/>
                <a:gd name="connsiteY42" fmla="*/ 9581 h 10000"/>
                <a:gd name="connsiteX43" fmla="*/ 6353 w 10069"/>
                <a:gd name="connsiteY43" fmla="*/ 9512 h 10000"/>
                <a:gd name="connsiteX44" fmla="*/ 6170 w 10069"/>
                <a:gd name="connsiteY44" fmla="*/ 9628 h 10000"/>
                <a:gd name="connsiteX45" fmla="*/ 5366 w 10069"/>
                <a:gd name="connsiteY45" fmla="*/ 9581 h 10000"/>
                <a:gd name="connsiteX46" fmla="*/ 5274 w 10069"/>
                <a:gd name="connsiteY46" fmla="*/ 9767 h 10000"/>
                <a:gd name="connsiteX47" fmla="*/ 4929 w 10069"/>
                <a:gd name="connsiteY47" fmla="*/ 9861 h 10000"/>
                <a:gd name="connsiteX48" fmla="*/ 4839 w 10069"/>
                <a:gd name="connsiteY48" fmla="*/ 10000 h 10000"/>
                <a:gd name="connsiteX49" fmla="*/ 4358 w 10069"/>
                <a:gd name="connsiteY49" fmla="*/ 9814 h 10000"/>
                <a:gd name="connsiteX50" fmla="*/ 4174 w 10069"/>
                <a:gd name="connsiteY50" fmla="*/ 9232 h 10000"/>
                <a:gd name="connsiteX51" fmla="*/ 3828 w 10069"/>
                <a:gd name="connsiteY51" fmla="*/ 8837 h 10000"/>
                <a:gd name="connsiteX52" fmla="*/ 3486 w 10069"/>
                <a:gd name="connsiteY52" fmla="*/ 8744 h 10000"/>
                <a:gd name="connsiteX53" fmla="*/ 2546 w 10069"/>
                <a:gd name="connsiteY53" fmla="*/ 8931 h 10000"/>
                <a:gd name="connsiteX54" fmla="*/ 1995 w 10069"/>
                <a:gd name="connsiteY54" fmla="*/ 8744 h 10000"/>
                <a:gd name="connsiteX55" fmla="*/ 1768 w 10069"/>
                <a:gd name="connsiteY55" fmla="*/ 8883 h 10000"/>
                <a:gd name="connsiteX56" fmla="*/ 620 w 10069"/>
                <a:gd name="connsiteY56" fmla="*/ 9000 h 10000"/>
                <a:gd name="connsiteX57" fmla="*/ 435 w 10069"/>
                <a:gd name="connsiteY57" fmla="*/ 8954 h 10000"/>
                <a:gd name="connsiteX58" fmla="*/ 664 w 10069"/>
                <a:gd name="connsiteY58" fmla="*/ 8256 h 10000"/>
                <a:gd name="connsiteX59" fmla="*/ 894 w 10069"/>
                <a:gd name="connsiteY59" fmla="*/ 7976 h 10000"/>
                <a:gd name="connsiteX60" fmla="*/ 1446 w 10069"/>
                <a:gd name="connsiteY60" fmla="*/ 7767 h 10000"/>
                <a:gd name="connsiteX61" fmla="*/ 1582 w 10069"/>
                <a:gd name="connsiteY61" fmla="*/ 7488 h 10000"/>
                <a:gd name="connsiteX62" fmla="*/ 1421 w 10069"/>
                <a:gd name="connsiteY62" fmla="*/ 7395 h 10000"/>
                <a:gd name="connsiteX63" fmla="*/ 1284 w 10069"/>
                <a:gd name="connsiteY63" fmla="*/ 7233 h 10000"/>
                <a:gd name="connsiteX64" fmla="*/ 1146 w 10069"/>
                <a:gd name="connsiteY64" fmla="*/ 6651 h 10000"/>
                <a:gd name="connsiteX65" fmla="*/ 664 w 10069"/>
                <a:gd name="connsiteY65" fmla="*/ 6419 h 10000"/>
                <a:gd name="connsiteX66" fmla="*/ 389 w 10069"/>
                <a:gd name="connsiteY66" fmla="*/ 6116 h 10000"/>
                <a:gd name="connsiteX67" fmla="*/ 230 w 10069"/>
                <a:gd name="connsiteY67" fmla="*/ 5790 h 10000"/>
                <a:gd name="connsiteX68" fmla="*/ 45 w 10069"/>
                <a:gd name="connsiteY68" fmla="*/ 5651 h 10000"/>
                <a:gd name="connsiteX69" fmla="*/ 0 w 10069"/>
                <a:gd name="connsiteY69" fmla="*/ 5489 h 10000"/>
                <a:gd name="connsiteX70" fmla="*/ 961 w 10069"/>
                <a:gd name="connsiteY70" fmla="*/ 5790 h 10000"/>
                <a:gd name="connsiteX71" fmla="*/ 1858 w 10069"/>
                <a:gd name="connsiteY71" fmla="*/ 5697 h 10000"/>
                <a:gd name="connsiteX72" fmla="*/ 2065 w 10069"/>
                <a:gd name="connsiteY72" fmla="*/ 5744 h 10000"/>
                <a:gd name="connsiteX73" fmla="*/ 2477 w 10069"/>
                <a:gd name="connsiteY73" fmla="*/ 5651 h 10000"/>
                <a:gd name="connsiteX74" fmla="*/ 2913 w 10069"/>
                <a:gd name="connsiteY74" fmla="*/ 5651 h 10000"/>
                <a:gd name="connsiteX75" fmla="*/ 3578 w 10069"/>
                <a:gd name="connsiteY75" fmla="*/ 5489 h 10000"/>
                <a:gd name="connsiteX76" fmla="*/ 3738 w 10069"/>
                <a:gd name="connsiteY76" fmla="*/ 4628 h 10000"/>
                <a:gd name="connsiteX77" fmla="*/ 4105 w 10069"/>
                <a:gd name="connsiteY77" fmla="*/ 4372 h 10000"/>
                <a:gd name="connsiteX78" fmla="*/ 4265 w 10069"/>
                <a:gd name="connsiteY78" fmla="*/ 4418 h 10000"/>
                <a:gd name="connsiteX79" fmla="*/ 4496 w 10069"/>
                <a:gd name="connsiteY79" fmla="*/ 4372 h 10000"/>
                <a:gd name="connsiteX80" fmla="*/ 4630 w 10069"/>
                <a:gd name="connsiteY80" fmla="*/ 4186 h 10000"/>
                <a:gd name="connsiteX81" fmla="*/ 4793 w 10069"/>
                <a:gd name="connsiteY81" fmla="*/ 4093 h 10000"/>
                <a:gd name="connsiteX82" fmla="*/ 5253 w 10069"/>
                <a:gd name="connsiteY82" fmla="*/ 4000 h 10000"/>
                <a:gd name="connsiteX83" fmla="*/ 5412 w 10069"/>
                <a:gd name="connsiteY83" fmla="*/ 4140 h 10000"/>
                <a:gd name="connsiteX84" fmla="*/ 5596 w 10069"/>
                <a:gd name="connsiteY84" fmla="*/ 4000 h 10000"/>
                <a:gd name="connsiteX85" fmla="*/ 5641 w 10069"/>
                <a:gd name="connsiteY85" fmla="*/ 3791 h 10000"/>
                <a:gd name="connsiteX86" fmla="*/ 5641 w 10069"/>
                <a:gd name="connsiteY86" fmla="*/ 3511 h 10000"/>
                <a:gd name="connsiteX87" fmla="*/ 5824 w 10069"/>
                <a:gd name="connsiteY87" fmla="*/ 3116 h 10000"/>
                <a:gd name="connsiteX88" fmla="*/ 5984 w 10069"/>
                <a:gd name="connsiteY88" fmla="*/ 2977 h 10000"/>
                <a:gd name="connsiteX89" fmla="*/ 6170 w 10069"/>
                <a:gd name="connsiteY89" fmla="*/ 2884 h 10000"/>
                <a:gd name="connsiteX90" fmla="*/ 6261 w 10069"/>
                <a:gd name="connsiteY90" fmla="*/ 2721 h 10000"/>
                <a:gd name="connsiteX91" fmla="*/ 6123 w 10069"/>
                <a:gd name="connsiteY91" fmla="*/ 2302 h 10000"/>
                <a:gd name="connsiteX92" fmla="*/ 6558 w 10069"/>
                <a:gd name="connsiteY92" fmla="*/ 2348 h 10000"/>
                <a:gd name="connsiteX93" fmla="*/ 6788 w 10069"/>
                <a:gd name="connsiteY93" fmla="*/ 2302 h 10000"/>
                <a:gd name="connsiteX94" fmla="*/ 6926 w 10069"/>
                <a:gd name="connsiteY94" fmla="*/ 2093 h 10000"/>
                <a:gd name="connsiteX95" fmla="*/ 6878 w 10069"/>
                <a:gd name="connsiteY95" fmla="*/ 1860 h 10000"/>
                <a:gd name="connsiteX96" fmla="*/ 7180 w 10069"/>
                <a:gd name="connsiteY96" fmla="*/ 1511 h 10000"/>
                <a:gd name="connsiteX97" fmla="*/ 7223 w 10069"/>
                <a:gd name="connsiteY97" fmla="*/ 1069 h 10000"/>
                <a:gd name="connsiteX98" fmla="*/ 7132 w 10069"/>
                <a:gd name="connsiteY98" fmla="*/ 884 h 10000"/>
                <a:gd name="connsiteX99" fmla="*/ 6949 w 10069"/>
                <a:gd name="connsiteY99" fmla="*/ 698 h 10000"/>
                <a:gd name="connsiteX100" fmla="*/ 7087 w 10069"/>
                <a:gd name="connsiteY100" fmla="*/ 535 h 10000"/>
                <a:gd name="connsiteX101" fmla="*/ 7223 w 10069"/>
                <a:gd name="connsiteY101" fmla="*/ 395 h 10000"/>
                <a:gd name="connsiteX102" fmla="*/ 8026 w 10069"/>
                <a:gd name="connsiteY102" fmla="*/ 70 h 10000"/>
                <a:gd name="connsiteX103" fmla="*/ 8623 w 10069"/>
                <a:gd name="connsiteY103" fmla="*/ 23 h 10000"/>
                <a:gd name="connsiteX104" fmla="*/ 8853 w 10069"/>
                <a:gd name="connsiteY104" fmla="*/ 70 h 10000"/>
                <a:gd name="connsiteX105" fmla="*/ 9243 w 10069"/>
                <a:gd name="connsiteY105" fmla="*/ 0 h 10000"/>
                <a:gd name="connsiteX0" fmla="*/ 9243 w 10069"/>
                <a:gd name="connsiteY0" fmla="*/ 0 h 10000"/>
                <a:gd name="connsiteX1" fmla="*/ 9679 w 10069"/>
                <a:gd name="connsiteY1" fmla="*/ 23 h 10000"/>
                <a:gd name="connsiteX2" fmla="*/ 9770 w 10069"/>
                <a:gd name="connsiteY2" fmla="*/ 209 h 10000"/>
                <a:gd name="connsiteX3" fmla="*/ 10069 w 10069"/>
                <a:gd name="connsiteY3" fmla="*/ 336 h 10000"/>
                <a:gd name="connsiteX4" fmla="*/ 9138 w 10069"/>
                <a:gd name="connsiteY4" fmla="*/ 685 h 10000"/>
                <a:gd name="connsiteX5" fmla="*/ 9276 w 10069"/>
                <a:gd name="connsiteY5" fmla="*/ 1267 h 10000"/>
                <a:gd name="connsiteX6" fmla="*/ 9094 w 10069"/>
                <a:gd name="connsiteY6" fmla="*/ 1628 h 10000"/>
                <a:gd name="connsiteX7" fmla="*/ 8714 w 10069"/>
                <a:gd name="connsiteY7" fmla="*/ 1907 h 10000"/>
                <a:gd name="connsiteX8" fmla="*/ 8945 w 10069"/>
                <a:gd name="connsiteY8" fmla="*/ 2256 h 10000"/>
                <a:gd name="connsiteX9" fmla="*/ 8805 w 10069"/>
                <a:gd name="connsiteY9" fmla="*/ 2489 h 10000"/>
                <a:gd name="connsiteX10" fmla="*/ 8989 w 10069"/>
                <a:gd name="connsiteY10" fmla="*/ 2628 h 10000"/>
                <a:gd name="connsiteX11" fmla="*/ 8853 w 10069"/>
                <a:gd name="connsiteY11" fmla="*/ 2813 h 10000"/>
                <a:gd name="connsiteX12" fmla="*/ 8897 w 10069"/>
                <a:gd name="connsiteY12" fmla="*/ 3023 h 10000"/>
                <a:gd name="connsiteX13" fmla="*/ 9035 w 10069"/>
                <a:gd name="connsiteY13" fmla="*/ 3209 h 10000"/>
                <a:gd name="connsiteX14" fmla="*/ 9289 w 10069"/>
                <a:gd name="connsiteY14" fmla="*/ 3255 h 10000"/>
                <a:gd name="connsiteX15" fmla="*/ 9289 w 10069"/>
                <a:gd name="connsiteY15" fmla="*/ 3465 h 10000"/>
                <a:gd name="connsiteX16" fmla="*/ 9679 w 10069"/>
                <a:gd name="connsiteY16" fmla="*/ 3604 h 10000"/>
                <a:gd name="connsiteX17" fmla="*/ 9679 w 10069"/>
                <a:gd name="connsiteY17" fmla="*/ 3837 h 10000"/>
                <a:gd name="connsiteX18" fmla="*/ 9468 w 10069"/>
                <a:gd name="connsiteY18" fmla="*/ 3837 h 10000"/>
                <a:gd name="connsiteX19" fmla="*/ 9289 w 10069"/>
                <a:gd name="connsiteY19" fmla="*/ 3930 h 10000"/>
                <a:gd name="connsiteX20" fmla="*/ 9198 w 10069"/>
                <a:gd name="connsiteY20" fmla="*/ 4093 h 10000"/>
                <a:gd name="connsiteX21" fmla="*/ 9333 w 10069"/>
                <a:gd name="connsiteY21" fmla="*/ 4488 h 10000"/>
                <a:gd name="connsiteX22" fmla="*/ 8989 w 10069"/>
                <a:gd name="connsiteY22" fmla="*/ 4767 h 10000"/>
                <a:gd name="connsiteX23" fmla="*/ 8714 w 10069"/>
                <a:gd name="connsiteY23" fmla="*/ 5070 h 10000"/>
                <a:gd name="connsiteX24" fmla="*/ 8714 w 10069"/>
                <a:gd name="connsiteY24" fmla="*/ 5256 h 10000"/>
                <a:gd name="connsiteX25" fmla="*/ 8325 w 10069"/>
                <a:gd name="connsiteY25" fmla="*/ 5535 h 10000"/>
                <a:gd name="connsiteX26" fmla="*/ 8026 w 10069"/>
                <a:gd name="connsiteY26" fmla="*/ 6116 h 10000"/>
                <a:gd name="connsiteX27" fmla="*/ 7706 w 10069"/>
                <a:gd name="connsiteY27" fmla="*/ 6326 h 10000"/>
                <a:gd name="connsiteX28" fmla="*/ 7362 w 10069"/>
                <a:gd name="connsiteY28" fmla="*/ 6907 h 10000"/>
                <a:gd name="connsiteX29" fmla="*/ 6949 w 10069"/>
                <a:gd name="connsiteY29" fmla="*/ 6953 h 10000"/>
                <a:gd name="connsiteX30" fmla="*/ 6741 w 10069"/>
                <a:gd name="connsiteY30" fmla="*/ 7046 h 10000"/>
                <a:gd name="connsiteX31" fmla="*/ 6604 w 10069"/>
                <a:gd name="connsiteY31" fmla="*/ 6907 h 10000"/>
                <a:gd name="connsiteX32" fmla="*/ 6353 w 10069"/>
                <a:gd name="connsiteY32" fmla="*/ 6907 h 10000"/>
                <a:gd name="connsiteX33" fmla="*/ 5847 w 10069"/>
                <a:gd name="connsiteY33" fmla="*/ 7395 h 10000"/>
                <a:gd name="connsiteX34" fmla="*/ 5824 w 10069"/>
                <a:gd name="connsiteY34" fmla="*/ 7628 h 10000"/>
                <a:gd name="connsiteX35" fmla="*/ 5847 w 10069"/>
                <a:gd name="connsiteY35" fmla="*/ 7837 h 10000"/>
                <a:gd name="connsiteX36" fmla="*/ 6214 w 10069"/>
                <a:gd name="connsiteY36" fmla="*/ 7930 h 10000"/>
                <a:gd name="connsiteX37" fmla="*/ 6170 w 10069"/>
                <a:gd name="connsiteY37" fmla="*/ 8395 h 10000"/>
                <a:gd name="connsiteX38" fmla="*/ 6353 w 10069"/>
                <a:gd name="connsiteY38" fmla="*/ 8558 h 10000"/>
                <a:gd name="connsiteX39" fmla="*/ 6515 w 10069"/>
                <a:gd name="connsiteY39" fmla="*/ 8558 h 10000"/>
                <a:gd name="connsiteX40" fmla="*/ 6650 w 10069"/>
                <a:gd name="connsiteY40" fmla="*/ 8954 h 10000"/>
                <a:gd name="connsiteX41" fmla="*/ 6788 w 10069"/>
                <a:gd name="connsiteY41" fmla="*/ 9139 h 10000"/>
                <a:gd name="connsiteX42" fmla="*/ 6741 w 10069"/>
                <a:gd name="connsiteY42" fmla="*/ 9581 h 10000"/>
                <a:gd name="connsiteX43" fmla="*/ 6353 w 10069"/>
                <a:gd name="connsiteY43" fmla="*/ 9512 h 10000"/>
                <a:gd name="connsiteX44" fmla="*/ 6170 w 10069"/>
                <a:gd name="connsiteY44" fmla="*/ 9628 h 10000"/>
                <a:gd name="connsiteX45" fmla="*/ 5366 w 10069"/>
                <a:gd name="connsiteY45" fmla="*/ 9581 h 10000"/>
                <a:gd name="connsiteX46" fmla="*/ 5274 w 10069"/>
                <a:gd name="connsiteY46" fmla="*/ 9767 h 10000"/>
                <a:gd name="connsiteX47" fmla="*/ 4929 w 10069"/>
                <a:gd name="connsiteY47" fmla="*/ 9861 h 10000"/>
                <a:gd name="connsiteX48" fmla="*/ 4839 w 10069"/>
                <a:gd name="connsiteY48" fmla="*/ 10000 h 10000"/>
                <a:gd name="connsiteX49" fmla="*/ 4358 w 10069"/>
                <a:gd name="connsiteY49" fmla="*/ 9814 h 10000"/>
                <a:gd name="connsiteX50" fmla="*/ 4174 w 10069"/>
                <a:gd name="connsiteY50" fmla="*/ 9232 h 10000"/>
                <a:gd name="connsiteX51" fmla="*/ 3828 w 10069"/>
                <a:gd name="connsiteY51" fmla="*/ 8837 h 10000"/>
                <a:gd name="connsiteX52" fmla="*/ 3486 w 10069"/>
                <a:gd name="connsiteY52" fmla="*/ 8744 h 10000"/>
                <a:gd name="connsiteX53" fmla="*/ 2546 w 10069"/>
                <a:gd name="connsiteY53" fmla="*/ 8931 h 10000"/>
                <a:gd name="connsiteX54" fmla="*/ 1995 w 10069"/>
                <a:gd name="connsiteY54" fmla="*/ 8744 h 10000"/>
                <a:gd name="connsiteX55" fmla="*/ 1768 w 10069"/>
                <a:gd name="connsiteY55" fmla="*/ 8883 h 10000"/>
                <a:gd name="connsiteX56" fmla="*/ 620 w 10069"/>
                <a:gd name="connsiteY56" fmla="*/ 9000 h 10000"/>
                <a:gd name="connsiteX57" fmla="*/ 435 w 10069"/>
                <a:gd name="connsiteY57" fmla="*/ 8954 h 10000"/>
                <a:gd name="connsiteX58" fmla="*/ 664 w 10069"/>
                <a:gd name="connsiteY58" fmla="*/ 8256 h 10000"/>
                <a:gd name="connsiteX59" fmla="*/ 894 w 10069"/>
                <a:gd name="connsiteY59" fmla="*/ 7976 h 10000"/>
                <a:gd name="connsiteX60" fmla="*/ 1446 w 10069"/>
                <a:gd name="connsiteY60" fmla="*/ 7767 h 10000"/>
                <a:gd name="connsiteX61" fmla="*/ 1582 w 10069"/>
                <a:gd name="connsiteY61" fmla="*/ 7488 h 10000"/>
                <a:gd name="connsiteX62" fmla="*/ 1421 w 10069"/>
                <a:gd name="connsiteY62" fmla="*/ 7395 h 10000"/>
                <a:gd name="connsiteX63" fmla="*/ 1284 w 10069"/>
                <a:gd name="connsiteY63" fmla="*/ 7233 h 10000"/>
                <a:gd name="connsiteX64" fmla="*/ 1146 w 10069"/>
                <a:gd name="connsiteY64" fmla="*/ 6651 h 10000"/>
                <a:gd name="connsiteX65" fmla="*/ 664 w 10069"/>
                <a:gd name="connsiteY65" fmla="*/ 6419 h 10000"/>
                <a:gd name="connsiteX66" fmla="*/ 389 w 10069"/>
                <a:gd name="connsiteY66" fmla="*/ 6116 h 10000"/>
                <a:gd name="connsiteX67" fmla="*/ 230 w 10069"/>
                <a:gd name="connsiteY67" fmla="*/ 5790 h 10000"/>
                <a:gd name="connsiteX68" fmla="*/ 45 w 10069"/>
                <a:gd name="connsiteY68" fmla="*/ 5651 h 10000"/>
                <a:gd name="connsiteX69" fmla="*/ 0 w 10069"/>
                <a:gd name="connsiteY69" fmla="*/ 5489 h 10000"/>
                <a:gd name="connsiteX70" fmla="*/ 961 w 10069"/>
                <a:gd name="connsiteY70" fmla="*/ 5790 h 10000"/>
                <a:gd name="connsiteX71" fmla="*/ 1858 w 10069"/>
                <a:gd name="connsiteY71" fmla="*/ 5697 h 10000"/>
                <a:gd name="connsiteX72" fmla="*/ 2065 w 10069"/>
                <a:gd name="connsiteY72" fmla="*/ 5744 h 10000"/>
                <a:gd name="connsiteX73" fmla="*/ 2477 w 10069"/>
                <a:gd name="connsiteY73" fmla="*/ 5651 h 10000"/>
                <a:gd name="connsiteX74" fmla="*/ 2913 w 10069"/>
                <a:gd name="connsiteY74" fmla="*/ 5651 h 10000"/>
                <a:gd name="connsiteX75" fmla="*/ 3578 w 10069"/>
                <a:gd name="connsiteY75" fmla="*/ 5489 h 10000"/>
                <a:gd name="connsiteX76" fmla="*/ 3738 w 10069"/>
                <a:gd name="connsiteY76" fmla="*/ 4628 h 10000"/>
                <a:gd name="connsiteX77" fmla="*/ 4105 w 10069"/>
                <a:gd name="connsiteY77" fmla="*/ 4372 h 10000"/>
                <a:gd name="connsiteX78" fmla="*/ 4265 w 10069"/>
                <a:gd name="connsiteY78" fmla="*/ 4418 h 10000"/>
                <a:gd name="connsiteX79" fmla="*/ 4496 w 10069"/>
                <a:gd name="connsiteY79" fmla="*/ 4372 h 10000"/>
                <a:gd name="connsiteX80" fmla="*/ 4630 w 10069"/>
                <a:gd name="connsiteY80" fmla="*/ 4186 h 10000"/>
                <a:gd name="connsiteX81" fmla="*/ 4793 w 10069"/>
                <a:gd name="connsiteY81" fmla="*/ 4093 h 10000"/>
                <a:gd name="connsiteX82" fmla="*/ 5253 w 10069"/>
                <a:gd name="connsiteY82" fmla="*/ 4000 h 10000"/>
                <a:gd name="connsiteX83" fmla="*/ 5412 w 10069"/>
                <a:gd name="connsiteY83" fmla="*/ 4140 h 10000"/>
                <a:gd name="connsiteX84" fmla="*/ 5596 w 10069"/>
                <a:gd name="connsiteY84" fmla="*/ 4000 h 10000"/>
                <a:gd name="connsiteX85" fmla="*/ 5641 w 10069"/>
                <a:gd name="connsiteY85" fmla="*/ 3791 h 10000"/>
                <a:gd name="connsiteX86" fmla="*/ 5641 w 10069"/>
                <a:gd name="connsiteY86" fmla="*/ 3511 h 10000"/>
                <a:gd name="connsiteX87" fmla="*/ 5824 w 10069"/>
                <a:gd name="connsiteY87" fmla="*/ 3116 h 10000"/>
                <a:gd name="connsiteX88" fmla="*/ 5984 w 10069"/>
                <a:gd name="connsiteY88" fmla="*/ 2977 h 10000"/>
                <a:gd name="connsiteX89" fmla="*/ 6170 w 10069"/>
                <a:gd name="connsiteY89" fmla="*/ 2884 h 10000"/>
                <a:gd name="connsiteX90" fmla="*/ 6261 w 10069"/>
                <a:gd name="connsiteY90" fmla="*/ 2721 h 10000"/>
                <a:gd name="connsiteX91" fmla="*/ 6123 w 10069"/>
                <a:gd name="connsiteY91" fmla="*/ 2302 h 10000"/>
                <a:gd name="connsiteX92" fmla="*/ 6558 w 10069"/>
                <a:gd name="connsiteY92" fmla="*/ 2348 h 10000"/>
                <a:gd name="connsiteX93" fmla="*/ 6788 w 10069"/>
                <a:gd name="connsiteY93" fmla="*/ 2302 h 10000"/>
                <a:gd name="connsiteX94" fmla="*/ 6926 w 10069"/>
                <a:gd name="connsiteY94" fmla="*/ 2093 h 10000"/>
                <a:gd name="connsiteX95" fmla="*/ 6878 w 10069"/>
                <a:gd name="connsiteY95" fmla="*/ 1860 h 10000"/>
                <a:gd name="connsiteX96" fmla="*/ 7180 w 10069"/>
                <a:gd name="connsiteY96" fmla="*/ 1511 h 10000"/>
                <a:gd name="connsiteX97" fmla="*/ 7223 w 10069"/>
                <a:gd name="connsiteY97" fmla="*/ 1069 h 10000"/>
                <a:gd name="connsiteX98" fmla="*/ 7132 w 10069"/>
                <a:gd name="connsiteY98" fmla="*/ 884 h 10000"/>
                <a:gd name="connsiteX99" fmla="*/ 6949 w 10069"/>
                <a:gd name="connsiteY99" fmla="*/ 698 h 10000"/>
                <a:gd name="connsiteX100" fmla="*/ 7087 w 10069"/>
                <a:gd name="connsiteY100" fmla="*/ 535 h 10000"/>
                <a:gd name="connsiteX101" fmla="*/ 7223 w 10069"/>
                <a:gd name="connsiteY101" fmla="*/ 395 h 10000"/>
                <a:gd name="connsiteX102" fmla="*/ 8026 w 10069"/>
                <a:gd name="connsiteY102" fmla="*/ 70 h 10000"/>
                <a:gd name="connsiteX103" fmla="*/ 8623 w 10069"/>
                <a:gd name="connsiteY103" fmla="*/ 23 h 10000"/>
                <a:gd name="connsiteX104" fmla="*/ 8853 w 10069"/>
                <a:gd name="connsiteY104" fmla="*/ 70 h 10000"/>
                <a:gd name="connsiteX105" fmla="*/ 9243 w 10069"/>
                <a:gd name="connsiteY105" fmla="*/ 0 h 10000"/>
                <a:gd name="connsiteX0" fmla="*/ 9243 w 10069"/>
                <a:gd name="connsiteY0" fmla="*/ 0 h 10000"/>
                <a:gd name="connsiteX1" fmla="*/ 9679 w 10069"/>
                <a:gd name="connsiteY1" fmla="*/ 23 h 10000"/>
                <a:gd name="connsiteX2" fmla="*/ 9770 w 10069"/>
                <a:gd name="connsiteY2" fmla="*/ 209 h 10000"/>
                <a:gd name="connsiteX3" fmla="*/ 10069 w 10069"/>
                <a:gd name="connsiteY3" fmla="*/ 336 h 10000"/>
                <a:gd name="connsiteX4" fmla="*/ 9138 w 10069"/>
                <a:gd name="connsiteY4" fmla="*/ 685 h 10000"/>
                <a:gd name="connsiteX5" fmla="*/ 9276 w 10069"/>
                <a:gd name="connsiteY5" fmla="*/ 1267 h 10000"/>
                <a:gd name="connsiteX6" fmla="*/ 9094 w 10069"/>
                <a:gd name="connsiteY6" fmla="*/ 1628 h 10000"/>
                <a:gd name="connsiteX7" fmla="*/ 8714 w 10069"/>
                <a:gd name="connsiteY7" fmla="*/ 1907 h 10000"/>
                <a:gd name="connsiteX8" fmla="*/ 8945 w 10069"/>
                <a:gd name="connsiteY8" fmla="*/ 2256 h 10000"/>
                <a:gd name="connsiteX9" fmla="*/ 8805 w 10069"/>
                <a:gd name="connsiteY9" fmla="*/ 2489 h 10000"/>
                <a:gd name="connsiteX10" fmla="*/ 8989 w 10069"/>
                <a:gd name="connsiteY10" fmla="*/ 2628 h 10000"/>
                <a:gd name="connsiteX11" fmla="*/ 8853 w 10069"/>
                <a:gd name="connsiteY11" fmla="*/ 2813 h 10000"/>
                <a:gd name="connsiteX12" fmla="*/ 8897 w 10069"/>
                <a:gd name="connsiteY12" fmla="*/ 3023 h 10000"/>
                <a:gd name="connsiteX13" fmla="*/ 9035 w 10069"/>
                <a:gd name="connsiteY13" fmla="*/ 3209 h 10000"/>
                <a:gd name="connsiteX14" fmla="*/ 9289 w 10069"/>
                <a:gd name="connsiteY14" fmla="*/ 3255 h 10000"/>
                <a:gd name="connsiteX15" fmla="*/ 9289 w 10069"/>
                <a:gd name="connsiteY15" fmla="*/ 3465 h 10000"/>
                <a:gd name="connsiteX16" fmla="*/ 9679 w 10069"/>
                <a:gd name="connsiteY16" fmla="*/ 3604 h 10000"/>
                <a:gd name="connsiteX17" fmla="*/ 9679 w 10069"/>
                <a:gd name="connsiteY17" fmla="*/ 3837 h 10000"/>
                <a:gd name="connsiteX18" fmla="*/ 9468 w 10069"/>
                <a:gd name="connsiteY18" fmla="*/ 3837 h 10000"/>
                <a:gd name="connsiteX19" fmla="*/ 9289 w 10069"/>
                <a:gd name="connsiteY19" fmla="*/ 3930 h 10000"/>
                <a:gd name="connsiteX20" fmla="*/ 9198 w 10069"/>
                <a:gd name="connsiteY20" fmla="*/ 4093 h 10000"/>
                <a:gd name="connsiteX21" fmla="*/ 9333 w 10069"/>
                <a:gd name="connsiteY21" fmla="*/ 4488 h 10000"/>
                <a:gd name="connsiteX22" fmla="*/ 8989 w 10069"/>
                <a:gd name="connsiteY22" fmla="*/ 4767 h 10000"/>
                <a:gd name="connsiteX23" fmla="*/ 8714 w 10069"/>
                <a:gd name="connsiteY23" fmla="*/ 5070 h 10000"/>
                <a:gd name="connsiteX24" fmla="*/ 8714 w 10069"/>
                <a:gd name="connsiteY24" fmla="*/ 5256 h 10000"/>
                <a:gd name="connsiteX25" fmla="*/ 8325 w 10069"/>
                <a:gd name="connsiteY25" fmla="*/ 5535 h 10000"/>
                <a:gd name="connsiteX26" fmla="*/ 8026 w 10069"/>
                <a:gd name="connsiteY26" fmla="*/ 6116 h 10000"/>
                <a:gd name="connsiteX27" fmla="*/ 7706 w 10069"/>
                <a:gd name="connsiteY27" fmla="*/ 6326 h 10000"/>
                <a:gd name="connsiteX28" fmla="*/ 7362 w 10069"/>
                <a:gd name="connsiteY28" fmla="*/ 6907 h 10000"/>
                <a:gd name="connsiteX29" fmla="*/ 6949 w 10069"/>
                <a:gd name="connsiteY29" fmla="*/ 6953 h 10000"/>
                <a:gd name="connsiteX30" fmla="*/ 6741 w 10069"/>
                <a:gd name="connsiteY30" fmla="*/ 7046 h 10000"/>
                <a:gd name="connsiteX31" fmla="*/ 6604 w 10069"/>
                <a:gd name="connsiteY31" fmla="*/ 6907 h 10000"/>
                <a:gd name="connsiteX32" fmla="*/ 6353 w 10069"/>
                <a:gd name="connsiteY32" fmla="*/ 6907 h 10000"/>
                <a:gd name="connsiteX33" fmla="*/ 5847 w 10069"/>
                <a:gd name="connsiteY33" fmla="*/ 7395 h 10000"/>
                <a:gd name="connsiteX34" fmla="*/ 5824 w 10069"/>
                <a:gd name="connsiteY34" fmla="*/ 7628 h 10000"/>
                <a:gd name="connsiteX35" fmla="*/ 5847 w 10069"/>
                <a:gd name="connsiteY35" fmla="*/ 7837 h 10000"/>
                <a:gd name="connsiteX36" fmla="*/ 6214 w 10069"/>
                <a:gd name="connsiteY36" fmla="*/ 7930 h 10000"/>
                <a:gd name="connsiteX37" fmla="*/ 6170 w 10069"/>
                <a:gd name="connsiteY37" fmla="*/ 8395 h 10000"/>
                <a:gd name="connsiteX38" fmla="*/ 6353 w 10069"/>
                <a:gd name="connsiteY38" fmla="*/ 8558 h 10000"/>
                <a:gd name="connsiteX39" fmla="*/ 6515 w 10069"/>
                <a:gd name="connsiteY39" fmla="*/ 8558 h 10000"/>
                <a:gd name="connsiteX40" fmla="*/ 6650 w 10069"/>
                <a:gd name="connsiteY40" fmla="*/ 8954 h 10000"/>
                <a:gd name="connsiteX41" fmla="*/ 6788 w 10069"/>
                <a:gd name="connsiteY41" fmla="*/ 9139 h 10000"/>
                <a:gd name="connsiteX42" fmla="*/ 6741 w 10069"/>
                <a:gd name="connsiteY42" fmla="*/ 9581 h 10000"/>
                <a:gd name="connsiteX43" fmla="*/ 6353 w 10069"/>
                <a:gd name="connsiteY43" fmla="*/ 9512 h 10000"/>
                <a:gd name="connsiteX44" fmla="*/ 6170 w 10069"/>
                <a:gd name="connsiteY44" fmla="*/ 9628 h 10000"/>
                <a:gd name="connsiteX45" fmla="*/ 5366 w 10069"/>
                <a:gd name="connsiteY45" fmla="*/ 9581 h 10000"/>
                <a:gd name="connsiteX46" fmla="*/ 5274 w 10069"/>
                <a:gd name="connsiteY46" fmla="*/ 9767 h 10000"/>
                <a:gd name="connsiteX47" fmla="*/ 4929 w 10069"/>
                <a:gd name="connsiteY47" fmla="*/ 9861 h 10000"/>
                <a:gd name="connsiteX48" fmla="*/ 4839 w 10069"/>
                <a:gd name="connsiteY48" fmla="*/ 10000 h 10000"/>
                <a:gd name="connsiteX49" fmla="*/ 4358 w 10069"/>
                <a:gd name="connsiteY49" fmla="*/ 9814 h 10000"/>
                <a:gd name="connsiteX50" fmla="*/ 4174 w 10069"/>
                <a:gd name="connsiteY50" fmla="*/ 9232 h 10000"/>
                <a:gd name="connsiteX51" fmla="*/ 3828 w 10069"/>
                <a:gd name="connsiteY51" fmla="*/ 8837 h 10000"/>
                <a:gd name="connsiteX52" fmla="*/ 3486 w 10069"/>
                <a:gd name="connsiteY52" fmla="*/ 8744 h 10000"/>
                <a:gd name="connsiteX53" fmla="*/ 2546 w 10069"/>
                <a:gd name="connsiteY53" fmla="*/ 8931 h 10000"/>
                <a:gd name="connsiteX54" fmla="*/ 1995 w 10069"/>
                <a:gd name="connsiteY54" fmla="*/ 8744 h 10000"/>
                <a:gd name="connsiteX55" fmla="*/ 1768 w 10069"/>
                <a:gd name="connsiteY55" fmla="*/ 8883 h 10000"/>
                <a:gd name="connsiteX56" fmla="*/ 620 w 10069"/>
                <a:gd name="connsiteY56" fmla="*/ 9000 h 10000"/>
                <a:gd name="connsiteX57" fmla="*/ 435 w 10069"/>
                <a:gd name="connsiteY57" fmla="*/ 8954 h 10000"/>
                <a:gd name="connsiteX58" fmla="*/ 664 w 10069"/>
                <a:gd name="connsiteY58" fmla="*/ 8256 h 10000"/>
                <a:gd name="connsiteX59" fmla="*/ 894 w 10069"/>
                <a:gd name="connsiteY59" fmla="*/ 7976 h 10000"/>
                <a:gd name="connsiteX60" fmla="*/ 1446 w 10069"/>
                <a:gd name="connsiteY60" fmla="*/ 7767 h 10000"/>
                <a:gd name="connsiteX61" fmla="*/ 1582 w 10069"/>
                <a:gd name="connsiteY61" fmla="*/ 7488 h 10000"/>
                <a:gd name="connsiteX62" fmla="*/ 1421 w 10069"/>
                <a:gd name="connsiteY62" fmla="*/ 7395 h 10000"/>
                <a:gd name="connsiteX63" fmla="*/ 1284 w 10069"/>
                <a:gd name="connsiteY63" fmla="*/ 7233 h 10000"/>
                <a:gd name="connsiteX64" fmla="*/ 1146 w 10069"/>
                <a:gd name="connsiteY64" fmla="*/ 6651 h 10000"/>
                <a:gd name="connsiteX65" fmla="*/ 664 w 10069"/>
                <a:gd name="connsiteY65" fmla="*/ 6419 h 10000"/>
                <a:gd name="connsiteX66" fmla="*/ 389 w 10069"/>
                <a:gd name="connsiteY66" fmla="*/ 6116 h 10000"/>
                <a:gd name="connsiteX67" fmla="*/ 230 w 10069"/>
                <a:gd name="connsiteY67" fmla="*/ 5790 h 10000"/>
                <a:gd name="connsiteX68" fmla="*/ 45 w 10069"/>
                <a:gd name="connsiteY68" fmla="*/ 5651 h 10000"/>
                <a:gd name="connsiteX69" fmla="*/ 0 w 10069"/>
                <a:gd name="connsiteY69" fmla="*/ 5489 h 10000"/>
                <a:gd name="connsiteX70" fmla="*/ 961 w 10069"/>
                <a:gd name="connsiteY70" fmla="*/ 5790 h 10000"/>
                <a:gd name="connsiteX71" fmla="*/ 1858 w 10069"/>
                <a:gd name="connsiteY71" fmla="*/ 5697 h 10000"/>
                <a:gd name="connsiteX72" fmla="*/ 2065 w 10069"/>
                <a:gd name="connsiteY72" fmla="*/ 5744 h 10000"/>
                <a:gd name="connsiteX73" fmla="*/ 2477 w 10069"/>
                <a:gd name="connsiteY73" fmla="*/ 5651 h 10000"/>
                <a:gd name="connsiteX74" fmla="*/ 2913 w 10069"/>
                <a:gd name="connsiteY74" fmla="*/ 5651 h 10000"/>
                <a:gd name="connsiteX75" fmla="*/ 3578 w 10069"/>
                <a:gd name="connsiteY75" fmla="*/ 5489 h 10000"/>
                <a:gd name="connsiteX76" fmla="*/ 3738 w 10069"/>
                <a:gd name="connsiteY76" fmla="*/ 4628 h 10000"/>
                <a:gd name="connsiteX77" fmla="*/ 4105 w 10069"/>
                <a:gd name="connsiteY77" fmla="*/ 4372 h 10000"/>
                <a:gd name="connsiteX78" fmla="*/ 4265 w 10069"/>
                <a:gd name="connsiteY78" fmla="*/ 4418 h 10000"/>
                <a:gd name="connsiteX79" fmla="*/ 4496 w 10069"/>
                <a:gd name="connsiteY79" fmla="*/ 4372 h 10000"/>
                <a:gd name="connsiteX80" fmla="*/ 4630 w 10069"/>
                <a:gd name="connsiteY80" fmla="*/ 4186 h 10000"/>
                <a:gd name="connsiteX81" fmla="*/ 4793 w 10069"/>
                <a:gd name="connsiteY81" fmla="*/ 4093 h 10000"/>
                <a:gd name="connsiteX82" fmla="*/ 5253 w 10069"/>
                <a:gd name="connsiteY82" fmla="*/ 4000 h 10000"/>
                <a:gd name="connsiteX83" fmla="*/ 5412 w 10069"/>
                <a:gd name="connsiteY83" fmla="*/ 4140 h 10000"/>
                <a:gd name="connsiteX84" fmla="*/ 5596 w 10069"/>
                <a:gd name="connsiteY84" fmla="*/ 4000 h 10000"/>
                <a:gd name="connsiteX85" fmla="*/ 5641 w 10069"/>
                <a:gd name="connsiteY85" fmla="*/ 3791 h 10000"/>
                <a:gd name="connsiteX86" fmla="*/ 5641 w 10069"/>
                <a:gd name="connsiteY86" fmla="*/ 3511 h 10000"/>
                <a:gd name="connsiteX87" fmla="*/ 5824 w 10069"/>
                <a:gd name="connsiteY87" fmla="*/ 3116 h 10000"/>
                <a:gd name="connsiteX88" fmla="*/ 5984 w 10069"/>
                <a:gd name="connsiteY88" fmla="*/ 2977 h 10000"/>
                <a:gd name="connsiteX89" fmla="*/ 6170 w 10069"/>
                <a:gd name="connsiteY89" fmla="*/ 2884 h 10000"/>
                <a:gd name="connsiteX90" fmla="*/ 6261 w 10069"/>
                <a:gd name="connsiteY90" fmla="*/ 2721 h 10000"/>
                <a:gd name="connsiteX91" fmla="*/ 6123 w 10069"/>
                <a:gd name="connsiteY91" fmla="*/ 2302 h 10000"/>
                <a:gd name="connsiteX92" fmla="*/ 6558 w 10069"/>
                <a:gd name="connsiteY92" fmla="*/ 2348 h 10000"/>
                <a:gd name="connsiteX93" fmla="*/ 6788 w 10069"/>
                <a:gd name="connsiteY93" fmla="*/ 2302 h 10000"/>
                <a:gd name="connsiteX94" fmla="*/ 6926 w 10069"/>
                <a:gd name="connsiteY94" fmla="*/ 2093 h 10000"/>
                <a:gd name="connsiteX95" fmla="*/ 6878 w 10069"/>
                <a:gd name="connsiteY95" fmla="*/ 1860 h 10000"/>
                <a:gd name="connsiteX96" fmla="*/ 7180 w 10069"/>
                <a:gd name="connsiteY96" fmla="*/ 1511 h 10000"/>
                <a:gd name="connsiteX97" fmla="*/ 7223 w 10069"/>
                <a:gd name="connsiteY97" fmla="*/ 1069 h 10000"/>
                <a:gd name="connsiteX98" fmla="*/ 7132 w 10069"/>
                <a:gd name="connsiteY98" fmla="*/ 884 h 10000"/>
                <a:gd name="connsiteX99" fmla="*/ 6949 w 10069"/>
                <a:gd name="connsiteY99" fmla="*/ 698 h 10000"/>
                <a:gd name="connsiteX100" fmla="*/ 7087 w 10069"/>
                <a:gd name="connsiteY100" fmla="*/ 535 h 10000"/>
                <a:gd name="connsiteX101" fmla="*/ 7223 w 10069"/>
                <a:gd name="connsiteY101" fmla="*/ 395 h 10000"/>
                <a:gd name="connsiteX102" fmla="*/ 8026 w 10069"/>
                <a:gd name="connsiteY102" fmla="*/ 70 h 10000"/>
                <a:gd name="connsiteX103" fmla="*/ 8623 w 10069"/>
                <a:gd name="connsiteY103" fmla="*/ 23 h 10000"/>
                <a:gd name="connsiteX104" fmla="*/ 8853 w 10069"/>
                <a:gd name="connsiteY104" fmla="*/ 70 h 10000"/>
                <a:gd name="connsiteX105" fmla="*/ 9243 w 10069"/>
                <a:gd name="connsiteY105" fmla="*/ 0 h 10000"/>
                <a:gd name="connsiteX0" fmla="*/ 9243 w 10000"/>
                <a:gd name="connsiteY0" fmla="*/ 0 h 10000"/>
                <a:gd name="connsiteX1" fmla="*/ 9679 w 10000"/>
                <a:gd name="connsiteY1" fmla="*/ 23 h 10000"/>
                <a:gd name="connsiteX2" fmla="*/ 9770 w 10000"/>
                <a:gd name="connsiteY2" fmla="*/ 209 h 10000"/>
                <a:gd name="connsiteX3" fmla="*/ 10000 w 10000"/>
                <a:gd name="connsiteY3" fmla="*/ 336 h 10000"/>
                <a:gd name="connsiteX4" fmla="*/ 9138 w 10000"/>
                <a:gd name="connsiteY4" fmla="*/ 685 h 10000"/>
                <a:gd name="connsiteX5" fmla="*/ 9276 w 10000"/>
                <a:gd name="connsiteY5" fmla="*/ 1267 h 10000"/>
                <a:gd name="connsiteX6" fmla="*/ 9094 w 10000"/>
                <a:gd name="connsiteY6" fmla="*/ 1628 h 10000"/>
                <a:gd name="connsiteX7" fmla="*/ 8714 w 10000"/>
                <a:gd name="connsiteY7" fmla="*/ 1907 h 10000"/>
                <a:gd name="connsiteX8" fmla="*/ 8945 w 10000"/>
                <a:gd name="connsiteY8" fmla="*/ 2256 h 10000"/>
                <a:gd name="connsiteX9" fmla="*/ 8805 w 10000"/>
                <a:gd name="connsiteY9" fmla="*/ 2489 h 10000"/>
                <a:gd name="connsiteX10" fmla="*/ 8989 w 10000"/>
                <a:gd name="connsiteY10" fmla="*/ 2628 h 10000"/>
                <a:gd name="connsiteX11" fmla="*/ 8853 w 10000"/>
                <a:gd name="connsiteY11" fmla="*/ 2813 h 10000"/>
                <a:gd name="connsiteX12" fmla="*/ 8897 w 10000"/>
                <a:gd name="connsiteY12" fmla="*/ 3023 h 10000"/>
                <a:gd name="connsiteX13" fmla="*/ 9035 w 10000"/>
                <a:gd name="connsiteY13" fmla="*/ 3209 h 10000"/>
                <a:gd name="connsiteX14" fmla="*/ 9289 w 10000"/>
                <a:gd name="connsiteY14" fmla="*/ 3255 h 10000"/>
                <a:gd name="connsiteX15" fmla="*/ 9289 w 10000"/>
                <a:gd name="connsiteY15" fmla="*/ 3465 h 10000"/>
                <a:gd name="connsiteX16" fmla="*/ 9679 w 10000"/>
                <a:gd name="connsiteY16" fmla="*/ 3604 h 10000"/>
                <a:gd name="connsiteX17" fmla="*/ 9679 w 10000"/>
                <a:gd name="connsiteY17" fmla="*/ 3837 h 10000"/>
                <a:gd name="connsiteX18" fmla="*/ 9468 w 10000"/>
                <a:gd name="connsiteY18" fmla="*/ 3837 h 10000"/>
                <a:gd name="connsiteX19" fmla="*/ 9289 w 10000"/>
                <a:gd name="connsiteY19" fmla="*/ 3930 h 10000"/>
                <a:gd name="connsiteX20" fmla="*/ 9198 w 10000"/>
                <a:gd name="connsiteY20" fmla="*/ 4093 h 10000"/>
                <a:gd name="connsiteX21" fmla="*/ 9333 w 10000"/>
                <a:gd name="connsiteY21" fmla="*/ 4488 h 10000"/>
                <a:gd name="connsiteX22" fmla="*/ 8989 w 10000"/>
                <a:gd name="connsiteY22" fmla="*/ 4767 h 10000"/>
                <a:gd name="connsiteX23" fmla="*/ 8714 w 10000"/>
                <a:gd name="connsiteY23" fmla="*/ 5070 h 10000"/>
                <a:gd name="connsiteX24" fmla="*/ 8714 w 10000"/>
                <a:gd name="connsiteY24" fmla="*/ 5256 h 10000"/>
                <a:gd name="connsiteX25" fmla="*/ 8325 w 10000"/>
                <a:gd name="connsiteY25" fmla="*/ 5535 h 10000"/>
                <a:gd name="connsiteX26" fmla="*/ 8026 w 10000"/>
                <a:gd name="connsiteY26" fmla="*/ 6116 h 10000"/>
                <a:gd name="connsiteX27" fmla="*/ 7706 w 10000"/>
                <a:gd name="connsiteY27" fmla="*/ 6326 h 10000"/>
                <a:gd name="connsiteX28" fmla="*/ 7362 w 10000"/>
                <a:gd name="connsiteY28" fmla="*/ 6907 h 10000"/>
                <a:gd name="connsiteX29" fmla="*/ 6949 w 10000"/>
                <a:gd name="connsiteY29" fmla="*/ 6953 h 10000"/>
                <a:gd name="connsiteX30" fmla="*/ 6741 w 10000"/>
                <a:gd name="connsiteY30" fmla="*/ 7046 h 10000"/>
                <a:gd name="connsiteX31" fmla="*/ 6604 w 10000"/>
                <a:gd name="connsiteY31" fmla="*/ 6907 h 10000"/>
                <a:gd name="connsiteX32" fmla="*/ 6353 w 10000"/>
                <a:gd name="connsiteY32" fmla="*/ 6907 h 10000"/>
                <a:gd name="connsiteX33" fmla="*/ 5847 w 10000"/>
                <a:gd name="connsiteY33" fmla="*/ 7395 h 10000"/>
                <a:gd name="connsiteX34" fmla="*/ 5824 w 10000"/>
                <a:gd name="connsiteY34" fmla="*/ 7628 h 10000"/>
                <a:gd name="connsiteX35" fmla="*/ 5847 w 10000"/>
                <a:gd name="connsiteY35" fmla="*/ 7837 h 10000"/>
                <a:gd name="connsiteX36" fmla="*/ 6214 w 10000"/>
                <a:gd name="connsiteY36" fmla="*/ 7930 h 10000"/>
                <a:gd name="connsiteX37" fmla="*/ 6170 w 10000"/>
                <a:gd name="connsiteY37" fmla="*/ 8395 h 10000"/>
                <a:gd name="connsiteX38" fmla="*/ 6353 w 10000"/>
                <a:gd name="connsiteY38" fmla="*/ 8558 h 10000"/>
                <a:gd name="connsiteX39" fmla="*/ 6515 w 10000"/>
                <a:gd name="connsiteY39" fmla="*/ 8558 h 10000"/>
                <a:gd name="connsiteX40" fmla="*/ 6650 w 10000"/>
                <a:gd name="connsiteY40" fmla="*/ 8954 h 10000"/>
                <a:gd name="connsiteX41" fmla="*/ 6788 w 10000"/>
                <a:gd name="connsiteY41" fmla="*/ 9139 h 10000"/>
                <a:gd name="connsiteX42" fmla="*/ 6741 w 10000"/>
                <a:gd name="connsiteY42" fmla="*/ 9581 h 10000"/>
                <a:gd name="connsiteX43" fmla="*/ 6353 w 10000"/>
                <a:gd name="connsiteY43" fmla="*/ 9512 h 10000"/>
                <a:gd name="connsiteX44" fmla="*/ 6170 w 10000"/>
                <a:gd name="connsiteY44" fmla="*/ 9628 h 10000"/>
                <a:gd name="connsiteX45" fmla="*/ 5366 w 10000"/>
                <a:gd name="connsiteY45" fmla="*/ 9581 h 10000"/>
                <a:gd name="connsiteX46" fmla="*/ 5274 w 10000"/>
                <a:gd name="connsiteY46" fmla="*/ 9767 h 10000"/>
                <a:gd name="connsiteX47" fmla="*/ 4929 w 10000"/>
                <a:gd name="connsiteY47" fmla="*/ 9861 h 10000"/>
                <a:gd name="connsiteX48" fmla="*/ 4839 w 10000"/>
                <a:gd name="connsiteY48" fmla="*/ 10000 h 10000"/>
                <a:gd name="connsiteX49" fmla="*/ 4358 w 10000"/>
                <a:gd name="connsiteY49" fmla="*/ 9814 h 10000"/>
                <a:gd name="connsiteX50" fmla="*/ 4174 w 10000"/>
                <a:gd name="connsiteY50" fmla="*/ 9232 h 10000"/>
                <a:gd name="connsiteX51" fmla="*/ 3828 w 10000"/>
                <a:gd name="connsiteY51" fmla="*/ 8837 h 10000"/>
                <a:gd name="connsiteX52" fmla="*/ 3486 w 10000"/>
                <a:gd name="connsiteY52" fmla="*/ 8744 h 10000"/>
                <a:gd name="connsiteX53" fmla="*/ 2546 w 10000"/>
                <a:gd name="connsiteY53" fmla="*/ 8931 h 10000"/>
                <a:gd name="connsiteX54" fmla="*/ 1995 w 10000"/>
                <a:gd name="connsiteY54" fmla="*/ 8744 h 10000"/>
                <a:gd name="connsiteX55" fmla="*/ 1768 w 10000"/>
                <a:gd name="connsiteY55" fmla="*/ 8883 h 10000"/>
                <a:gd name="connsiteX56" fmla="*/ 620 w 10000"/>
                <a:gd name="connsiteY56" fmla="*/ 9000 h 10000"/>
                <a:gd name="connsiteX57" fmla="*/ 435 w 10000"/>
                <a:gd name="connsiteY57" fmla="*/ 8954 h 10000"/>
                <a:gd name="connsiteX58" fmla="*/ 664 w 10000"/>
                <a:gd name="connsiteY58" fmla="*/ 8256 h 10000"/>
                <a:gd name="connsiteX59" fmla="*/ 894 w 10000"/>
                <a:gd name="connsiteY59" fmla="*/ 7976 h 10000"/>
                <a:gd name="connsiteX60" fmla="*/ 1446 w 10000"/>
                <a:gd name="connsiteY60" fmla="*/ 7767 h 10000"/>
                <a:gd name="connsiteX61" fmla="*/ 1582 w 10000"/>
                <a:gd name="connsiteY61" fmla="*/ 7488 h 10000"/>
                <a:gd name="connsiteX62" fmla="*/ 1421 w 10000"/>
                <a:gd name="connsiteY62" fmla="*/ 7395 h 10000"/>
                <a:gd name="connsiteX63" fmla="*/ 1284 w 10000"/>
                <a:gd name="connsiteY63" fmla="*/ 7233 h 10000"/>
                <a:gd name="connsiteX64" fmla="*/ 1146 w 10000"/>
                <a:gd name="connsiteY64" fmla="*/ 6651 h 10000"/>
                <a:gd name="connsiteX65" fmla="*/ 664 w 10000"/>
                <a:gd name="connsiteY65" fmla="*/ 6419 h 10000"/>
                <a:gd name="connsiteX66" fmla="*/ 389 w 10000"/>
                <a:gd name="connsiteY66" fmla="*/ 6116 h 10000"/>
                <a:gd name="connsiteX67" fmla="*/ 230 w 10000"/>
                <a:gd name="connsiteY67" fmla="*/ 5790 h 10000"/>
                <a:gd name="connsiteX68" fmla="*/ 45 w 10000"/>
                <a:gd name="connsiteY68" fmla="*/ 5651 h 10000"/>
                <a:gd name="connsiteX69" fmla="*/ 0 w 10000"/>
                <a:gd name="connsiteY69" fmla="*/ 5489 h 10000"/>
                <a:gd name="connsiteX70" fmla="*/ 961 w 10000"/>
                <a:gd name="connsiteY70" fmla="*/ 5790 h 10000"/>
                <a:gd name="connsiteX71" fmla="*/ 1858 w 10000"/>
                <a:gd name="connsiteY71" fmla="*/ 5697 h 10000"/>
                <a:gd name="connsiteX72" fmla="*/ 2065 w 10000"/>
                <a:gd name="connsiteY72" fmla="*/ 5744 h 10000"/>
                <a:gd name="connsiteX73" fmla="*/ 2477 w 10000"/>
                <a:gd name="connsiteY73" fmla="*/ 5651 h 10000"/>
                <a:gd name="connsiteX74" fmla="*/ 2913 w 10000"/>
                <a:gd name="connsiteY74" fmla="*/ 5651 h 10000"/>
                <a:gd name="connsiteX75" fmla="*/ 3578 w 10000"/>
                <a:gd name="connsiteY75" fmla="*/ 5489 h 10000"/>
                <a:gd name="connsiteX76" fmla="*/ 3738 w 10000"/>
                <a:gd name="connsiteY76" fmla="*/ 4628 h 10000"/>
                <a:gd name="connsiteX77" fmla="*/ 4105 w 10000"/>
                <a:gd name="connsiteY77" fmla="*/ 4372 h 10000"/>
                <a:gd name="connsiteX78" fmla="*/ 4265 w 10000"/>
                <a:gd name="connsiteY78" fmla="*/ 4418 h 10000"/>
                <a:gd name="connsiteX79" fmla="*/ 4496 w 10000"/>
                <a:gd name="connsiteY79" fmla="*/ 4372 h 10000"/>
                <a:gd name="connsiteX80" fmla="*/ 4630 w 10000"/>
                <a:gd name="connsiteY80" fmla="*/ 4186 h 10000"/>
                <a:gd name="connsiteX81" fmla="*/ 4793 w 10000"/>
                <a:gd name="connsiteY81" fmla="*/ 4093 h 10000"/>
                <a:gd name="connsiteX82" fmla="*/ 5253 w 10000"/>
                <a:gd name="connsiteY82" fmla="*/ 4000 h 10000"/>
                <a:gd name="connsiteX83" fmla="*/ 5412 w 10000"/>
                <a:gd name="connsiteY83" fmla="*/ 4140 h 10000"/>
                <a:gd name="connsiteX84" fmla="*/ 5596 w 10000"/>
                <a:gd name="connsiteY84" fmla="*/ 4000 h 10000"/>
                <a:gd name="connsiteX85" fmla="*/ 5641 w 10000"/>
                <a:gd name="connsiteY85" fmla="*/ 3791 h 10000"/>
                <a:gd name="connsiteX86" fmla="*/ 5641 w 10000"/>
                <a:gd name="connsiteY86" fmla="*/ 3511 h 10000"/>
                <a:gd name="connsiteX87" fmla="*/ 5824 w 10000"/>
                <a:gd name="connsiteY87" fmla="*/ 3116 h 10000"/>
                <a:gd name="connsiteX88" fmla="*/ 5984 w 10000"/>
                <a:gd name="connsiteY88" fmla="*/ 2977 h 10000"/>
                <a:gd name="connsiteX89" fmla="*/ 6170 w 10000"/>
                <a:gd name="connsiteY89" fmla="*/ 2884 h 10000"/>
                <a:gd name="connsiteX90" fmla="*/ 6261 w 10000"/>
                <a:gd name="connsiteY90" fmla="*/ 2721 h 10000"/>
                <a:gd name="connsiteX91" fmla="*/ 6123 w 10000"/>
                <a:gd name="connsiteY91" fmla="*/ 2302 h 10000"/>
                <a:gd name="connsiteX92" fmla="*/ 6558 w 10000"/>
                <a:gd name="connsiteY92" fmla="*/ 2348 h 10000"/>
                <a:gd name="connsiteX93" fmla="*/ 6788 w 10000"/>
                <a:gd name="connsiteY93" fmla="*/ 2302 h 10000"/>
                <a:gd name="connsiteX94" fmla="*/ 6926 w 10000"/>
                <a:gd name="connsiteY94" fmla="*/ 2093 h 10000"/>
                <a:gd name="connsiteX95" fmla="*/ 6878 w 10000"/>
                <a:gd name="connsiteY95" fmla="*/ 1860 h 10000"/>
                <a:gd name="connsiteX96" fmla="*/ 7180 w 10000"/>
                <a:gd name="connsiteY96" fmla="*/ 1511 h 10000"/>
                <a:gd name="connsiteX97" fmla="*/ 7223 w 10000"/>
                <a:gd name="connsiteY97" fmla="*/ 1069 h 10000"/>
                <a:gd name="connsiteX98" fmla="*/ 7132 w 10000"/>
                <a:gd name="connsiteY98" fmla="*/ 884 h 10000"/>
                <a:gd name="connsiteX99" fmla="*/ 6949 w 10000"/>
                <a:gd name="connsiteY99" fmla="*/ 698 h 10000"/>
                <a:gd name="connsiteX100" fmla="*/ 7087 w 10000"/>
                <a:gd name="connsiteY100" fmla="*/ 535 h 10000"/>
                <a:gd name="connsiteX101" fmla="*/ 7223 w 10000"/>
                <a:gd name="connsiteY101" fmla="*/ 395 h 10000"/>
                <a:gd name="connsiteX102" fmla="*/ 8026 w 10000"/>
                <a:gd name="connsiteY102" fmla="*/ 70 h 10000"/>
                <a:gd name="connsiteX103" fmla="*/ 8623 w 10000"/>
                <a:gd name="connsiteY103" fmla="*/ 23 h 10000"/>
                <a:gd name="connsiteX104" fmla="*/ 8853 w 10000"/>
                <a:gd name="connsiteY104" fmla="*/ 70 h 10000"/>
                <a:gd name="connsiteX105" fmla="*/ 9243 w 10000"/>
                <a:gd name="connsiteY10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10000" h="10000">
                  <a:moveTo>
                    <a:pt x="9243" y="0"/>
                  </a:moveTo>
                  <a:lnTo>
                    <a:pt x="9679" y="23"/>
                  </a:lnTo>
                  <a:cubicBezTo>
                    <a:pt x="9708" y="85"/>
                    <a:pt x="9739" y="147"/>
                    <a:pt x="9770" y="209"/>
                  </a:cubicBezTo>
                  <a:lnTo>
                    <a:pt x="10000" y="336"/>
                  </a:lnTo>
                  <a:cubicBezTo>
                    <a:pt x="9705" y="932"/>
                    <a:pt x="9310" y="466"/>
                    <a:pt x="9138" y="685"/>
                  </a:cubicBezTo>
                  <a:cubicBezTo>
                    <a:pt x="8966" y="904"/>
                    <a:pt x="9375" y="1128"/>
                    <a:pt x="9276" y="1267"/>
                  </a:cubicBezTo>
                  <a:cubicBezTo>
                    <a:pt x="9353" y="1387"/>
                    <a:pt x="9155" y="1508"/>
                    <a:pt x="9094" y="1628"/>
                  </a:cubicBezTo>
                  <a:cubicBezTo>
                    <a:pt x="9047" y="1698"/>
                    <a:pt x="8761" y="1837"/>
                    <a:pt x="8714" y="1907"/>
                  </a:cubicBezTo>
                  <a:cubicBezTo>
                    <a:pt x="8791" y="2023"/>
                    <a:pt x="8867" y="2140"/>
                    <a:pt x="8945" y="2256"/>
                  </a:cubicBezTo>
                  <a:cubicBezTo>
                    <a:pt x="8897" y="2333"/>
                    <a:pt x="8853" y="2412"/>
                    <a:pt x="8805" y="2489"/>
                  </a:cubicBezTo>
                  <a:cubicBezTo>
                    <a:pt x="8867" y="2535"/>
                    <a:pt x="8928" y="2582"/>
                    <a:pt x="8989" y="2628"/>
                  </a:cubicBezTo>
                  <a:cubicBezTo>
                    <a:pt x="8945" y="2690"/>
                    <a:pt x="8897" y="2751"/>
                    <a:pt x="8853" y="2813"/>
                  </a:cubicBezTo>
                  <a:cubicBezTo>
                    <a:pt x="8867" y="2884"/>
                    <a:pt x="8883" y="2953"/>
                    <a:pt x="8897" y="3023"/>
                  </a:cubicBezTo>
                  <a:cubicBezTo>
                    <a:pt x="8945" y="3085"/>
                    <a:pt x="8989" y="3147"/>
                    <a:pt x="9035" y="3209"/>
                  </a:cubicBezTo>
                  <a:lnTo>
                    <a:pt x="9289" y="3255"/>
                  </a:lnTo>
                  <a:lnTo>
                    <a:pt x="9289" y="3465"/>
                  </a:lnTo>
                  <a:lnTo>
                    <a:pt x="9679" y="3604"/>
                  </a:lnTo>
                  <a:lnTo>
                    <a:pt x="9679" y="3837"/>
                  </a:lnTo>
                  <a:lnTo>
                    <a:pt x="9468" y="3837"/>
                  </a:lnTo>
                  <a:lnTo>
                    <a:pt x="9289" y="3930"/>
                  </a:lnTo>
                  <a:cubicBezTo>
                    <a:pt x="9258" y="3984"/>
                    <a:pt x="9228" y="4039"/>
                    <a:pt x="9198" y="4093"/>
                  </a:cubicBezTo>
                  <a:cubicBezTo>
                    <a:pt x="9243" y="4225"/>
                    <a:pt x="9289" y="4356"/>
                    <a:pt x="9333" y="4488"/>
                  </a:cubicBezTo>
                  <a:lnTo>
                    <a:pt x="8989" y="4767"/>
                  </a:lnTo>
                  <a:lnTo>
                    <a:pt x="8714" y="5070"/>
                  </a:lnTo>
                  <a:lnTo>
                    <a:pt x="8714" y="5256"/>
                  </a:lnTo>
                  <a:lnTo>
                    <a:pt x="8325" y="5535"/>
                  </a:lnTo>
                  <a:lnTo>
                    <a:pt x="8026" y="6116"/>
                  </a:lnTo>
                  <a:lnTo>
                    <a:pt x="7706" y="6326"/>
                  </a:lnTo>
                  <a:lnTo>
                    <a:pt x="7362" y="6907"/>
                  </a:lnTo>
                  <a:lnTo>
                    <a:pt x="6949" y="6953"/>
                  </a:lnTo>
                  <a:lnTo>
                    <a:pt x="6741" y="7046"/>
                  </a:lnTo>
                  <a:cubicBezTo>
                    <a:pt x="6696" y="7000"/>
                    <a:pt x="6651" y="6953"/>
                    <a:pt x="6604" y="6907"/>
                  </a:cubicBezTo>
                  <a:lnTo>
                    <a:pt x="6353" y="6907"/>
                  </a:lnTo>
                  <a:lnTo>
                    <a:pt x="5847" y="7395"/>
                  </a:lnTo>
                  <a:cubicBezTo>
                    <a:pt x="5838" y="7472"/>
                    <a:pt x="5831" y="7550"/>
                    <a:pt x="5824" y="7628"/>
                  </a:cubicBezTo>
                  <a:cubicBezTo>
                    <a:pt x="5831" y="7698"/>
                    <a:pt x="5838" y="7767"/>
                    <a:pt x="5847" y="7837"/>
                  </a:cubicBezTo>
                  <a:lnTo>
                    <a:pt x="6214" y="7930"/>
                  </a:lnTo>
                  <a:cubicBezTo>
                    <a:pt x="6199" y="8086"/>
                    <a:pt x="6185" y="8240"/>
                    <a:pt x="6170" y="8395"/>
                  </a:cubicBezTo>
                  <a:cubicBezTo>
                    <a:pt x="6230" y="8449"/>
                    <a:pt x="6291" y="8504"/>
                    <a:pt x="6353" y="8558"/>
                  </a:cubicBezTo>
                  <a:lnTo>
                    <a:pt x="6515" y="8558"/>
                  </a:lnTo>
                  <a:cubicBezTo>
                    <a:pt x="6558" y="8690"/>
                    <a:pt x="6604" y="8821"/>
                    <a:pt x="6650" y="8954"/>
                  </a:cubicBezTo>
                  <a:cubicBezTo>
                    <a:pt x="6696" y="9016"/>
                    <a:pt x="6743" y="9077"/>
                    <a:pt x="6788" y="9139"/>
                  </a:cubicBezTo>
                  <a:cubicBezTo>
                    <a:pt x="6773" y="9286"/>
                    <a:pt x="6758" y="9434"/>
                    <a:pt x="6741" y="9581"/>
                  </a:cubicBezTo>
                  <a:lnTo>
                    <a:pt x="6353" y="9512"/>
                  </a:lnTo>
                  <a:cubicBezTo>
                    <a:pt x="6292" y="9551"/>
                    <a:pt x="6228" y="9589"/>
                    <a:pt x="6170" y="9628"/>
                  </a:cubicBezTo>
                  <a:lnTo>
                    <a:pt x="5366" y="9581"/>
                  </a:lnTo>
                  <a:cubicBezTo>
                    <a:pt x="5336" y="9643"/>
                    <a:pt x="5306" y="9705"/>
                    <a:pt x="5274" y="9767"/>
                  </a:cubicBezTo>
                  <a:lnTo>
                    <a:pt x="4929" y="9861"/>
                  </a:lnTo>
                  <a:cubicBezTo>
                    <a:pt x="4900" y="9907"/>
                    <a:pt x="4871" y="9954"/>
                    <a:pt x="4839" y="10000"/>
                  </a:cubicBezTo>
                  <a:lnTo>
                    <a:pt x="4358" y="9814"/>
                  </a:lnTo>
                  <a:cubicBezTo>
                    <a:pt x="4295" y="9620"/>
                    <a:pt x="4236" y="9426"/>
                    <a:pt x="4174" y="9232"/>
                  </a:cubicBezTo>
                  <a:lnTo>
                    <a:pt x="3828" y="8837"/>
                  </a:lnTo>
                  <a:lnTo>
                    <a:pt x="3486" y="8744"/>
                  </a:lnTo>
                  <a:lnTo>
                    <a:pt x="2546" y="8931"/>
                  </a:lnTo>
                  <a:lnTo>
                    <a:pt x="1995" y="8744"/>
                  </a:lnTo>
                  <a:lnTo>
                    <a:pt x="1768" y="8883"/>
                  </a:lnTo>
                  <a:lnTo>
                    <a:pt x="620" y="9000"/>
                  </a:lnTo>
                  <a:lnTo>
                    <a:pt x="435" y="8954"/>
                  </a:lnTo>
                  <a:cubicBezTo>
                    <a:pt x="511" y="8721"/>
                    <a:pt x="588" y="8489"/>
                    <a:pt x="664" y="8256"/>
                  </a:cubicBezTo>
                  <a:cubicBezTo>
                    <a:pt x="741" y="8163"/>
                    <a:pt x="816" y="8069"/>
                    <a:pt x="894" y="7976"/>
                  </a:cubicBezTo>
                  <a:lnTo>
                    <a:pt x="1446" y="7767"/>
                  </a:lnTo>
                  <a:cubicBezTo>
                    <a:pt x="1491" y="7674"/>
                    <a:pt x="1537" y="7581"/>
                    <a:pt x="1582" y="7488"/>
                  </a:cubicBezTo>
                  <a:lnTo>
                    <a:pt x="1421" y="7395"/>
                  </a:lnTo>
                  <a:lnTo>
                    <a:pt x="1284" y="7233"/>
                  </a:lnTo>
                  <a:cubicBezTo>
                    <a:pt x="1237" y="7039"/>
                    <a:pt x="1193" y="6845"/>
                    <a:pt x="1146" y="6651"/>
                  </a:cubicBezTo>
                  <a:lnTo>
                    <a:pt x="664" y="6419"/>
                  </a:lnTo>
                  <a:lnTo>
                    <a:pt x="389" y="6116"/>
                  </a:lnTo>
                  <a:cubicBezTo>
                    <a:pt x="337" y="6007"/>
                    <a:pt x="283" y="5899"/>
                    <a:pt x="230" y="5790"/>
                  </a:cubicBezTo>
                  <a:lnTo>
                    <a:pt x="45" y="5651"/>
                  </a:lnTo>
                  <a:cubicBezTo>
                    <a:pt x="29" y="5597"/>
                    <a:pt x="15" y="5543"/>
                    <a:pt x="0" y="5489"/>
                  </a:cubicBezTo>
                  <a:lnTo>
                    <a:pt x="961" y="5790"/>
                  </a:lnTo>
                  <a:lnTo>
                    <a:pt x="1858" y="5697"/>
                  </a:lnTo>
                  <a:lnTo>
                    <a:pt x="2065" y="5744"/>
                  </a:lnTo>
                  <a:lnTo>
                    <a:pt x="2477" y="5651"/>
                  </a:lnTo>
                  <a:lnTo>
                    <a:pt x="2913" y="5651"/>
                  </a:lnTo>
                  <a:lnTo>
                    <a:pt x="3578" y="5489"/>
                  </a:lnTo>
                  <a:cubicBezTo>
                    <a:pt x="3630" y="5202"/>
                    <a:pt x="3684" y="4914"/>
                    <a:pt x="3738" y="4628"/>
                  </a:cubicBezTo>
                  <a:lnTo>
                    <a:pt x="4105" y="4372"/>
                  </a:lnTo>
                  <a:lnTo>
                    <a:pt x="4265" y="4418"/>
                  </a:lnTo>
                  <a:lnTo>
                    <a:pt x="4496" y="4372"/>
                  </a:lnTo>
                  <a:cubicBezTo>
                    <a:pt x="4541" y="4310"/>
                    <a:pt x="4589" y="4248"/>
                    <a:pt x="4630" y="4186"/>
                  </a:cubicBezTo>
                  <a:lnTo>
                    <a:pt x="4793" y="4093"/>
                  </a:lnTo>
                  <a:lnTo>
                    <a:pt x="5253" y="4000"/>
                  </a:lnTo>
                  <a:lnTo>
                    <a:pt x="5412" y="4140"/>
                  </a:lnTo>
                  <a:cubicBezTo>
                    <a:pt x="5472" y="4093"/>
                    <a:pt x="5534" y="4047"/>
                    <a:pt x="5596" y="4000"/>
                  </a:cubicBezTo>
                  <a:cubicBezTo>
                    <a:pt x="5612" y="3930"/>
                    <a:pt x="5627" y="3861"/>
                    <a:pt x="5641" y="3791"/>
                  </a:cubicBezTo>
                  <a:lnTo>
                    <a:pt x="5641" y="3511"/>
                  </a:lnTo>
                  <a:cubicBezTo>
                    <a:pt x="5702" y="3379"/>
                    <a:pt x="5764" y="3248"/>
                    <a:pt x="5824" y="3116"/>
                  </a:cubicBezTo>
                  <a:lnTo>
                    <a:pt x="5984" y="2977"/>
                  </a:lnTo>
                  <a:lnTo>
                    <a:pt x="6170" y="2884"/>
                  </a:lnTo>
                  <a:cubicBezTo>
                    <a:pt x="6199" y="2830"/>
                    <a:pt x="6229" y="2775"/>
                    <a:pt x="6261" y="2721"/>
                  </a:cubicBezTo>
                  <a:cubicBezTo>
                    <a:pt x="6214" y="2582"/>
                    <a:pt x="6171" y="2442"/>
                    <a:pt x="6123" y="2302"/>
                  </a:cubicBezTo>
                  <a:lnTo>
                    <a:pt x="6558" y="2348"/>
                  </a:lnTo>
                  <a:lnTo>
                    <a:pt x="6788" y="2302"/>
                  </a:lnTo>
                  <a:lnTo>
                    <a:pt x="6926" y="2093"/>
                  </a:lnTo>
                  <a:cubicBezTo>
                    <a:pt x="6910" y="2016"/>
                    <a:pt x="6897" y="1937"/>
                    <a:pt x="6878" y="1860"/>
                  </a:cubicBezTo>
                  <a:lnTo>
                    <a:pt x="7180" y="1511"/>
                  </a:lnTo>
                  <a:cubicBezTo>
                    <a:pt x="7193" y="1364"/>
                    <a:pt x="7208" y="1217"/>
                    <a:pt x="7223" y="1069"/>
                  </a:cubicBezTo>
                  <a:cubicBezTo>
                    <a:pt x="7193" y="1007"/>
                    <a:pt x="7162" y="946"/>
                    <a:pt x="7132" y="884"/>
                  </a:cubicBezTo>
                  <a:lnTo>
                    <a:pt x="6949" y="698"/>
                  </a:lnTo>
                  <a:cubicBezTo>
                    <a:pt x="6995" y="643"/>
                    <a:pt x="7041" y="589"/>
                    <a:pt x="7087" y="535"/>
                  </a:cubicBezTo>
                  <a:cubicBezTo>
                    <a:pt x="7132" y="488"/>
                    <a:pt x="7180" y="442"/>
                    <a:pt x="7223" y="395"/>
                  </a:cubicBezTo>
                  <a:lnTo>
                    <a:pt x="8026" y="70"/>
                  </a:lnTo>
                  <a:lnTo>
                    <a:pt x="8623" y="23"/>
                  </a:lnTo>
                  <a:lnTo>
                    <a:pt x="8853" y="70"/>
                  </a:lnTo>
                  <a:lnTo>
                    <a:pt x="9243" y="0"/>
                  </a:lnTo>
                </a:path>
              </a:pathLst>
            </a:custGeom>
            <a:grpFill/>
            <a:ln w="3175" cap="flat" cmpd="sng">
              <a:solidFill>
                <a:srgbClr val="B2B2B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86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4B3340D-841C-6DD8-5FC6-D323A0C61967}"/>
              </a:ext>
            </a:extLst>
          </p:cNvPr>
          <p:cNvSpPr txBox="1"/>
          <p:nvPr/>
        </p:nvSpPr>
        <p:spPr>
          <a:xfrm>
            <a:off x="10786197" y="1435225"/>
            <a:ext cx="66886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  <a:sym typeface="Arial"/>
              </a:rPr>
              <a:t>Asia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BFC71BDB-5C49-0232-CBC4-4D76465C6EBE}"/>
              </a:ext>
            </a:extLst>
          </p:cNvPr>
          <p:cNvSpPr/>
          <p:nvPr/>
        </p:nvSpPr>
        <p:spPr bwMode="auto">
          <a:xfrm>
            <a:off x="8344047" y="3132167"/>
            <a:ext cx="1437724" cy="493794"/>
          </a:xfrm>
          <a:prstGeom prst="wedgeRoundRectCallout">
            <a:avLst>
              <a:gd name="adj1" fmla="val 40329"/>
              <a:gd name="adj2" fmla="val -73622"/>
              <a:gd name="adj3" fmla="val 16667"/>
            </a:avLst>
          </a:prstGeom>
          <a:noFill/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244080" tIns="68580" rIns="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Inició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operaciones</a:t>
            </a:r>
            <a:b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Feb-2024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24D617A7-8845-5250-81C7-9F86875A5099}"/>
              </a:ext>
            </a:extLst>
          </p:cNvPr>
          <p:cNvSpPr txBox="1"/>
          <p:nvPr/>
        </p:nvSpPr>
        <p:spPr>
          <a:xfrm>
            <a:off x="1131957" y="4422488"/>
            <a:ext cx="155192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1200" b="1" kern="0">
                <a:solidFill>
                  <a:schemeClr val="bg1"/>
                </a:solidFill>
                <a:cs typeface="Arial"/>
                <a:sym typeface="Arial"/>
              </a:rPr>
              <a:t>Latino América</a:t>
            </a:r>
            <a:endParaRPr lang="en-US" sz="1200" b="1" kern="0" baseline="30000">
              <a:solidFill>
                <a:schemeClr val="bg1"/>
              </a:solidFill>
              <a:cs typeface="Arial"/>
              <a:sym typeface="Arial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4D28E43F-25C0-0890-5B04-8556BE8A6792}"/>
              </a:ext>
            </a:extLst>
          </p:cNvPr>
          <p:cNvSpPr txBox="1"/>
          <p:nvPr/>
        </p:nvSpPr>
        <p:spPr>
          <a:xfrm>
            <a:off x="468496" y="6497300"/>
            <a:ext cx="5311893" cy="184666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l"/>
            <a:r>
              <a:rPr lang="en-US" sz="600">
                <a:solidFill>
                  <a:schemeClr val="bg1"/>
                </a:solidFill>
                <a:ea typeface="Roboto"/>
                <a:cs typeface="Roboto"/>
              </a:rPr>
              <a:t>Source: OC&amp;C Long-distance Travel Market Study 2023, Preliminary Company analysis</a:t>
            </a:r>
            <a:endParaRPr lang="en-US" sz="600">
              <a:solidFill>
                <a:schemeClr val="bg1"/>
              </a:solidFill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D9A33B0-8C2A-6C3E-8E7C-BF8D3436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64" y="464850"/>
            <a:ext cx="11188153" cy="762001"/>
          </a:xfrm>
        </p:spPr>
        <p:txBody>
          <a:bodyPr vert="horz"/>
          <a:lstStyle/>
          <a:p>
            <a:r>
              <a:rPr lang="en-US" dirty="0" err="1">
                <a:solidFill>
                  <a:schemeClr val="bg1"/>
                </a:solidFill>
                <a:ea typeface="Roboto Condensed"/>
              </a:rPr>
              <a:t>Somos</a:t>
            </a:r>
            <a:r>
              <a:rPr lang="en-US" dirty="0">
                <a:solidFill>
                  <a:schemeClr val="bg1"/>
                </a:solidFill>
                <a:ea typeface="Roboto Condensed"/>
              </a:rPr>
              <a:t> la mayor </a:t>
            </a:r>
            <a:r>
              <a:rPr lang="en-US" dirty="0" err="1">
                <a:solidFill>
                  <a:schemeClr val="bg1"/>
                </a:solidFill>
                <a:ea typeface="Roboto Condensed"/>
              </a:rPr>
              <a:t>empresa</a:t>
            </a:r>
            <a:r>
              <a:rPr lang="en-US" dirty="0">
                <a:solidFill>
                  <a:schemeClr val="bg1"/>
                </a:solidFill>
                <a:ea typeface="Roboto Condensed"/>
              </a:rPr>
              <a:t> de </a:t>
            </a:r>
            <a:r>
              <a:rPr lang="en-US" dirty="0" err="1">
                <a:solidFill>
                  <a:schemeClr val="bg1"/>
                </a:solidFill>
                <a:ea typeface="Roboto Condensed"/>
              </a:rPr>
              <a:t>transporte</a:t>
            </a:r>
            <a:r>
              <a:rPr lang="en-US" dirty="0">
                <a:solidFill>
                  <a:schemeClr val="bg1"/>
                </a:solidFill>
                <a:ea typeface="Roboto Condensed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Roboto Condensed"/>
              </a:rPr>
              <a:t>interurbano</a:t>
            </a:r>
            <a:r>
              <a:rPr lang="en-US" dirty="0">
                <a:solidFill>
                  <a:schemeClr val="bg1"/>
                </a:solidFill>
                <a:ea typeface="Roboto Condensed"/>
              </a:rPr>
              <a:t> de </a:t>
            </a:r>
            <a:r>
              <a:rPr lang="en-US" dirty="0" err="1">
                <a:solidFill>
                  <a:schemeClr val="bg1"/>
                </a:solidFill>
                <a:ea typeface="Roboto Condensed"/>
              </a:rPr>
              <a:t>pasajeros</a:t>
            </a:r>
            <a:r>
              <a:rPr lang="en-US" dirty="0">
                <a:solidFill>
                  <a:schemeClr val="bg1"/>
                </a:solidFill>
                <a:ea typeface="Roboto Condensed"/>
              </a:rPr>
              <a:t> del </a:t>
            </a:r>
            <a:r>
              <a:rPr lang="en-US" dirty="0" err="1">
                <a:solidFill>
                  <a:schemeClr val="bg1"/>
                </a:solidFill>
                <a:ea typeface="Roboto Condensed"/>
              </a:rPr>
              <a:t>mundo</a:t>
            </a:r>
            <a:r>
              <a:rPr lang="en-US" dirty="0">
                <a:solidFill>
                  <a:schemeClr val="bg1"/>
                </a:solidFill>
                <a:ea typeface="Roboto Condensed"/>
              </a:rPr>
              <a:t> </a:t>
            </a:r>
            <a:br>
              <a:rPr lang="en-US" dirty="0">
                <a:solidFill>
                  <a:schemeClr val="bg1"/>
                </a:solidFill>
                <a:ea typeface="Roboto Condensed"/>
              </a:rPr>
            </a:br>
            <a:endParaRPr lang="es-PE" dirty="0">
              <a:solidFill>
                <a:schemeClr val="bg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6A8D9F-BF45-B1CD-5FBD-DD05F8E89CDE}"/>
              </a:ext>
            </a:extLst>
          </p:cNvPr>
          <p:cNvGrpSpPr/>
          <p:nvPr/>
        </p:nvGrpSpPr>
        <p:grpSpPr>
          <a:xfrm>
            <a:off x="6842215" y="1828755"/>
            <a:ext cx="989257" cy="955622"/>
            <a:chOff x="8256569" y="1010701"/>
            <a:chExt cx="1185053" cy="1143858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3098A01-79B0-AD13-B55E-1EA0FE0BE57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8256569" y="1056144"/>
              <a:ext cx="1007439" cy="1018159"/>
            </a:xfrm>
            <a:prstGeom prst="ellipse">
              <a:avLst/>
            </a:prstGeom>
            <a:solidFill>
              <a:schemeClr val="tx1"/>
            </a:solidFill>
            <a:ln w="603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4415EDD-CC4F-3A13-FAFD-307BB7F4C835}"/>
                </a:ext>
              </a:extLst>
            </p:cNvPr>
            <p:cNvGrpSpPr/>
            <p:nvPr/>
          </p:nvGrpSpPr>
          <p:grpSpPr>
            <a:xfrm>
              <a:off x="8341778" y="1010701"/>
              <a:ext cx="1099844" cy="1143858"/>
              <a:chOff x="4222839" y="1863819"/>
              <a:chExt cx="1212884" cy="1261421"/>
            </a:xfrm>
          </p:grpSpPr>
          <p:sp>
            <p:nvSpPr>
              <p:cNvPr id="27" name="Freeform 61">
                <a:extLst>
                  <a:ext uri="{FF2B5EF4-FFF2-40B4-BE49-F238E27FC236}">
                    <a16:creationId xmlns:a16="http://schemas.microsoft.com/office/drawing/2014/main" id="{72ECC688-3AC3-2D80-B587-65BB6F826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1335" y="2352647"/>
                <a:ext cx="23168" cy="23169"/>
              </a:xfrm>
              <a:custGeom>
                <a:avLst/>
                <a:gdLst>
                  <a:gd name="T0" fmla="*/ 17 w 88"/>
                  <a:gd name="T1" fmla="*/ 73 h 88"/>
                  <a:gd name="T2" fmla="*/ 73 w 88"/>
                  <a:gd name="T3" fmla="*/ 72 h 88"/>
                  <a:gd name="T4" fmla="*/ 73 w 88"/>
                  <a:gd name="T5" fmla="*/ 16 h 88"/>
                  <a:gd name="T6" fmla="*/ 73 w 88"/>
                  <a:gd name="T7" fmla="*/ 15 h 88"/>
                  <a:gd name="T8" fmla="*/ 16 w 88"/>
                  <a:gd name="T9" fmla="*/ 15 h 88"/>
                  <a:gd name="T10" fmla="*/ 16 w 88"/>
                  <a:gd name="T11" fmla="*/ 72 h 88"/>
                  <a:gd name="T12" fmla="*/ 17 w 88"/>
                  <a:gd name="T13" fmla="*/ 7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88">
                    <a:moveTo>
                      <a:pt x="17" y="73"/>
                    </a:moveTo>
                    <a:cubicBezTo>
                      <a:pt x="33" y="88"/>
                      <a:pt x="57" y="87"/>
                      <a:pt x="73" y="72"/>
                    </a:cubicBezTo>
                    <a:cubicBezTo>
                      <a:pt x="88" y="57"/>
                      <a:pt x="88" y="32"/>
                      <a:pt x="73" y="16"/>
                    </a:cubicBezTo>
                    <a:cubicBezTo>
                      <a:pt x="73" y="16"/>
                      <a:pt x="73" y="16"/>
                      <a:pt x="73" y="15"/>
                    </a:cubicBezTo>
                    <a:cubicBezTo>
                      <a:pt x="57" y="0"/>
                      <a:pt x="32" y="0"/>
                      <a:pt x="16" y="15"/>
                    </a:cubicBezTo>
                    <a:cubicBezTo>
                      <a:pt x="0" y="31"/>
                      <a:pt x="0" y="56"/>
                      <a:pt x="16" y="72"/>
                    </a:cubicBezTo>
                    <a:cubicBezTo>
                      <a:pt x="16" y="72"/>
                      <a:pt x="17" y="73"/>
                      <a:pt x="17" y="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189" tIns="31094" rIns="62189" bIns="3109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8F3C43C-A25B-2579-2CEC-6AEBFF39FA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22839" y="1863819"/>
                <a:ext cx="1212884" cy="1261421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77611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ea typeface="Roboto Medium"/>
                    <a:cs typeface="Roboto Medium"/>
                    <a:sym typeface="Arial"/>
                  </a:rPr>
                  <a:t>#1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B81844E-512F-5DD4-5C9D-26AD9F95D11B}"/>
              </a:ext>
            </a:extLst>
          </p:cNvPr>
          <p:cNvGrpSpPr/>
          <p:nvPr/>
        </p:nvGrpSpPr>
        <p:grpSpPr>
          <a:xfrm>
            <a:off x="7404012" y="1242787"/>
            <a:ext cx="1708293" cy="3673332"/>
            <a:chOff x="7395222" y="1010701"/>
            <a:chExt cx="2046403" cy="4396896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9A3E3F7-DA4A-84D9-B913-92EDFA7CEA9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395222" y="4389438"/>
              <a:ext cx="1007439" cy="1018159"/>
            </a:xfrm>
            <a:prstGeom prst="ellipse">
              <a:avLst/>
            </a:prstGeom>
            <a:solidFill>
              <a:schemeClr val="tx1"/>
            </a:solidFill>
            <a:ln w="603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893A371-5717-3767-4485-4415C9C70E04}"/>
                </a:ext>
              </a:extLst>
            </p:cNvPr>
            <p:cNvGrpSpPr/>
            <p:nvPr/>
          </p:nvGrpSpPr>
          <p:grpSpPr>
            <a:xfrm>
              <a:off x="8341781" y="1010701"/>
              <a:ext cx="1099844" cy="1143858"/>
              <a:chOff x="4222842" y="1863819"/>
              <a:chExt cx="1212884" cy="1261421"/>
            </a:xfrm>
          </p:grpSpPr>
          <p:sp>
            <p:nvSpPr>
              <p:cNvPr id="45" name="Freeform 61">
                <a:extLst>
                  <a:ext uri="{FF2B5EF4-FFF2-40B4-BE49-F238E27FC236}">
                    <a16:creationId xmlns:a16="http://schemas.microsoft.com/office/drawing/2014/main" id="{2E7B35CB-50DA-C788-6478-D3DC4116B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1335" y="2352647"/>
                <a:ext cx="23168" cy="23169"/>
              </a:xfrm>
              <a:custGeom>
                <a:avLst/>
                <a:gdLst>
                  <a:gd name="T0" fmla="*/ 17 w 88"/>
                  <a:gd name="T1" fmla="*/ 73 h 88"/>
                  <a:gd name="T2" fmla="*/ 73 w 88"/>
                  <a:gd name="T3" fmla="*/ 72 h 88"/>
                  <a:gd name="T4" fmla="*/ 73 w 88"/>
                  <a:gd name="T5" fmla="*/ 16 h 88"/>
                  <a:gd name="T6" fmla="*/ 73 w 88"/>
                  <a:gd name="T7" fmla="*/ 15 h 88"/>
                  <a:gd name="T8" fmla="*/ 16 w 88"/>
                  <a:gd name="T9" fmla="*/ 15 h 88"/>
                  <a:gd name="T10" fmla="*/ 16 w 88"/>
                  <a:gd name="T11" fmla="*/ 72 h 88"/>
                  <a:gd name="T12" fmla="*/ 17 w 88"/>
                  <a:gd name="T13" fmla="*/ 7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88">
                    <a:moveTo>
                      <a:pt x="17" y="73"/>
                    </a:moveTo>
                    <a:cubicBezTo>
                      <a:pt x="33" y="88"/>
                      <a:pt x="57" y="87"/>
                      <a:pt x="73" y="72"/>
                    </a:cubicBezTo>
                    <a:cubicBezTo>
                      <a:pt x="88" y="57"/>
                      <a:pt x="88" y="32"/>
                      <a:pt x="73" y="16"/>
                    </a:cubicBezTo>
                    <a:cubicBezTo>
                      <a:pt x="73" y="16"/>
                      <a:pt x="73" y="16"/>
                      <a:pt x="73" y="15"/>
                    </a:cubicBezTo>
                    <a:cubicBezTo>
                      <a:pt x="57" y="0"/>
                      <a:pt x="32" y="0"/>
                      <a:pt x="16" y="15"/>
                    </a:cubicBezTo>
                    <a:cubicBezTo>
                      <a:pt x="0" y="31"/>
                      <a:pt x="0" y="56"/>
                      <a:pt x="16" y="72"/>
                    </a:cubicBezTo>
                    <a:cubicBezTo>
                      <a:pt x="16" y="72"/>
                      <a:pt x="17" y="73"/>
                      <a:pt x="17" y="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2189" tIns="31094" rIns="62189" bIns="3109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66BF2C61-4387-76CE-4D96-2D31AFEEF1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22842" y="1863819"/>
                <a:ext cx="1212884" cy="1261421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77611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Roboto Medium"/>
                  <a:cs typeface="Roboto Medium"/>
                  <a:sym typeface="Arial"/>
                </a:endParaRPr>
              </a:p>
            </p:txBody>
          </p:sp>
        </p:grpSp>
      </p:grpSp>
      <p:pic>
        <p:nvPicPr>
          <p:cNvPr id="51" name="Graphic 50">
            <a:extLst>
              <a:ext uri="{FF2B5EF4-FFF2-40B4-BE49-F238E27FC236}">
                <a16:creationId xmlns:a16="http://schemas.microsoft.com/office/drawing/2014/main" id="{17691A02-2E39-7AC7-1BB9-EAABE0811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6501" y="3224226"/>
            <a:ext cx="308898" cy="308898"/>
          </a:xfrm>
          <a:prstGeom prst="rect">
            <a:avLst/>
          </a:prstGeom>
        </p:spPr>
      </p:pic>
      <p:sp>
        <p:nvSpPr>
          <p:cNvPr id="7" name="Google Shape;243;p33">
            <a:extLst>
              <a:ext uri="{FF2B5EF4-FFF2-40B4-BE49-F238E27FC236}">
                <a16:creationId xmlns:a16="http://schemas.microsoft.com/office/drawing/2014/main" id="{88DFD90E-30E3-6235-51A8-1D04E266E7D5}"/>
              </a:ext>
            </a:extLst>
          </p:cNvPr>
          <p:cNvSpPr/>
          <p:nvPr/>
        </p:nvSpPr>
        <p:spPr>
          <a:xfrm>
            <a:off x="237600" y="514515"/>
            <a:ext cx="144000" cy="260916"/>
          </a:xfrm>
          <a:custGeom>
            <a:avLst/>
            <a:gdLst/>
            <a:ahLst/>
            <a:cxnLst/>
            <a:rect l="l" t="t" r="r" b="b"/>
            <a:pathLst>
              <a:path w="103767" h="186765" extrusionOk="0">
                <a:moveTo>
                  <a:pt x="24942" y="1"/>
                </a:moveTo>
                <a:cubicBezTo>
                  <a:pt x="20520" y="1"/>
                  <a:pt x="16083" y="1326"/>
                  <a:pt x="12315" y="4052"/>
                </a:cubicBezTo>
                <a:lnTo>
                  <a:pt x="11709" y="4455"/>
                </a:lnTo>
                <a:cubicBezTo>
                  <a:pt x="2019" y="11521"/>
                  <a:pt x="0" y="25249"/>
                  <a:pt x="6864" y="34737"/>
                </a:cubicBezTo>
                <a:lnTo>
                  <a:pt x="49461" y="93282"/>
                </a:lnTo>
                <a:lnTo>
                  <a:pt x="7066" y="151827"/>
                </a:lnTo>
                <a:cubicBezTo>
                  <a:pt x="0" y="161517"/>
                  <a:pt x="2019" y="175245"/>
                  <a:pt x="11709" y="182310"/>
                </a:cubicBezTo>
                <a:lnTo>
                  <a:pt x="12315" y="182714"/>
                </a:lnTo>
                <a:cubicBezTo>
                  <a:pt x="16083" y="185440"/>
                  <a:pt x="20520" y="186765"/>
                  <a:pt x="24942" y="186765"/>
                </a:cubicBezTo>
                <a:cubicBezTo>
                  <a:pt x="31656" y="186765"/>
                  <a:pt x="38337" y="183711"/>
                  <a:pt x="42597" y="177869"/>
                </a:cubicBezTo>
                <a:lnTo>
                  <a:pt x="67428" y="143348"/>
                </a:lnTo>
                <a:lnTo>
                  <a:pt x="103766" y="93282"/>
                </a:lnTo>
                <a:lnTo>
                  <a:pt x="76714" y="55934"/>
                </a:lnTo>
                <a:lnTo>
                  <a:pt x="42597" y="8897"/>
                </a:lnTo>
                <a:cubicBezTo>
                  <a:pt x="38337" y="3055"/>
                  <a:pt x="31656" y="1"/>
                  <a:pt x="249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0" name="Google Shape;341;p43">
            <a:extLst>
              <a:ext uri="{FF2B5EF4-FFF2-40B4-BE49-F238E27FC236}">
                <a16:creationId xmlns:a16="http://schemas.microsoft.com/office/drawing/2014/main" id="{21A5C72D-C48F-6388-22CF-A2A2B1CA91F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16000" y="6480000"/>
            <a:ext cx="360000" cy="12273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2F092F-FED9-CBBE-8994-AF4882437AD3}"/>
              </a:ext>
            </a:extLst>
          </p:cNvPr>
          <p:cNvSpPr txBox="1"/>
          <p:nvPr/>
        </p:nvSpPr>
        <p:spPr>
          <a:xfrm>
            <a:off x="7520010" y="4262460"/>
            <a:ext cx="5480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776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 Medium"/>
                <a:cs typeface="Roboto Medium"/>
                <a:sym typeface="Arial"/>
              </a:rPr>
              <a:t>#1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7A2BB46-5E27-D7BB-22DD-BD2D90300A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7901" y="4817560"/>
            <a:ext cx="306000" cy="306000"/>
          </a:xfrm>
          <a:prstGeom prst="rect">
            <a:avLst/>
          </a:prstGeom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90B2EA24-EDD1-355F-558E-EA31F71BFB63}"/>
              </a:ext>
            </a:extLst>
          </p:cNvPr>
          <p:cNvSpPr/>
          <p:nvPr/>
        </p:nvSpPr>
        <p:spPr bwMode="auto">
          <a:xfrm>
            <a:off x="1272871" y="4708376"/>
            <a:ext cx="1437724" cy="493794"/>
          </a:xfrm>
          <a:prstGeom prst="wedgeRoundRectCallout">
            <a:avLst>
              <a:gd name="adj1" fmla="val 40329"/>
              <a:gd name="adj2" fmla="val -73622"/>
              <a:gd name="adj3" fmla="val 16667"/>
            </a:avLst>
          </a:prstGeom>
          <a:noFill/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244080" tIns="68580" rIns="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Inició operaciones</a:t>
            </a:r>
            <a:b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en-US" sz="900" kern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Oct</a:t>
            </a:r>
            <a: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-2023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FF464098-8DFF-03C2-EFF6-969C5818AC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6528" y="3205364"/>
            <a:ext cx="306000" cy="306000"/>
          </a:xfrm>
          <a:prstGeom prst="rect">
            <a:avLst/>
          </a:prstGeom>
        </p:spPr>
      </p:pic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D77E5891-5166-A9BD-311C-884452299BE2}"/>
              </a:ext>
            </a:extLst>
          </p:cNvPr>
          <p:cNvSpPr/>
          <p:nvPr/>
        </p:nvSpPr>
        <p:spPr bwMode="auto">
          <a:xfrm>
            <a:off x="282356" y="3128454"/>
            <a:ext cx="1437724" cy="493794"/>
          </a:xfrm>
          <a:prstGeom prst="wedgeRoundRectCallout">
            <a:avLst>
              <a:gd name="adj1" fmla="val 40329"/>
              <a:gd name="adj2" fmla="val -73622"/>
              <a:gd name="adj3" fmla="val 16667"/>
            </a:avLst>
          </a:prstGeom>
          <a:noFill/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244080" tIns="68580" rIns="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Inició</a:t>
            </a:r>
            <a: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</a:t>
            </a:r>
            <a:r>
              <a:rPr kumimoji="0" lang="en-US" sz="9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operaciones</a:t>
            </a:r>
            <a:b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en-US" sz="900" kern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May</a:t>
            </a:r>
            <a: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-2025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0DF9322E-FF98-D2FC-AC49-FBF138CE26C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021430" y="3911781"/>
            <a:ext cx="306000" cy="306000"/>
          </a:xfrm>
          <a:prstGeom prst="rect">
            <a:avLst/>
          </a:prstGeom>
        </p:spPr>
      </p:pic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A187698F-2E74-FCF4-33A2-CB66A9D28A74}"/>
              </a:ext>
            </a:extLst>
          </p:cNvPr>
          <p:cNvSpPr/>
          <p:nvPr/>
        </p:nvSpPr>
        <p:spPr bwMode="auto">
          <a:xfrm>
            <a:off x="9086906" y="3817773"/>
            <a:ext cx="1437724" cy="493794"/>
          </a:xfrm>
          <a:prstGeom prst="wedgeRoundRectCallout">
            <a:avLst>
              <a:gd name="adj1" fmla="val 40329"/>
              <a:gd name="adj2" fmla="val -73622"/>
              <a:gd name="adj3" fmla="val 16667"/>
            </a:avLst>
          </a:prstGeom>
          <a:noFill/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244080" tIns="68580" rIns="0" bIns="6858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Inició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operaciones</a:t>
            </a:r>
            <a:b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Nov-2025</a:t>
            </a:r>
          </a:p>
        </p:txBody>
      </p:sp>
      <p:pic>
        <p:nvPicPr>
          <p:cNvPr id="37" name="Picture 18">
            <a:extLst>
              <a:ext uri="{FF2B5EF4-FFF2-40B4-BE49-F238E27FC236}">
                <a16:creationId xmlns:a16="http://schemas.microsoft.com/office/drawing/2014/main" id="{6EA54F85-B729-9A6E-EF58-793601FD3E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69049" y="5062949"/>
            <a:ext cx="1846340" cy="558557"/>
          </a:xfrm>
          <a:prstGeom prst="rect">
            <a:avLst/>
          </a:prstGeom>
        </p:spPr>
      </p:pic>
      <p:pic>
        <p:nvPicPr>
          <p:cNvPr id="49" name="Picture 21">
            <a:extLst>
              <a:ext uri="{FF2B5EF4-FFF2-40B4-BE49-F238E27FC236}">
                <a16:creationId xmlns:a16="http://schemas.microsoft.com/office/drawing/2014/main" id="{A0A4A7D8-920A-FEB9-0EF4-DE8FEB5D81D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39067" y="5746344"/>
            <a:ext cx="2245453" cy="54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55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E4D9143-C17A-57B0-6124-487D4A7350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E4D9143-C17A-57B0-6124-487D4A7350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phic 45">
            <a:extLst>
              <a:ext uri="{FF2B5EF4-FFF2-40B4-BE49-F238E27FC236}">
                <a16:creationId xmlns:a16="http://schemas.microsoft.com/office/drawing/2014/main" id="{07A7F8A5-AB37-44D0-0578-EF45ACFA2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49422" y="419086"/>
            <a:ext cx="476250" cy="476250"/>
          </a:xfrm>
          <a:prstGeom prst="rect">
            <a:avLst/>
          </a:prstGeom>
        </p:spPr>
      </p:pic>
      <p:pic>
        <p:nvPicPr>
          <p:cNvPr id="8" name="Picture 46" descr="A picture containing plant&#10;&#10;Description automatically generated">
            <a:extLst>
              <a:ext uri="{FF2B5EF4-FFF2-40B4-BE49-F238E27FC236}">
                <a16:creationId xmlns:a16="http://schemas.microsoft.com/office/drawing/2014/main" id="{E8B0AD0F-4881-4F4A-0B7E-E2BA97AE4F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58" r="38763"/>
          <a:stretch/>
        </p:blipFill>
        <p:spPr>
          <a:xfrm>
            <a:off x="5569035" y="1019"/>
            <a:ext cx="6627998" cy="685698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1A0B678-E06B-AA74-BE7E-0D02C8689E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717042" y="0"/>
            <a:ext cx="6743924" cy="68580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0" name="Google Shape;346;p47">
            <a:extLst>
              <a:ext uri="{FF2B5EF4-FFF2-40B4-BE49-F238E27FC236}">
                <a16:creationId xmlns:a16="http://schemas.microsoft.com/office/drawing/2014/main" id="{176B29D4-FCC8-73B1-A280-58286B23E1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69504" y="-1950"/>
            <a:ext cx="8247416" cy="6859950"/>
          </a:xfrm>
          <a:custGeom>
            <a:avLst/>
            <a:gdLst/>
            <a:ahLst/>
            <a:cxnLst/>
            <a:rect l="l" t="t" r="r" b="b"/>
            <a:pathLst>
              <a:path w="187206" h="160747" extrusionOk="0">
                <a:moveTo>
                  <a:pt x="127408" y="7097"/>
                </a:moveTo>
                <a:lnTo>
                  <a:pt x="128241" y="6501"/>
                </a:lnTo>
                <a:cubicBezTo>
                  <a:pt x="134314" y="2119"/>
                  <a:pt x="141363" y="0"/>
                  <a:pt x="148388" y="0"/>
                </a:cubicBezTo>
                <a:lnTo>
                  <a:pt x="148388" y="0"/>
                </a:lnTo>
                <a:lnTo>
                  <a:pt x="0" y="0"/>
                </a:lnTo>
                <a:lnTo>
                  <a:pt x="0" y="160747"/>
                </a:lnTo>
                <a:lnTo>
                  <a:pt x="177442" y="160747"/>
                </a:lnTo>
                <a:lnTo>
                  <a:pt x="187206" y="147316"/>
                </a:lnTo>
                <a:lnTo>
                  <a:pt x="119811" y="54987"/>
                </a:lnTo>
                <a:cubicBezTo>
                  <a:pt x="108689" y="39722"/>
                  <a:pt x="112119" y="18170"/>
                  <a:pt x="127408" y="70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0617F19-C25F-0C19-52DC-3EF45BCDF92A}"/>
              </a:ext>
            </a:extLst>
          </p:cNvPr>
          <p:cNvSpPr txBox="1">
            <a:spLocks/>
          </p:cNvSpPr>
          <p:nvPr/>
        </p:nvSpPr>
        <p:spPr>
          <a:xfrm>
            <a:off x="676148" y="345481"/>
            <a:ext cx="72166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2700" algn="l" rtl="0" eaLnBrk="1" fontAlgn="base" hangingPunct="1">
              <a:spcBef>
                <a:spcPts val="100"/>
              </a:spcBef>
              <a:spcAft>
                <a:spcPct val="0"/>
              </a:spcAft>
              <a:defRPr lang="en-GB" sz="3200" b="1" kern="1200" dirty="0">
                <a:solidFill>
                  <a:srgbClr val="757575"/>
                </a:solidFill>
                <a:latin typeface="Roboto Condensed"/>
                <a:ea typeface="+mn-lt"/>
                <a:cs typeface="+mn-lt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9pPr>
          </a:lstStyle>
          <a:p>
            <a:endParaRPr lang="hr-HR" kern="0">
              <a:ea typeface="Roboto Condensed"/>
              <a:cs typeface="Roboto Condensed"/>
            </a:endParaRPr>
          </a:p>
        </p:txBody>
      </p:sp>
      <p:pic>
        <p:nvPicPr>
          <p:cNvPr id="13" name="Graphic 50">
            <a:extLst>
              <a:ext uri="{FF2B5EF4-FFF2-40B4-BE49-F238E27FC236}">
                <a16:creationId xmlns:a16="http://schemas.microsoft.com/office/drawing/2014/main" id="{F5AAAADC-5BC8-A8C4-0BE2-478A8869DD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3572" y="2244108"/>
            <a:ext cx="476250" cy="476250"/>
          </a:xfrm>
          <a:prstGeom prst="rect">
            <a:avLst/>
          </a:prstGeom>
        </p:spPr>
      </p:pic>
      <p:pic>
        <p:nvPicPr>
          <p:cNvPr id="15" name="Graphic 51">
            <a:extLst>
              <a:ext uri="{FF2B5EF4-FFF2-40B4-BE49-F238E27FC236}">
                <a16:creationId xmlns:a16="http://schemas.microsoft.com/office/drawing/2014/main" id="{2F454D9D-B124-D189-5048-43BBCEACA3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16035" y="2244108"/>
            <a:ext cx="476250" cy="476250"/>
          </a:xfrm>
          <a:prstGeom prst="rect">
            <a:avLst/>
          </a:prstGeom>
        </p:spPr>
      </p:pic>
      <p:pic>
        <p:nvPicPr>
          <p:cNvPr id="16" name="Graphic 57">
            <a:extLst>
              <a:ext uri="{FF2B5EF4-FFF2-40B4-BE49-F238E27FC236}">
                <a16:creationId xmlns:a16="http://schemas.microsoft.com/office/drawing/2014/main" id="{A9A487AC-E5D6-F7C6-2450-EB6D5FC20A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261612" y="2279435"/>
            <a:ext cx="405597" cy="405597"/>
          </a:xfrm>
          <a:prstGeom prst="rect">
            <a:avLst/>
          </a:prstGeom>
        </p:spPr>
      </p:pic>
      <p:pic>
        <p:nvPicPr>
          <p:cNvPr id="17" name="Graphic 55">
            <a:extLst>
              <a:ext uri="{FF2B5EF4-FFF2-40B4-BE49-F238E27FC236}">
                <a16:creationId xmlns:a16="http://schemas.microsoft.com/office/drawing/2014/main" id="{647D4D83-A0F5-32C9-128C-BF7CD85005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884079" y="2244108"/>
            <a:ext cx="476250" cy="476250"/>
          </a:xfrm>
          <a:prstGeom prst="rect">
            <a:avLst/>
          </a:prstGeom>
        </p:spPr>
      </p:pic>
      <p:sp>
        <p:nvSpPr>
          <p:cNvPr id="18" name="TextBox 48">
            <a:extLst>
              <a:ext uri="{FF2B5EF4-FFF2-40B4-BE49-F238E27FC236}">
                <a16:creationId xmlns:a16="http://schemas.microsoft.com/office/drawing/2014/main" id="{8B62552D-48F5-AED4-DEE7-7288F71549B0}"/>
              </a:ext>
            </a:extLst>
          </p:cNvPr>
          <p:cNvSpPr txBox="1"/>
          <p:nvPr/>
        </p:nvSpPr>
        <p:spPr>
          <a:xfrm>
            <a:off x="2093889" y="2738958"/>
            <a:ext cx="1320542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>
                <a:solidFill>
                  <a:schemeClr val="accent1"/>
                </a:solidFill>
                <a:latin typeface="+mj-lt"/>
                <a:ea typeface="Roboto Condensed"/>
                <a:cs typeface="Arial"/>
              </a:rPr>
              <a:t>+8,000</a:t>
            </a:r>
            <a:br>
              <a:rPr lang="hr-HR" sz="2800">
                <a:latin typeface="+mj-lt"/>
                <a:ea typeface="Roboto Condensed"/>
                <a:cs typeface="Arial"/>
              </a:rPr>
            </a:br>
            <a:r>
              <a:rPr lang="en-US" sz="1200" err="1">
                <a:latin typeface="+mn-lt"/>
                <a:ea typeface="Roboto Condensed"/>
                <a:cs typeface="Arial"/>
              </a:rPr>
              <a:t>destinos</a:t>
            </a:r>
            <a:r>
              <a:rPr lang="hr-HR" sz="1200">
                <a:latin typeface="+mj-lt"/>
                <a:ea typeface="Roboto Condensed"/>
                <a:cs typeface="Arial"/>
              </a:rPr>
              <a:t> </a:t>
            </a:r>
            <a:r>
              <a:rPr lang="en-US" sz="1200">
                <a:solidFill>
                  <a:schemeClr val="bg1"/>
                </a:solidFill>
                <a:ea typeface="Roboto Condensed"/>
              </a:rPr>
              <a:t>  </a:t>
            </a:r>
            <a:endParaRPr lang="en-US" sz="1200">
              <a:solidFill>
                <a:schemeClr val="bg1"/>
              </a:solidFill>
              <a:latin typeface="+mn-lt"/>
              <a:ea typeface="Roboto Condensed" panose="02000000000000000000" pitchFamily="2" charset="0"/>
            </a:endParaRPr>
          </a:p>
          <a:p>
            <a:pPr algn="ctr"/>
            <a:endParaRPr lang="hr-HR" sz="2800">
              <a:solidFill>
                <a:schemeClr val="accent3"/>
              </a:solidFill>
              <a:latin typeface="+mj-lt"/>
              <a:ea typeface="Roboto Condensed"/>
              <a:cs typeface="Arial"/>
            </a:endParaRPr>
          </a:p>
          <a:p>
            <a:pPr algn="ctr"/>
            <a:endParaRPr lang="en-US" sz="2400">
              <a:solidFill>
                <a:schemeClr val="accent3"/>
              </a:solidFill>
              <a:latin typeface="+mj-lt"/>
              <a:ea typeface="Roboto Condensed" panose="02000000000000000000" pitchFamily="2" charset="0"/>
            </a:endParaRPr>
          </a:p>
        </p:txBody>
      </p:sp>
      <p:pic>
        <p:nvPicPr>
          <p:cNvPr id="23" name="Graphic 56">
            <a:extLst>
              <a:ext uri="{FF2B5EF4-FFF2-40B4-BE49-F238E27FC236}">
                <a16:creationId xmlns:a16="http://schemas.microsoft.com/office/drawing/2014/main" id="{5F661E44-A949-D539-7CEE-1B9D87608AB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16721" y="4241498"/>
            <a:ext cx="476250" cy="476250"/>
          </a:xfrm>
          <a:prstGeom prst="rect">
            <a:avLst/>
          </a:prstGeom>
        </p:spPr>
      </p:pic>
      <p:pic>
        <p:nvPicPr>
          <p:cNvPr id="24" name="Graphic 59">
            <a:extLst>
              <a:ext uri="{FF2B5EF4-FFF2-40B4-BE49-F238E27FC236}">
                <a16:creationId xmlns:a16="http://schemas.microsoft.com/office/drawing/2014/main" id="{ABB54288-B6B6-76C8-4D88-C1C6ADD297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18425" y="4233941"/>
            <a:ext cx="476250" cy="476250"/>
          </a:xfrm>
          <a:prstGeom prst="rect">
            <a:avLst/>
          </a:prstGeom>
        </p:spPr>
      </p:pic>
      <p:pic>
        <p:nvPicPr>
          <p:cNvPr id="25" name="Slika 130">
            <a:extLst>
              <a:ext uri="{FF2B5EF4-FFF2-40B4-BE49-F238E27FC236}">
                <a16:creationId xmlns:a16="http://schemas.microsoft.com/office/drawing/2014/main" id="{58FBBCA2-F776-6451-400E-E246998535A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4263275" y="4230783"/>
            <a:ext cx="467881" cy="467881"/>
          </a:xfrm>
          <a:prstGeom prst="rect">
            <a:avLst/>
          </a:prstGeom>
        </p:spPr>
      </p:pic>
      <p:pic>
        <p:nvPicPr>
          <p:cNvPr id="26" name="Graphic 65">
            <a:extLst>
              <a:ext uri="{FF2B5EF4-FFF2-40B4-BE49-F238E27FC236}">
                <a16:creationId xmlns:a16="http://schemas.microsoft.com/office/drawing/2014/main" id="{E5E3E55A-428F-81F8-923E-F8F327C98DD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884079" y="4233941"/>
            <a:ext cx="476250" cy="476250"/>
          </a:xfrm>
          <a:prstGeom prst="rect">
            <a:avLst/>
          </a:prstGeom>
        </p:spPr>
      </p:pic>
      <p:pic>
        <p:nvPicPr>
          <p:cNvPr id="29" name="Google Shape;341;p43">
            <a:extLst>
              <a:ext uri="{FF2B5EF4-FFF2-40B4-BE49-F238E27FC236}">
                <a16:creationId xmlns:a16="http://schemas.microsoft.com/office/drawing/2014/main" id="{510B217C-ADAD-6E72-FE3B-DA3B3CBB7E9B}"/>
              </a:ext>
            </a:extLst>
          </p:cNvPr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913133" y="6483591"/>
            <a:ext cx="365735" cy="1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78CDE-DEA4-8A0A-45D5-1C75FEF5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Flix </a:t>
            </a:r>
            <a:r>
              <a:rPr lang="en-US" dirty="0" err="1">
                <a:solidFill>
                  <a:srgbClr val="444444"/>
                </a:solidFill>
              </a:rPr>
              <a:t>en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números</a:t>
            </a:r>
            <a:endParaRPr lang="en-US" dirty="0">
              <a:solidFill>
                <a:srgbClr val="444444"/>
              </a:solidFill>
            </a:endParaRPr>
          </a:p>
        </p:txBody>
      </p:sp>
      <p:sp>
        <p:nvSpPr>
          <p:cNvPr id="31" name="TextBox 48">
            <a:extLst>
              <a:ext uri="{FF2B5EF4-FFF2-40B4-BE49-F238E27FC236}">
                <a16:creationId xmlns:a16="http://schemas.microsoft.com/office/drawing/2014/main" id="{A973D6AE-4B9B-A28B-C37B-0A58CD7129ED}"/>
              </a:ext>
            </a:extLst>
          </p:cNvPr>
          <p:cNvSpPr txBox="1"/>
          <p:nvPr/>
        </p:nvSpPr>
        <p:spPr>
          <a:xfrm>
            <a:off x="376421" y="2738958"/>
            <a:ext cx="1320542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>
                <a:solidFill>
                  <a:schemeClr val="accent1"/>
                </a:solidFill>
                <a:latin typeface="+mj-lt"/>
                <a:ea typeface="Roboto Condensed"/>
                <a:cs typeface="Arial"/>
              </a:rPr>
              <a:t>44</a:t>
            </a:r>
            <a:br>
              <a:rPr lang="hr-HR" sz="2800">
                <a:latin typeface="+mj-lt"/>
                <a:ea typeface="Roboto Condensed"/>
                <a:cs typeface="Arial"/>
              </a:rPr>
            </a:br>
            <a:r>
              <a:rPr lang="en-US" sz="1200" err="1">
                <a:ea typeface="Roboto Condensed"/>
                <a:cs typeface="Arial"/>
              </a:rPr>
              <a:t>países</a:t>
            </a:r>
            <a:r>
              <a:rPr lang="hr-HR" sz="1200">
                <a:latin typeface="+mj-lt"/>
                <a:ea typeface="Roboto Condensed"/>
                <a:cs typeface="Arial"/>
              </a:rPr>
              <a:t> </a:t>
            </a:r>
            <a:r>
              <a:rPr lang="en-US" sz="1200">
                <a:solidFill>
                  <a:schemeClr val="bg1"/>
                </a:solidFill>
                <a:ea typeface="Roboto Condensed"/>
              </a:rPr>
              <a:t>  </a:t>
            </a:r>
            <a:endParaRPr lang="en-US" sz="1200">
              <a:solidFill>
                <a:schemeClr val="bg1"/>
              </a:solidFill>
              <a:latin typeface="+mn-lt"/>
              <a:ea typeface="Roboto Condensed" panose="02000000000000000000" pitchFamily="2" charset="0"/>
            </a:endParaRPr>
          </a:p>
          <a:p>
            <a:pPr algn="ctr"/>
            <a:endParaRPr lang="hr-HR" sz="2800">
              <a:solidFill>
                <a:schemeClr val="accent3"/>
              </a:solidFill>
              <a:latin typeface="+mj-lt"/>
              <a:ea typeface="Roboto Condensed"/>
              <a:cs typeface="Arial"/>
            </a:endParaRPr>
          </a:p>
          <a:p>
            <a:pPr algn="ctr"/>
            <a:endParaRPr lang="en-US" sz="2400">
              <a:solidFill>
                <a:schemeClr val="accent3"/>
              </a:solidFill>
              <a:latin typeface="+mj-lt"/>
              <a:ea typeface="Roboto Condensed" panose="02000000000000000000" pitchFamily="2" charset="0"/>
            </a:endParaRPr>
          </a:p>
        </p:txBody>
      </p:sp>
      <p:sp>
        <p:nvSpPr>
          <p:cNvPr id="32" name="TextBox 48">
            <a:extLst>
              <a:ext uri="{FF2B5EF4-FFF2-40B4-BE49-F238E27FC236}">
                <a16:creationId xmlns:a16="http://schemas.microsoft.com/office/drawing/2014/main" id="{98FF17D1-6258-677F-1B33-E2DAA9F71AD6}"/>
              </a:ext>
            </a:extLst>
          </p:cNvPr>
          <p:cNvSpPr txBox="1"/>
          <p:nvPr/>
        </p:nvSpPr>
        <p:spPr>
          <a:xfrm>
            <a:off x="3789829" y="2738958"/>
            <a:ext cx="1320542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>
                <a:solidFill>
                  <a:schemeClr val="accent1"/>
                </a:solidFill>
                <a:latin typeface="+mj-lt"/>
                <a:ea typeface="Roboto Condensed"/>
                <a:cs typeface="Arial"/>
              </a:rPr>
              <a:t>+</a:t>
            </a:r>
            <a:r>
              <a:rPr lang="hr-HR" sz="2800">
                <a:solidFill>
                  <a:schemeClr val="accent1"/>
                </a:solidFill>
                <a:latin typeface="+mj-lt"/>
                <a:ea typeface="Roboto Condensed"/>
                <a:cs typeface="Arial"/>
              </a:rPr>
              <a:t>2</a:t>
            </a:r>
            <a:r>
              <a:rPr lang="en-US" sz="2800">
                <a:solidFill>
                  <a:schemeClr val="accent1"/>
                </a:solidFill>
                <a:latin typeface="+mj-lt"/>
                <a:ea typeface="Roboto Condensed"/>
                <a:cs typeface="Arial"/>
              </a:rPr>
              <a:t>5</a:t>
            </a:r>
            <a:br>
              <a:rPr lang="hr-HR" sz="2800">
                <a:latin typeface="+mj-lt"/>
                <a:ea typeface="Roboto Condensed"/>
                <a:cs typeface="Arial"/>
              </a:rPr>
            </a:br>
            <a:r>
              <a:rPr lang="en-US" sz="1200" err="1">
                <a:latin typeface="+mn-lt"/>
                <a:ea typeface="Roboto Condensed"/>
                <a:cs typeface="Arial"/>
              </a:rPr>
              <a:t>oficinas</a:t>
            </a:r>
            <a:r>
              <a:rPr lang="en-US" sz="1200">
                <a:latin typeface="+mn-lt"/>
                <a:ea typeface="Roboto Condensed"/>
                <a:cs typeface="Arial"/>
              </a:rPr>
              <a:t> en </a:t>
            </a:r>
            <a:r>
              <a:rPr lang="en-US" sz="1200" err="1">
                <a:latin typeface="+mn-lt"/>
                <a:ea typeface="Roboto Condensed"/>
                <a:cs typeface="Arial"/>
              </a:rPr>
              <a:t>el</a:t>
            </a:r>
            <a:r>
              <a:rPr lang="en-US" sz="1200">
                <a:latin typeface="+mn-lt"/>
                <a:ea typeface="Roboto Condensed"/>
                <a:cs typeface="Arial"/>
              </a:rPr>
              <a:t> </a:t>
            </a:r>
            <a:r>
              <a:rPr lang="en-US" sz="1200" err="1">
                <a:latin typeface="+mn-lt"/>
                <a:ea typeface="Roboto Condensed"/>
                <a:cs typeface="Arial"/>
              </a:rPr>
              <a:t>mundo</a:t>
            </a:r>
            <a:r>
              <a:rPr lang="en-US" sz="1200">
                <a:latin typeface="+mn-lt"/>
                <a:ea typeface="Roboto Condensed"/>
                <a:cs typeface="Arial"/>
              </a:rPr>
              <a:t> </a:t>
            </a:r>
            <a:r>
              <a:rPr lang="en-US" sz="1200">
                <a:solidFill>
                  <a:schemeClr val="bg1"/>
                </a:solidFill>
                <a:ea typeface="Roboto Condensed"/>
              </a:rPr>
              <a:t>  </a:t>
            </a:r>
            <a:endParaRPr lang="en-US" sz="1200">
              <a:solidFill>
                <a:schemeClr val="bg1"/>
              </a:solidFill>
              <a:latin typeface="+mn-lt"/>
              <a:ea typeface="Roboto Condensed" panose="02000000000000000000" pitchFamily="2" charset="0"/>
            </a:endParaRPr>
          </a:p>
          <a:p>
            <a:pPr algn="ctr"/>
            <a:endParaRPr lang="hr-HR" sz="2800">
              <a:solidFill>
                <a:schemeClr val="accent3"/>
              </a:solidFill>
              <a:latin typeface="+mj-lt"/>
              <a:ea typeface="Roboto Condensed"/>
              <a:cs typeface="Arial"/>
            </a:endParaRPr>
          </a:p>
          <a:p>
            <a:pPr algn="ctr"/>
            <a:endParaRPr lang="en-US" sz="2400">
              <a:solidFill>
                <a:schemeClr val="accent3"/>
              </a:solidFill>
              <a:latin typeface="+mj-lt"/>
              <a:ea typeface="Roboto Condensed" panose="02000000000000000000" pitchFamily="2" charset="0"/>
            </a:endParaRPr>
          </a:p>
        </p:txBody>
      </p:sp>
      <p:sp>
        <p:nvSpPr>
          <p:cNvPr id="33" name="TextBox 48">
            <a:extLst>
              <a:ext uri="{FF2B5EF4-FFF2-40B4-BE49-F238E27FC236}">
                <a16:creationId xmlns:a16="http://schemas.microsoft.com/office/drawing/2014/main" id="{A00E3777-E4E8-30C9-3C1D-CFA44FD00885}"/>
              </a:ext>
            </a:extLst>
          </p:cNvPr>
          <p:cNvSpPr txBox="1"/>
          <p:nvPr/>
        </p:nvSpPr>
        <p:spPr>
          <a:xfrm>
            <a:off x="5454417" y="2738958"/>
            <a:ext cx="1320542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+mj-lt"/>
                <a:ea typeface="Roboto Condensed"/>
                <a:cs typeface="Arial"/>
              </a:rPr>
              <a:t>+5,600</a:t>
            </a:r>
            <a:br>
              <a:rPr lang="hr-HR" sz="2800" dirty="0">
                <a:latin typeface="+mj-lt"/>
                <a:ea typeface="Roboto Condensed"/>
                <a:cs typeface="Arial"/>
              </a:rPr>
            </a:br>
            <a:r>
              <a:rPr lang="en-US" sz="1200" dirty="0" err="1">
                <a:latin typeface="+mn-lt"/>
                <a:ea typeface="Roboto Condensed"/>
                <a:cs typeface="Arial"/>
              </a:rPr>
              <a:t>empleados</a:t>
            </a:r>
            <a:endParaRPr lang="en-US" sz="1200" dirty="0">
              <a:solidFill>
                <a:schemeClr val="bg1"/>
              </a:solidFill>
              <a:latin typeface="+mn-lt"/>
              <a:ea typeface="Roboto Condensed" panose="02000000000000000000" pitchFamily="2" charset="0"/>
            </a:endParaRPr>
          </a:p>
          <a:p>
            <a:pPr algn="ctr"/>
            <a:endParaRPr lang="hr-HR" sz="2800" dirty="0">
              <a:solidFill>
                <a:schemeClr val="accent3"/>
              </a:solidFill>
              <a:latin typeface="+mj-lt"/>
              <a:ea typeface="Roboto Condensed"/>
              <a:cs typeface="Arial"/>
            </a:endParaRPr>
          </a:p>
          <a:p>
            <a:pPr algn="ctr"/>
            <a:endParaRPr lang="en-US" sz="2400" dirty="0">
              <a:solidFill>
                <a:schemeClr val="accent3"/>
              </a:solidFill>
              <a:latin typeface="+mj-lt"/>
              <a:ea typeface="Roboto Condensed" panose="02000000000000000000" pitchFamily="2" charset="0"/>
            </a:endParaRPr>
          </a:p>
        </p:txBody>
      </p:sp>
      <p:sp>
        <p:nvSpPr>
          <p:cNvPr id="34" name="TextBox 48">
            <a:extLst>
              <a:ext uri="{FF2B5EF4-FFF2-40B4-BE49-F238E27FC236}">
                <a16:creationId xmlns:a16="http://schemas.microsoft.com/office/drawing/2014/main" id="{59AA3C6E-57A3-C69B-BCC1-2D9699BACC1C}"/>
              </a:ext>
            </a:extLst>
          </p:cNvPr>
          <p:cNvSpPr txBox="1"/>
          <p:nvPr/>
        </p:nvSpPr>
        <p:spPr>
          <a:xfrm>
            <a:off x="437680" y="4750586"/>
            <a:ext cx="1320542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+mj-lt"/>
                <a:ea typeface="Roboto Condensed"/>
                <a:cs typeface="Arial"/>
              </a:rPr>
              <a:t>+500M</a:t>
            </a:r>
            <a:br>
              <a:rPr lang="hr-HR" sz="2800" dirty="0">
                <a:latin typeface="+mj-lt"/>
                <a:ea typeface="Roboto Condensed"/>
                <a:cs typeface="Arial"/>
              </a:rPr>
            </a:br>
            <a:r>
              <a:rPr lang="en-US" sz="1200" dirty="0" err="1">
                <a:latin typeface="+mn-lt"/>
                <a:ea typeface="Roboto Condensed"/>
                <a:cs typeface="Arial"/>
              </a:rPr>
              <a:t>pasajeros</a:t>
            </a:r>
            <a:r>
              <a:rPr lang="en-US" sz="1200" dirty="0">
                <a:latin typeface="+mn-lt"/>
                <a:ea typeface="Roboto Condensed"/>
                <a:cs typeface="Arial"/>
              </a:rPr>
              <a:t> </a:t>
            </a:r>
            <a:r>
              <a:rPr lang="en-US" sz="1200" dirty="0" err="1">
                <a:latin typeface="+mn-lt"/>
                <a:ea typeface="Roboto Condensed"/>
                <a:cs typeface="Arial"/>
              </a:rPr>
              <a:t>desde</a:t>
            </a:r>
            <a:r>
              <a:rPr lang="en-US" sz="1200" dirty="0">
                <a:latin typeface="+mn-lt"/>
                <a:ea typeface="Roboto Condensed"/>
                <a:cs typeface="Arial"/>
              </a:rPr>
              <a:t> </a:t>
            </a:r>
            <a:r>
              <a:rPr lang="en-US" sz="1200" dirty="0" err="1">
                <a:latin typeface="+mn-lt"/>
                <a:ea typeface="Roboto Condensed"/>
                <a:cs typeface="Arial"/>
              </a:rPr>
              <a:t>lanzamiento</a:t>
            </a:r>
            <a:endParaRPr lang="en-US" sz="1200" dirty="0">
              <a:solidFill>
                <a:schemeClr val="bg1"/>
              </a:solidFill>
              <a:latin typeface="+mn-lt"/>
              <a:ea typeface="Roboto Condensed" panose="02000000000000000000" pitchFamily="2" charset="0"/>
            </a:endParaRPr>
          </a:p>
          <a:p>
            <a:pPr algn="ctr"/>
            <a:endParaRPr lang="hr-HR" sz="2800" dirty="0">
              <a:solidFill>
                <a:schemeClr val="accent3"/>
              </a:solidFill>
              <a:latin typeface="+mj-lt"/>
              <a:ea typeface="Roboto Condensed"/>
              <a:cs typeface="Arial"/>
            </a:endParaRPr>
          </a:p>
          <a:p>
            <a:pPr algn="ctr"/>
            <a:endParaRPr lang="en-US" sz="2400" dirty="0">
              <a:solidFill>
                <a:schemeClr val="accent3"/>
              </a:solidFill>
              <a:latin typeface="+mj-lt"/>
              <a:ea typeface="Roboto Condensed" panose="02000000000000000000" pitchFamily="2" charset="0"/>
            </a:endParaRPr>
          </a:p>
        </p:txBody>
      </p:sp>
      <p:sp>
        <p:nvSpPr>
          <p:cNvPr id="35" name="TextBox 48">
            <a:extLst>
              <a:ext uri="{FF2B5EF4-FFF2-40B4-BE49-F238E27FC236}">
                <a16:creationId xmlns:a16="http://schemas.microsoft.com/office/drawing/2014/main" id="{C2DB5D5B-DC0E-DD87-4B2A-A7B8307E84CA}"/>
              </a:ext>
            </a:extLst>
          </p:cNvPr>
          <p:cNvSpPr txBox="1"/>
          <p:nvPr/>
        </p:nvSpPr>
        <p:spPr>
          <a:xfrm>
            <a:off x="2093889" y="4750586"/>
            <a:ext cx="1320542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+mj-lt"/>
                <a:ea typeface="Roboto Condensed"/>
                <a:cs typeface="Arial"/>
              </a:rPr>
              <a:t>+1,000</a:t>
            </a:r>
            <a:r>
              <a:rPr lang="pl-PL" sz="1200" dirty="0">
                <a:latin typeface="+mn-lt"/>
                <a:ea typeface="Roboto Condensed"/>
                <a:cs typeface="Arial"/>
              </a:rPr>
              <a:t> </a:t>
            </a:r>
            <a:r>
              <a:rPr lang="en-US" sz="1200" dirty="0" err="1">
                <a:latin typeface="+mn-lt"/>
                <a:ea typeface="Roboto Condensed"/>
                <a:cs typeface="Arial"/>
              </a:rPr>
              <a:t>socios</a:t>
            </a:r>
            <a:endParaRPr lang="en-US" sz="1200" dirty="0">
              <a:solidFill>
                <a:schemeClr val="bg1"/>
              </a:solidFill>
              <a:latin typeface="+mn-lt"/>
              <a:ea typeface="Roboto Condensed" panose="02000000000000000000" pitchFamily="2" charset="0"/>
            </a:endParaRPr>
          </a:p>
          <a:p>
            <a:pPr algn="ctr"/>
            <a:endParaRPr lang="hr-HR" sz="2800" dirty="0">
              <a:solidFill>
                <a:schemeClr val="accent3"/>
              </a:solidFill>
              <a:latin typeface="+mj-lt"/>
              <a:ea typeface="Roboto Condensed"/>
              <a:cs typeface="Arial"/>
            </a:endParaRPr>
          </a:p>
          <a:p>
            <a:pPr algn="ctr"/>
            <a:endParaRPr lang="en-US" sz="2400" dirty="0">
              <a:solidFill>
                <a:schemeClr val="accent3"/>
              </a:solidFill>
              <a:latin typeface="+mj-lt"/>
              <a:ea typeface="Roboto Condensed" panose="02000000000000000000" pitchFamily="2" charset="0"/>
            </a:endParaRPr>
          </a:p>
        </p:txBody>
      </p:sp>
      <p:sp>
        <p:nvSpPr>
          <p:cNvPr id="36" name="TextBox 48">
            <a:extLst>
              <a:ext uri="{FF2B5EF4-FFF2-40B4-BE49-F238E27FC236}">
                <a16:creationId xmlns:a16="http://schemas.microsoft.com/office/drawing/2014/main" id="{BD60E85F-CC18-BDF9-A0C3-2B7F92CF1475}"/>
              </a:ext>
            </a:extLst>
          </p:cNvPr>
          <p:cNvSpPr txBox="1"/>
          <p:nvPr/>
        </p:nvSpPr>
        <p:spPr>
          <a:xfrm>
            <a:off x="3789829" y="4750586"/>
            <a:ext cx="1320542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>
                <a:solidFill>
                  <a:schemeClr val="accent1"/>
                </a:solidFill>
                <a:latin typeface="+mj-lt"/>
                <a:ea typeface="Roboto Condensed"/>
                <a:cs typeface="Arial"/>
              </a:rPr>
              <a:t>+4,000</a:t>
            </a:r>
            <a:br>
              <a:rPr lang="hr-HR" sz="2800">
                <a:latin typeface="+mj-lt"/>
                <a:ea typeface="Roboto Condensed"/>
                <a:cs typeface="Arial"/>
              </a:rPr>
            </a:br>
            <a:r>
              <a:rPr lang="en-US" sz="1200" err="1">
                <a:latin typeface="+mn-lt"/>
                <a:ea typeface="Roboto Condensed"/>
                <a:cs typeface="Arial"/>
              </a:rPr>
              <a:t>FlixBuses</a:t>
            </a:r>
            <a:r>
              <a:rPr lang="en-US" sz="1200">
                <a:solidFill>
                  <a:schemeClr val="bg1"/>
                </a:solidFill>
                <a:ea typeface="Roboto Condensed"/>
              </a:rPr>
              <a:t>  </a:t>
            </a:r>
            <a:endParaRPr lang="en-US" sz="1200">
              <a:solidFill>
                <a:schemeClr val="bg1"/>
              </a:solidFill>
              <a:latin typeface="+mn-lt"/>
              <a:ea typeface="Roboto Condensed" panose="02000000000000000000" pitchFamily="2" charset="0"/>
            </a:endParaRPr>
          </a:p>
          <a:p>
            <a:pPr algn="ctr"/>
            <a:endParaRPr lang="hr-HR" sz="2800">
              <a:solidFill>
                <a:schemeClr val="accent3"/>
              </a:solidFill>
              <a:latin typeface="+mj-lt"/>
              <a:ea typeface="Roboto Condensed"/>
              <a:cs typeface="Arial"/>
            </a:endParaRPr>
          </a:p>
          <a:p>
            <a:pPr algn="ctr"/>
            <a:endParaRPr lang="en-US" sz="2400">
              <a:solidFill>
                <a:schemeClr val="accent3"/>
              </a:solidFill>
              <a:latin typeface="+mj-lt"/>
              <a:ea typeface="Roboto Condensed" panose="02000000000000000000" pitchFamily="2" charset="0"/>
            </a:endParaRPr>
          </a:p>
        </p:txBody>
      </p:sp>
      <p:sp>
        <p:nvSpPr>
          <p:cNvPr id="37" name="TextBox 48">
            <a:extLst>
              <a:ext uri="{FF2B5EF4-FFF2-40B4-BE49-F238E27FC236}">
                <a16:creationId xmlns:a16="http://schemas.microsoft.com/office/drawing/2014/main" id="{17957269-B5C7-CA38-14E6-3D3EC8CDDE77}"/>
              </a:ext>
            </a:extLst>
          </p:cNvPr>
          <p:cNvSpPr txBox="1"/>
          <p:nvPr/>
        </p:nvSpPr>
        <p:spPr>
          <a:xfrm>
            <a:off x="5461933" y="4750586"/>
            <a:ext cx="1320542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>
                <a:solidFill>
                  <a:schemeClr val="accent1"/>
                </a:solidFill>
                <a:latin typeface="+mj-lt"/>
                <a:ea typeface="Roboto Condensed"/>
                <a:cs typeface="Arial"/>
              </a:rPr>
              <a:t>+10</a:t>
            </a:r>
            <a:br>
              <a:rPr lang="hr-HR" sz="2800">
                <a:latin typeface="+mj-lt"/>
                <a:ea typeface="Roboto Condensed"/>
                <a:cs typeface="Arial"/>
              </a:rPr>
            </a:br>
            <a:r>
              <a:rPr lang="en-US" sz="1200" err="1">
                <a:latin typeface="+mn-lt"/>
                <a:ea typeface="Roboto Condensed"/>
                <a:cs typeface="Arial"/>
              </a:rPr>
              <a:t>FlixTrenes</a:t>
            </a:r>
            <a:r>
              <a:rPr lang="hr-HR" sz="1200">
                <a:latin typeface="+mj-lt"/>
                <a:ea typeface="Roboto Condensed"/>
                <a:cs typeface="Arial"/>
              </a:rPr>
              <a:t> </a:t>
            </a:r>
            <a:r>
              <a:rPr lang="en-US" sz="1200">
                <a:solidFill>
                  <a:schemeClr val="bg1"/>
                </a:solidFill>
                <a:ea typeface="Roboto Condensed"/>
              </a:rPr>
              <a:t>  </a:t>
            </a:r>
            <a:endParaRPr lang="en-US" sz="1200">
              <a:solidFill>
                <a:schemeClr val="bg1"/>
              </a:solidFill>
              <a:latin typeface="+mn-lt"/>
              <a:ea typeface="Roboto Condensed" panose="02000000000000000000" pitchFamily="2" charset="0"/>
            </a:endParaRPr>
          </a:p>
          <a:p>
            <a:pPr algn="ctr"/>
            <a:endParaRPr lang="hr-HR" sz="2800">
              <a:solidFill>
                <a:schemeClr val="accent3"/>
              </a:solidFill>
              <a:latin typeface="+mj-lt"/>
              <a:ea typeface="Roboto Condensed"/>
              <a:cs typeface="Arial"/>
            </a:endParaRPr>
          </a:p>
          <a:p>
            <a:pPr algn="ctr"/>
            <a:endParaRPr lang="en-US" sz="2400">
              <a:solidFill>
                <a:schemeClr val="accent3"/>
              </a:solidFill>
              <a:latin typeface="+mj-lt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241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ADDFB-B6F4-547A-344E-0B6792BE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AE7B28C-9A27-023A-1307-F2CAFF5B2F0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AE7B28C-9A27-023A-1307-F2CAFF5B2F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phic 45">
            <a:extLst>
              <a:ext uri="{FF2B5EF4-FFF2-40B4-BE49-F238E27FC236}">
                <a16:creationId xmlns:a16="http://schemas.microsoft.com/office/drawing/2014/main" id="{88F39EBF-9622-124E-5B41-6BEB7CCD8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49422" y="419086"/>
            <a:ext cx="476250" cy="476250"/>
          </a:xfrm>
          <a:prstGeom prst="rect">
            <a:avLst/>
          </a:prstGeom>
        </p:spPr>
      </p:pic>
      <p:pic>
        <p:nvPicPr>
          <p:cNvPr id="8" name="Picture 46">
            <a:extLst>
              <a:ext uri="{FF2B5EF4-FFF2-40B4-BE49-F238E27FC236}">
                <a16:creationId xmlns:a16="http://schemas.microsoft.com/office/drawing/2014/main" id="{681294B0-046E-7C1C-EFE2-B737545AD1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0" r="30910"/>
          <a:stretch/>
        </p:blipFill>
        <p:spPr>
          <a:xfrm>
            <a:off x="6848026" y="0"/>
            <a:ext cx="6627998" cy="6856981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92842A4-D892-A031-64C3-58294EE8EF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717042" y="0"/>
            <a:ext cx="6743924" cy="6858000"/>
          </a:xfrm>
          <a:custGeom>
            <a:avLst/>
            <a:gdLst>
              <a:gd name="connsiteX0" fmla="*/ 2217166 w 5057943"/>
              <a:gd name="connsiteY0" fmla="*/ 0 h 5143500"/>
              <a:gd name="connsiteX1" fmla="*/ 2275983 w 5057943"/>
              <a:gd name="connsiteY1" fmla="*/ 0 h 5143500"/>
              <a:gd name="connsiteX2" fmla="*/ 3697276 w 5057943"/>
              <a:gd name="connsiteY2" fmla="*/ 1954674 h 5143500"/>
              <a:gd name="connsiteX3" fmla="*/ 5057943 w 5057943"/>
              <a:gd name="connsiteY3" fmla="*/ 3829159 h 5143500"/>
              <a:gd name="connsiteX4" fmla="*/ 4102832 w 5057943"/>
              <a:gd name="connsiteY4" fmla="*/ 5143500 h 5143500"/>
              <a:gd name="connsiteX5" fmla="*/ 4044752 w 5057943"/>
              <a:gd name="connsiteY5" fmla="*/ 5143500 h 5143500"/>
              <a:gd name="connsiteX6" fmla="*/ 4999900 w 5057943"/>
              <a:gd name="connsiteY6" fmla="*/ 3829159 h 5143500"/>
              <a:gd name="connsiteX7" fmla="*/ 3659216 w 5057943"/>
              <a:gd name="connsiteY7" fmla="*/ 1983220 h 5143500"/>
              <a:gd name="connsiteX8" fmla="*/ 32656 w 5057943"/>
              <a:gd name="connsiteY8" fmla="*/ 0 h 5143500"/>
              <a:gd name="connsiteX9" fmla="*/ 81107 w 5057943"/>
              <a:gd name="connsiteY9" fmla="*/ 0 h 5143500"/>
              <a:gd name="connsiteX10" fmla="*/ 60586 w 5057943"/>
              <a:gd name="connsiteY10" fmla="*/ 98268 h 5143500"/>
              <a:gd name="connsiteX11" fmla="*/ 245179 w 5057943"/>
              <a:gd name="connsiteY11" fmla="*/ 870898 h 5143500"/>
              <a:gd name="connsiteX12" fmla="*/ 2371816 w 5057943"/>
              <a:gd name="connsiteY12" fmla="*/ 3795856 h 5143500"/>
              <a:gd name="connsiteX13" fmla="*/ 2391797 w 5057943"/>
              <a:gd name="connsiteY13" fmla="*/ 3823450 h 5143500"/>
              <a:gd name="connsiteX14" fmla="*/ 2371816 w 5057943"/>
              <a:gd name="connsiteY14" fmla="*/ 3851044 h 5143500"/>
              <a:gd name="connsiteX15" fmla="*/ 1435509 w 5057943"/>
              <a:gd name="connsiteY15" fmla="*/ 5143500 h 5143500"/>
              <a:gd name="connsiteX16" fmla="*/ 1376507 w 5057943"/>
              <a:gd name="connsiteY16" fmla="*/ 5143500 h 5143500"/>
              <a:gd name="connsiteX17" fmla="*/ 2332804 w 5057943"/>
              <a:gd name="connsiteY17" fmla="*/ 3823450 h 5143500"/>
              <a:gd name="connsiteX18" fmla="*/ 206167 w 5057943"/>
              <a:gd name="connsiteY18" fmla="*/ 899444 h 5143500"/>
              <a:gd name="connsiteX19" fmla="*/ 13605 w 5057943"/>
              <a:gd name="connsiteY19" fmla="*/ 9160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57943" h="5143500">
                <a:moveTo>
                  <a:pt x="2217166" y="0"/>
                </a:moveTo>
                <a:lnTo>
                  <a:pt x="2275983" y="0"/>
                </a:lnTo>
                <a:lnTo>
                  <a:pt x="3697276" y="1954674"/>
                </a:lnTo>
                <a:lnTo>
                  <a:pt x="5057943" y="3829159"/>
                </a:lnTo>
                <a:lnTo>
                  <a:pt x="4102832" y="5143500"/>
                </a:lnTo>
                <a:lnTo>
                  <a:pt x="4044752" y="5143500"/>
                </a:lnTo>
                <a:lnTo>
                  <a:pt x="4999900" y="3829159"/>
                </a:lnTo>
                <a:lnTo>
                  <a:pt x="3659216" y="1983220"/>
                </a:lnTo>
                <a:close/>
                <a:moveTo>
                  <a:pt x="32656" y="0"/>
                </a:moveTo>
                <a:lnTo>
                  <a:pt x="81107" y="0"/>
                </a:lnTo>
                <a:lnTo>
                  <a:pt x="60586" y="98268"/>
                </a:lnTo>
                <a:cubicBezTo>
                  <a:pt x="17767" y="373256"/>
                  <a:pt x="82470" y="647292"/>
                  <a:pt x="245179" y="870898"/>
                </a:cubicBezTo>
                <a:lnTo>
                  <a:pt x="2371816" y="3795856"/>
                </a:lnTo>
                <a:lnTo>
                  <a:pt x="2391797" y="3823450"/>
                </a:lnTo>
                <a:lnTo>
                  <a:pt x="2371816" y="3851044"/>
                </a:lnTo>
                <a:lnTo>
                  <a:pt x="1435509" y="5143500"/>
                </a:lnTo>
                <a:lnTo>
                  <a:pt x="1376507" y="5143500"/>
                </a:lnTo>
                <a:lnTo>
                  <a:pt x="2332804" y="3823450"/>
                </a:lnTo>
                <a:lnTo>
                  <a:pt x="206167" y="899444"/>
                </a:lnTo>
                <a:cubicBezTo>
                  <a:pt x="30613" y="657759"/>
                  <a:pt x="-30046" y="366358"/>
                  <a:pt x="13605" y="916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0" name="Google Shape;346;p47">
            <a:extLst>
              <a:ext uri="{FF2B5EF4-FFF2-40B4-BE49-F238E27FC236}">
                <a16:creationId xmlns:a16="http://schemas.microsoft.com/office/drawing/2014/main" id="{1B319608-F496-596F-6B87-E16A5B86B3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69504" y="-1950"/>
            <a:ext cx="8247416" cy="6859950"/>
          </a:xfrm>
          <a:custGeom>
            <a:avLst/>
            <a:gdLst/>
            <a:ahLst/>
            <a:cxnLst/>
            <a:rect l="l" t="t" r="r" b="b"/>
            <a:pathLst>
              <a:path w="187206" h="160747" extrusionOk="0">
                <a:moveTo>
                  <a:pt x="127408" y="7097"/>
                </a:moveTo>
                <a:lnTo>
                  <a:pt x="128241" y="6501"/>
                </a:lnTo>
                <a:cubicBezTo>
                  <a:pt x="134314" y="2119"/>
                  <a:pt x="141363" y="0"/>
                  <a:pt x="148388" y="0"/>
                </a:cubicBezTo>
                <a:lnTo>
                  <a:pt x="148388" y="0"/>
                </a:lnTo>
                <a:lnTo>
                  <a:pt x="0" y="0"/>
                </a:lnTo>
                <a:lnTo>
                  <a:pt x="0" y="160747"/>
                </a:lnTo>
                <a:lnTo>
                  <a:pt x="177442" y="160747"/>
                </a:lnTo>
                <a:lnTo>
                  <a:pt x="187206" y="147316"/>
                </a:lnTo>
                <a:lnTo>
                  <a:pt x="119811" y="54987"/>
                </a:lnTo>
                <a:cubicBezTo>
                  <a:pt x="108689" y="39722"/>
                  <a:pt x="112119" y="18170"/>
                  <a:pt x="127408" y="70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115358-45DF-B9E3-2D80-6CC392EAC4C3}"/>
              </a:ext>
            </a:extLst>
          </p:cNvPr>
          <p:cNvSpPr txBox="1">
            <a:spLocks/>
          </p:cNvSpPr>
          <p:nvPr/>
        </p:nvSpPr>
        <p:spPr>
          <a:xfrm>
            <a:off x="676148" y="345481"/>
            <a:ext cx="72166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2700" algn="l" rtl="0" eaLnBrk="1" fontAlgn="base" hangingPunct="1">
              <a:spcBef>
                <a:spcPts val="100"/>
              </a:spcBef>
              <a:spcAft>
                <a:spcPct val="0"/>
              </a:spcAft>
              <a:defRPr lang="en-GB" sz="3200" b="1" kern="1200" dirty="0">
                <a:solidFill>
                  <a:srgbClr val="757575"/>
                </a:solidFill>
                <a:latin typeface="Roboto Condensed"/>
                <a:ea typeface="+mn-lt"/>
                <a:cs typeface="+mn-lt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99"/>
                </a:solidFill>
                <a:latin typeface="Arial" charset="0"/>
                <a:cs typeface="Arial" charset="0"/>
              </a:defRPr>
            </a:lvl9pPr>
          </a:lstStyle>
          <a:p>
            <a:endParaRPr lang="hr-HR" kern="0">
              <a:ea typeface="Roboto Condensed"/>
              <a:cs typeface="Roboto Condensed"/>
            </a:endParaRPr>
          </a:p>
        </p:txBody>
      </p:sp>
      <p:pic>
        <p:nvPicPr>
          <p:cNvPr id="29" name="Google Shape;341;p43">
            <a:extLst>
              <a:ext uri="{FF2B5EF4-FFF2-40B4-BE49-F238E27FC236}">
                <a16:creationId xmlns:a16="http://schemas.microsoft.com/office/drawing/2014/main" id="{E02AC3C6-D838-2925-42CD-2FBBB6B57F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13133" y="6483591"/>
            <a:ext cx="365735" cy="1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456E7D-29DE-28F3-E195-5E28E14D1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FlixBus </a:t>
            </a:r>
            <a:r>
              <a:rPr lang="en-US" dirty="0" err="1">
                <a:solidFill>
                  <a:srgbClr val="444444"/>
                </a:solidFill>
              </a:rPr>
              <a:t>en</a:t>
            </a:r>
            <a:r>
              <a:rPr lang="en-US" dirty="0">
                <a:solidFill>
                  <a:srgbClr val="444444"/>
                </a:solidFill>
              </a:rPr>
              <a:t> Chile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6A7F19E-445A-1D24-5BE8-59F53557571E}"/>
              </a:ext>
            </a:extLst>
          </p:cNvPr>
          <p:cNvSpPr txBox="1"/>
          <p:nvPr/>
        </p:nvSpPr>
        <p:spPr>
          <a:xfrm>
            <a:off x="972836" y="2870744"/>
            <a:ext cx="5718875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s-419" sz="2000" dirty="0"/>
              <a:t>Más de </a:t>
            </a:r>
            <a:r>
              <a:rPr lang="es-419" sz="2000" b="1" dirty="0"/>
              <a:t>30 destinos </a:t>
            </a:r>
            <a:r>
              <a:rPr lang="es-419" sz="2000" dirty="0"/>
              <a:t>de Iquique a Puerto Montt</a:t>
            </a:r>
          </a:p>
          <a:p>
            <a:pPr algn="l"/>
            <a:endParaRPr lang="es-419" sz="2000" dirty="0"/>
          </a:p>
          <a:p>
            <a:pPr algn="l"/>
            <a:r>
              <a:rPr lang="es-419" sz="2000" dirty="0"/>
              <a:t>3ª </a:t>
            </a:r>
            <a:r>
              <a:rPr lang="es-419" sz="2000" b="1" dirty="0"/>
              <a:t>red más diversificada </a:t>
            </a:r>
            <a:r>
              <a:rPr lang="es-419" sz="2000" dirty="0"/>
              <a:t>del país en 2 años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s-419" sz="2000" dirty="0"/>
          </a:p>
          <a:p>
            <a:pPr algn="l"/>
            <a:r>
              <a:rPr lang="es-419" sz="2000" b="1" dirty="0"/>
              <a:t>1.5 millones de pasajeros </a:t>
            </a:r>
            <a:r>
              <a:rPr lang="es-419" sz="2000" dirty="0"/>
              <a:t>transportados</a:t>
            </a:r>
          </a:p>
          <a:p>
            <a:pPr algn="l"/>
            <a:endParaRPr lang="es-419" sz="2000" dirty="0"/>
          </a:p>
          <a:p>
            <a:pPr algn="l"/>
            <a:r>
              <a:rPr lang="es-ES" sz="2000" dirty="0"/>
              <a:t>Reducción de un 30% en </a:t>
            </a:r>
            <a:r>
              <a:rPr lang="es-ES" sz="2000" b="1" dirty="0"/>
              <a:t>precios de pasajes </a:t>
            </a:r>
            <a:r>
              <a:rPr lang="es-ES" sz="2000" dirty="0"/>
              <a:t>desde la entrada de FlixBus al mercado</a:t>
            </a:r>
            <a:endParaRPr lang="en-US" sz="2000" dirty="0"/>
          </a:p>
        </p:txBody>
      </p:sp>
      <p:sp>
        <p:nvSpPr>
          <p:cNvPr id="4" name="Google Shape;377;p38">
            <a:extLst>
              <a:ext uri="{FF2B5EF4-FFF2-40B4-BE49-F238E27FC236}">
                <a16:creationId xmlns:a16="http://schemas.microsoft.com/office/drawing/2014/main" id="{9F42245D-918D-DB61-07F6-1220E8D2182F}"/>
              </a:ext>
            </a:extLst>
          </p:cNvPr>
          <p:cNvSpPr/>
          <p:nvPr/>
        </p:nvSpPr>
        <p:spPr>
          <a:xfrm>
            <a:off x="793769" y="1794127"/>
            <a:ext cx="224463" cy="387305"/>
          </a:xfrm>
          <a:custGeom>
            <a:avLst/>
            <a:gdLst/>
            <a:ahLst/>
            <a:cxnLst/>
            <a:rect l="l" t="t" r="r" b="b"/>
            <a:pathLst>
              <a:path w="103767" h="186765" extrusionOk="0">
                <a:moveTo>
                  <a:pt x="24942" y="1"/>
                </a:moveTo>
                <a:cubicBezTo>
                  <a:pt x="20520" y="1"/>
                  <a:pt x="16083" y="1326"/>
                  <a:pt x="12315" y="4052"/>
                </a:cubicBezTo>
                <a:lnTo>
                  <a:pt x="11709" y="4455"/>
                </a:lnTo>
                <a:cubicBezTo>
                  <a:pt x="2019" y="11521"/>
                  <a:pt x="0" y="25249"/>
                  <a:pt x="6864" y="34737"/>
                </a:cubicBezTo>
                <a:lnTo>
                  <a:pt x="49461" y="93282"/>
                </a:lnTo>
                <a:lnTo>
                  <a:pt x="7066" y="151827"/>
                </a:lnTo>
                <a:cubicBezTo>
                  <a:pt x="0" y="161517"/>
                  <a:pt x="2019" y="175245"/>
                  <a:pt x="11709" y="182310"/>
                </a:cubicBezTo>
                <a:lnTo>
                  <a:pt x="12315" y="182714"/>
                </a:lnTo>
                <a:cubicBezTo>
                  <a:pt x="16083" y="185440"/>
                  <a:pt x="20520" y="186765"/>
                  <a:pt x="24942" y="186765"/>
                </a:cubicBezTo>
                <a:cubicBezTo>
                  <a:pt x="31656" y="186765"/>
                  <a:pt x="38337" y="183711"/>
                  <a:pt x="42597" y="177869"/>
                </a:cubicBezTo>
                <a:lnTo>
                  <a:pt x="67428" y="143348"/>
                </a:lnTo>
                <a:lnTo>
                  <a:pt x="103766" y="93282"/>
                </a:lnTo>
                <a:lnTo>
                  <a:pt x="76714" y="55934"/>
                </a:lnTo>
                <a:lnTo>
                  <a:pt x="42597" y="8897"/>
                </a:lnTo>
                <a:cubicBezTo>
                  <a:pt x="38337" y="3055"/>
                  <a:pt x="31656" y="1"/>
                  <a:pt x="2494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6" name="Google Shape;377;p38">
            <a:extLst>
              <a:ext uri="{FF2B5EF4-FFF2-40B4-BE49-F238E27FC236}">
                <a16:creationId xmlns:a16="http://schemas.microsoft.com/office/drawing/2014/main" id="{1B53AE5E-F754-7C20-57CE-B4EC7B2B57F7}"/>
              </a:ext>
            </a:extLst>
          </p:cNvPr>
          <p:cNvSpPr/>
          <p:nvPr/>
        </p:nvSpPr>
        <p:spPr>
          <a:xfrm>
            <a:off x="676347" y="4614776"/>
            <a:ext cx="224463" cy="387305"/>
          </a:xfrm>
          <a:custGeom>
            <a:avLst/>
            <a:gdLst/>
            <a:ahLst/>
            <a:cxnLst/>
            <a:rect l="l" t="t" r="r" b="b"/>
            <a:pathLst>
              <a:path w="103767" h="186765" extrusionOk="0">
                <a:moveTo>
                  <a:pt x="24942" y="1"/>
                </a:moveTo>
                <a:cubicBezTo>
                  <a:pt x="20520" y="1"/>
                  <a:pt x="16083" y="1326"/>
                  <a:pt x="12315" y="4052"/>
                </a:cubicBezTo>
                <a:lnTo>
                  <a:pt x="11709" y="4455"/>
                </a:lnTo>
                <a:cubicBezTo>
                  <a:pt x="2019" y="11521"/>
                  <a:pt x="0" y="25249"/>
                  <a:pt x="6864" y="34737"/>
                </a:cubicBezTo>
                <a:lnTo>
                  <a:pt x="49461" y="93282"/>
                </a:lnTo>
                <a:lnTo>
                  <a:pt x="7066" y="151827"/>
                </a:lnTo>
                <a:cubicBezTo>
                  <a:pt x="0" y="161517"/>
                  <a:pt x="2019" y="175245"/>
                  <a:pt x="11709" y="182310"/>
                </a:cubicBezTo>
                <a:lnTo>
                  <a:pt x="12315" y="182714"/>
                </a:lnTo>
                <a:cubicBezTo>
                  <a:pt x="16083" y="185440"/>
                  <a:pt x="20520" y="186765"/>
                  <a:pt x="24942" y="186765"/>
                </a:cubicBezTo>
                <a:cubicBezTo>
                  <a:pt x="31656" y="186765"/>
                  <a:pt x="38337" y="183711"/>
                  <a:pt x="42597" y="177869"/>
                </a:cubicBezTo>
                <a:lnTo>
                  <a:pt x="67428" y="143348"/>
                </a:lnTo>
                <a:lnTo>
                  <a:pt x="103766" y="93282"/>
                </a:lnTo>
                <a:lnTo>
                  <a:pt x="76714" y="55934"/>
                </a:lnTo>
                <a:lnTo>
                  <a:pt x="42597" y="8897"/>
                </a:lnTo>
                <a:cubicBezTo>
                  <a:pt x="38337" y="3055"/>
                  <a:pt x="31656" y="1"/>
                  <a:pt x="24942" y="1"/>
                </a:cubicBezTo>
                <a:close/>
              </a:path>
            </a:pathLst>
          </a:custGeom>
          <a:solidFill>
            <a:srgbClr val="73D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12" name="Google Shape;377;p38">
            <a:extLst>
              <a:ext uri="{FF2B5EF4-FFF2-40B4-BE49-F238E27FC236}">
                <a16:creationId xmlns:a16="http://schemas.microsoft.com/office/drawing/2014/main" id="{99B8A78C-0630-8112-E956-D4298CA96443}"/>
              </a:ext>
            </a:extLst>
          </p:cNvPr>
          <p:cNvSpPr/>
          <p:nvPr/>
        </p:nvSpPr>
        <p:spPr>
          <a:xfrm>
            <a:off x="678844" y="4017668"/>
            <a:ext cx="224463" cy="387305"/>
          </a:xfrm>
          <a:custGeom>
            <a:avLst/>
            <a:gdLst/>
            <a:ahLst/>
            <a:cxnLst/>
            <a:rect l="l" t="t" r="r" b="b"/>
            <a:pathLst>
              <a:path w="103767" h="186765" extrusionOk="0">
                <a:moveTo>
                  <a:pt x="24942" y="1"/>
                </a:moveTo>
                <a:cubicBezTo>
                  <a:pt x="20520" y="1"/>
                  <a:pt x="16083" y="1326"/>
                  <a:pt x="12315" y="4052"/>
                </a:cubicBezTo>
                <a:lnTo>
                  <a:pt x="11709" y="4455"/>
                </a:lnTo>
                <a:cubicBezTo>
                  <a:pt x="2019" y="11521"/>
                  <a:pt x="0" y="25249"/>
                  <a:pt x="6864" y="34737"/>
                </a:cubicBezTo>
                <a:lnTo>
                  <a:pt x="49461" y="93282"/>
                </a:lnTo>
                <a:lnTo>
                  <a:pt x="7066" y="151827"/>
                </a:lnTo>
                <a:cubicBezTo>
                  <a:pt x="0" y="161517"/>
                  <a:pt x="2019" y="175245"/>
                  <a:pt x="11709" y="182310"/>
                </a:cubicBezTo>
                <a:lnTo>
                  <a:pt x="12315" y="182714"/>
                </a:lnTo>
                <a:cubicBezTo>
                  <a:pt x="16083" y="185440"/>
                  <a:pt x="20520" y="186765"/>
                  <a:pt x="24942" y="186765"/>
                </a:cubicBezTo>
                <a:cubicBezTo>
                  <a:pt x="31656" y="186765"/>
                  <a:pt x="38337" y="183711"/>
                  <a:pt x="42597" y="177869"/>
                </a:cubicBezTo>
                <a:lnTo>
                  <a:pt x="67428" y="143348"/>
                </a:lnTo>
                <a:lnTo>
                  <a:pt x="103766" y="93282"/>
                </a:lnTo>
                <a:lnTo>
                  <a:pt x="76714" y="55934"/>
                </a:lnTo>
                <a:lnTo>
                  <a:pt x="42597" y="8897"/>
                </a:lnTo>
                <a:cubicBezTo>
                  <a:pt x="38337" y="3055"/>
                  <a:pt x="31656" y="1"/>
                  <a:pt x="24942" y="1"/>
                </a:cubicBezTo>
                <a:close/>
              </a:path>
            </a:pathLst>
          </a:custGeom>
          <a:solidFill>
            <a:srgbClr val="73D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14" name="Google Shape;377;p38">
            <a:extLst>
              <a:ext uri="{FF2B5EF4-FFF2-40B4-BE49-F238E27FC236}">
                <a16:creationId xmlns:a16="http://schemas.microsoft.com/office/drawing/2014/main" id="{CD72DDB2-7A53-ADC7-A7A3-278AD4E0AC7F}"/>
              </a:ext>
            </a:extLst>
          </p:cNvPr>
          <p:cNvSpPr/>
          <p:nvPr/>
        </p:nvSpPr>
        <p:spPr>
          <a:xfrm>
            <a:off x="696333" y="3465531"/>
            <a:ext cx="224463" cy="387305"/>
          </a:xfrm>
          <a:custGeom>
            <a:avLst/>
            <a:gdLst/>
            <a:ahLst/>
            <a:cxnLst/>
            <a:rect l="l" t="t" r="r" b="b"/>
            <a:pathLst>
              <a:path w="103767" h="186765" extrusionOk="0">
                <a:moveTo>
                  <a:pt x="24942" y="1"/>
                </a:moveTo>
                <a:cubicBezTo>
                  <a:pt x="20520" y="1"/>
                  <a:pt x="16083" y="1326"/>
                  <a:pt x="12315" y="4052"/>
                </a:cubicBezTo>
                <a:lnTo>
                  <a:pt x="11709" y="4455"/>
                </a:lnTo>
                <a:cubicBezTo>
                  <a:pt x="2019" y="11521"/>
                  <a:pt x="0" y="25249"/>
                  <a:pt x="6864" y="34737"/>
                </a:cubicBezTo>
                <a:lnTo>
                  <a:pt x="49461" y="93282"/>
                </a:lnTo>
                <a:lnTo>
                  <a:pt x="7066" y="151827"/>
                </a:lnTo>
                <a:cubicBezTo>
                  <a:pt x="0" y="161517"/>
                  <a:pt x="2019" y="175245"/>
                  <a:pt x="11709" y="182310"/>
                </a:cubicBezTo>
                <a:lnTo>
                  <a:pt x="12315" y="182714"/>
                </a:lnTo>
                <a:cubicBezTo>
                  <a:pt x="16083" y="185440"/>
                  <a:pt x="20520" y="186765"/>
                  <a:pt x="24942" y="186765"/>
                </a:cubicBezTo>
                <a:cubicBezTo>
                  <a:pt x="31656" y="186765"/>
                  <a:pt x="38337" y="183711"/>
                  <a:pt x="42597" y="177869"/>
                </a:cubicBezTo>
                <a:lnTo>
                  <a:pt x="67428" y="143348"/>
                </a:lnTo>
                <a:lnTo>
                  <a:pt x="103766" y="93282"/>
                </a:lnTo>
                <a:lnTo>
                  <a:pt x="76714" y="55934"/>
                </a:lnTo>
                <a:lnTo>
                  <a:pt x="42597" y="8897"/>
                </a:lnTo>
                <a:cubicBezTo>
                  <a:pt x="38337" y="3055"/>
                  <a:pt x="31656" y="1"/>
                  <a:pt x="24942" y="1"/>
                </a:cubicBezTo>
                <a:close/>
              </a:path>
            </a:pathLst>
          </a:custGeom>
          <a:solidFill>
            <a:srgbClr val="73D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19" name="Google Shape;377;p38">
            <a:extLst>
              <a:ext uri="{FF2B5EF4-FFF2-40B4-BE49-F238E27FC236}">
                <a16:creationId xmlns:a16="http://schemas.microsoft.com/office/drawing/2014/main" id="{15411C3B-D358-4689-CD40-EE20370ECA10}"/>
              </a:ext>
            </a:extLst>
          </p:cNvPr>
          <p:cNvSpPr/>
          <p:nvPr/>
        </p:nvSpPr>
        <p:spPr>
          <a:xfrm>
            <a:off x="683840" y="2868422"/>
            <a:ext cx="224463" cy="387305"/>
          </a:xfrm>
          <a:custGeom>
            <a:avLst/>
            <a:gdLst/>
            <a:ahLst/>
            <a:cxnLst/>
            <a:rect l="l" t="t" r="r" b="b"/>
            <a:pathLst>
              <a:path w="103767" h="186765" extrusionOk="0">
                <a:moveTo>
                  <a:pt x="24942" y="1"/>
                </a:moveTo>
                <a:cubicBezTo>
                  <a:pt x="20520" y="1"/>
                  <a:pt x="16083" y="1326"/>
                  <a:pt x="12315" y="4052"/>
                </a:cubicBezTo>
                <a:lnTo>
                  <a:pt x="11709" y="4455"/>
                </a:lnTo>
                <a:cubicBezTo>
                  <a:pt x="2019" y="11521"/>
                  <a:pt x="0" y="25249"/>
                  <a:pt x="6864" y="34737"/>
                </a:cubicBezTo>
                <a:lnTo>
                  <a:pt x="49461" y="93282"/>
                </a:lnTo>
                <a:lnTo>
                  <a:pt x="7066" y="151827"/>
                </a:lnTo>
                <a:cubicBezTo>
                  <a:pt x="0" y="161517"/>
                  <a:pt x="2019" y="175245"/>
                  <a:pt x="11709" y="182310"/>
                </a:cubicBezTo>
                <a:lnTo>
                  <a:pt x="12315" y="182714"/>
                </a:lnTo>
                <a:cubicBezTo>
                  <a:pt x="16083" y="185440"/>
                  <a:pt x="20520" y="186765"/>
                  <a:pt x="24942" y="186765"/>
                </a:cubicBezTo>
                <a:cubicBezTo>
                  <a:pt x="31656" y="186765"/>
                  <a:pt x="38337" y="183711"/>
                  <a:pt x="42597" y="177869"/>
                </a:cubicBezTo>
                <a:lnTo>
                  <a:pt x="67428" y="143348"/>
                </a:lnTo>
                <a:lnTo>
                  <a:pt x="103766" y="93282"/>
                </a:lnTo>
                <a:lnTo>
                  <a:pt x="76714" y="55934"/>
                </a:lnTo>
                <a:lnTo>
                  <a:pt x="42597" y="8897"/>
                </a:lnTo>
                <a:cubicBezTo>
                  <a:pt x="38337" y="3055"/>
                  <a:pt x="31656" y="1"/>
                  <a:pt x="24942" y="1"/>
                </a:cubicBezTo>
                <a:close/>
              </a:path>
            </a:pathLst>
          </a:custGeom>
          <a:solidFill>
            <a:srgbClr val="73D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val="4284283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BE6C-0946-6E26-B7F1-2C60B85EB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A5CD7-F688-1412-8C45-81062F46E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Lo que nos mueve</a:t>
            </a:r>
            <a:br>
              <a:rPr lang="es-419" dirty="0"/>
            </a:br>
            <a:r>
              <a:rPr lang="es-419" dirty="0">
                <a:solidFill>
                  <a:srgbClr val="444444"/>
                </a:solidFill>
              </a:rPr>
              <a:t>El transporte es clave para la calidad de vida </a:t>
            </a:r>
            <a:endParaRPr lang="en-US" dirty="0">
              <a:solidFill>
                <a:srgbClr val="444444"/>
              </a:solidFill>
            </a:endParaRPr>
          </a:p>
        </p:txBody>
      </p:sp>
      <p:pic>
        <p:nvPicPr>
          <p:cNvPr id="8" name="Imagen 7" descr="Imagen que contiene interior, verde, tabla, grande&#10;&#10;El contenido generado por IA puede ser incorrecto.">
            <a:extLst>
              <a:ext uri="{FF2B5EF4-FFF2-40B4-BE49-F238E27FC236}">
                <a16:creationId xmlns:a16="http://schemas.microsoft.com/office/drawing/2014/main" id="{81BB756F-E639-0B4C-6794-ADDA43529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990" y="1848441"/>
            <a:ext cx="7605010" cy="4732241"/>
          </a:xfrm>
          <a:prstGeom prst="rect">
            <a:avLst/>
          </a:prstGeom>
        </p:spPr>
      </p:pic>
      <p:sp>
        <p:nvSpPr>
          <p:cNvPr id="5" name="Google Shape;346;p47">
            <a:extLst>
              <a:ext uri="{FF2B5EF4-FFF2-40B4-BE49-F238E27FC236}">
                <a16:creationId xmlns:a16="http://schemas.microsoft.com/office/drawing/2014/main" id="{7F29217C-4C7F-AB0D-13B9-7EE838B67317}"/>
              </a:ext>
            </a:extLst>
          </p:cNvPr>
          <p:cNvSpPr/>
          <p:nvPr/>
        </p:nvSpPr>
        <p:spPr>
          <a:xfrm>
            <a:off x="1539721" y="1182273"/>
            <a:ext cx="8247416" cy="6859950"/>
          </a:xfrm>
          <a:custGeom>
            <a:avLst/>
            <a:gdLst/>
            <a:ahLst/>
            <a:cxnLst/>
            <a:rect l="l" t="t" r="r" b="b"/>
            <a:pathLst>
              <a:path w="187206" h="160747" extrusionOk="0">
                <a:moveTo>
                  <a:pt x="127408" y="7097"/>
                </a:moveTo>
                <a:lnTo>
                  <a:pt x="128241" y="6501"/>
                </a:lnTo>
                <a:cubicBezTo>
                  <a:pt x="134314" y="2119"/>
                  <a:pt x="141363" y="0"/>
                  <a:pt x="148388" y="0"/>
                </a:cubicBezTo>
                <a:lnTo>
                  <a:pt x="148388" y="0"/>
                </a:lnTo>
                <a:lnTo>
                  <a:pt x="0" y="0"/>
                </a:lnTo>
                <a:lnTo>
                  <a:pt x="0" y="160747"/>
                </a:lnTo>
                <a:lnTo>
                  <a:pt x="177442" y="160747"/>
                </a:lnTo>
                <a:lnTo>
                  <a:pt x="187206" y="147316"/>
                </a:lnTo>
                <a:lnTo>
                  <a:pt x="119811" y="54987"/>
                </a:lnTo>
                <a:cubicBezTo>
                  <a:pt x="108689" y="39722"/>
                  <a:pt x="112119" y="18170"/>
                  <a:pt x="127408" y="70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A9DD192-395E-C771-0993-54273FCE9550}"/>
              </a:ext>
            </a:extLst>
          </p:cNvPr>
          <p:cNvSpPr/>
          <p:nvPr/>
        </p:nvSpPr>
        <p:spPr>
          <a:xfrm>
            <a:off x="3117954" y="5666283"/>
            <a:ext cx="5979510" cy="999439"/>
          </a:xfrm>
          <a:prstGeom prst="rect">
            <a:avLst/>
          </a:prstGeom>
          <a:solidFill>
            <a:srgbClr val="73D700"/>
          </a:solidFill>
          <a:ln w="9525">
            <a:solidFill>
              <a:srgbClr val="73D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0000" tIns="90000" rIns="90000" bIns="90000" rtlCol="0" anchor="ctr"/>
          <a:lstStyle/>
          <a:p>
            <a:pPr algn="ctr"/>
            <a:r>
              <a:rPr lang="es-ES" sz="1600" dirty="0"/>
              <a:t>La expansión del metro de Santiago aumentó en 3,1 puntos porcentuales la tasa de empleo para quienes viven cerca de estaciones nuevas</a:t>
            </a:r>
            <a:endParaRPr lang="en-US" sz="1600" b="1" dirty="0">
              <a:solidFill>
                <a:srgbClr val="FFFFFF"/>
              </a:solidFill>
              <a:latin typeface="Roboto" panose="020000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0E8F67-C09A-8436-65B9-0539CDE03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554" y="2722071"/>
            <a:ext cx="4992609" cy="4587975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dirty="0"/>
              <a:t>Una persona que vive en la periferia tiene menos probabilidad de alcanzar ingresos más altos o acceso a mejores trabajos, de modo que el nivel de conectividad que tenga con los centros urbanos </a:t>
            </a:r>
            <a:r>
              <a:rPr lang="es-ES" sz="2000" b="1" dirty="0"/>
              <a:t>será clave en su desarrollo.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ES" sz="2000" b="1" dirty="0"/>
          </a:p>
          <a:p>
            <a:r>
              <a:rPr lang="en-US" i="1" dirty="0"/>
              <a:t>Basso et al. “Accessibility to opportunities … Santiago, Chile”, 2020</a:t>
            </a:r>
            <a:endParaRPr lang="en-US" sz="20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702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4E097-92CD-B31A-B36F-0906DBE6F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Nuestro </a:t>
            </a:r>
            <a:r>
              <a:rPr lang="es-419" dirty="0">
                <a:solidFill>
                  <a:srgbClr val="444444"/>
                </a:solidFill>
              </a:rPr>
              <a:t>impacto social:</a:t>
            </a:r>
            <a:br>
              <a:rPr lang="es-419" dirty="0"/>
            </a:br>
            <a:r>
              <a:rPr lang="es-419" dirty="0"/>
              <a:t>Acercar el bus a las personas mediante tecnología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3D3AD9-2347-C5F0-C8D8-CA2807A6E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632" y="2137455"/>
            <a:ext cx="6776440" cy="4587975"/>
          </a:xfrm>
        </p:spPr>
        <p:txBody>
          <a:bodyPr/>
          <a:lstStyle/>
          <a:p>
            <a:r>
              <a:rPr lang="es-419" sz="2000" b="1" dirty="0"/>
              <a:t>Precios justos</a:t>
            </a:r>
          </a:p>
          <a:p>
            <a:r>
              <a:rPr lang="en-US" sz="1800" dirty="0">
                <a:solidFill>
                  <a:srgbClr val="73D700"/>
                </a:solidFill>
              </a:rPr>
              <a:t>La </a:t>
            </a:r>
            <a:r>
              <a:rPr lang="en-US" sz="1800" dirty="0" err="1">
                <a:solidFill>
                  <a:srgbClr val="73D700"/>
                </a:solidFill>
              </a:rPr>
              <a:t>tecnología</a:t>
            </a:r>
            <a:r>
              <a:rPr lang="en-US" sz="1800" dirty="0">
                <a:solidFill>
                  <a:srgbClr val="73D700"/>
                </a:solidFill>
              </a:rPr>
              <a:t> </a:t>
            </a:r>
            <a:r>
              <a:rPr lang="en-US" sz="1800" dirty="0" err="1">
                <a:solidFill>
                  <a:srgbClr val="73D700"/>
                </a:solidFill>
              </a:rPr>
              <a:t>nos</a:t>
            </a:r>
            <a:r>
              <a:rPr lang="en-US" sz="1800" dirty="0">
                <a:solidFill>
                  <a:srgbClr val="73D700"/>
                </a:solidFill>
              </a:rPr>
              <a:t> </a:t>
            </a:r>
            <a:r>
              <a:rPr lang="en-US" sz="1800" dirty="0" err="1">
                <a:solidFill>
                  <a:srgbClr val="73D700"/>
                </a:solidFill>
              </a:rPr>
              <a:t>permite</a:t>
            </a:r>
            <a:r>
              <a:rPr lang="en-US" sz="1800" dirty="0">
                <a:solidFill>
                  <a:srgbClr val="73D700"/>
                </a:solidFill>
              </a:rPr>
              <a:t> </a:t>
            </a:r>
            <a:r>
              <a:rPr lang="en-US" sz="1800" dirty="0" err="1">
                <a:solidFill>
                  <a:srgbClr val="73D700"/>
                </a:solidFill>
              </a:rPr>
              <a:t>ofrecer</a:t>
            </a:r>
            <a:r>
              <a:rPr lang="en-US" sz="1800" dirty="0">
                <a:solidFill>
                  <a:srgbClr val="73D700"/>
                </a:solidFill>
              </a:rPr>
              <a:t> </a:t>
            </a:r>
            <a:r>
              <a:rPr lang="en-US" sz="1800" b="1" dirty="0" err="1">
                <a:solidFill>
                  <a:srgbClr val="73D700"/>
                </a:solidFill>
              </a:rPr>
              <a:t>variedad</a:t>
            </a:r>
            <a:r>
              <a:rPr lang="en-US" sz="1800" b="1" dirty="0">
                <a:solidFill>
                  <a:srgbClr val="73D700"/>
                </a:solidFill>
              </a:rPr>
              <a:t> de </a:t>
            </a:r>
            <a:r>
              <a:rPr lang="en-US" sz="1800" b="1" dirty="0" err="1">
                <a:solidFill>
                  <a:srgbClr val="73D700"/>
                </a:solidFill>
              </a:rPr>
              <a:t>precios</a:t>
            </a:r>
            <a:r>
              <a:rPr lang="en-US" sz="1800" b="1" dirty="0">
                <a:solidFill>
                  <a:srgbClr val="73D700"/>
                </a:solidFill>
              </a:rPr>
              <a:t> </a:t>
            </a:r>
            <a:r>
              <a:rPr lang="en-US" sz="1800" dirty="0">
                <a:solidFill>
                  <a:srgbClr val="73D700"/>
                </a:solidFill>
              </a:rPr>
              <a:t>para un </a:t>
            </a:r>
            <a:r>
              <a:rPr lang="en-US" sz="1800" dirty="0" err="1">
                <a:solidFill>
                  <a:srgbClr val="73D700"/>
                </a:solidFill>
              </a:rPr>
              <a:t>mismo</a:t>
            </a:r>
            <a:r>
              <a:rPr lang="en-US" sz="1800" dirty="0">
                <a:solidFill>
                  <a:srgbClr val="73D700"/>
                </a:solidFill>
              </a:rPr>
              <a:t> </a:t>
            </a:r>
            <a:r>
              <a:rPr lang="en-US" sz="1800" dirty="0" err="1">
                <a:solidFill>
                  <a:srgbClr val="73D700"/>
                </a:solidFill>
              </a:rPr>
              <a:t>viaje</a:t>
            </a:r>
            <a:r>
              <a:rPr lang="en-US" sz="1800" dirty="0">
                <a:solidFill>
                  <a:srgbClr val="73D700"/>
                </a:solidFill>
              </a:rPr>
              <a:t>.</a:t>
            </a:r>
          </a:p>
          <a:p>
            <a:endParaRPr lang="en-US" dirty="0">
              <a:solidFill>
                <a:srgbClr val="73D700"/>
              </a:solidFill>
            </a:endParaRP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444444"/>
                </a:solidFill>
              </a:rPr>
              <a:t>Modelo</a:t>
            </a:r>
            <a:r>
              <a:rPr lang="en-US" dirty="0">
                <a:solidFill>
                  <a:srgbClr val="444444"/>
                </a:solidFill>
              </a:rPr>
              <a:t> favorece la </a:t>
            </a:r>
            <a:r>
              <a:rPr lang="en-US" b="1" dirty="0" err="1">
                <a:solidFill>
                  <a:srgbClr val="444444"/>
                </a:solidFill>
              </a:rPr>
              <a:t>anticipación</a:t>
            </a:r>
            <a:endParaRPr lang="en-US" b="1" dirty="0">
              <a:solidFill>
                <a:srgbClr val="44444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rgbClr val="44444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444444"/>
                </a:solidFill>
              </a:rPr>
              <a:t>Precios </a:t>
            </a:r>
            <a:r>
              <a:rPr lang="en-US" b="1" dirty="0" err="1">
                <a:solidFill>
                  <a:srgbClr val="444444"/>
                </a:solidFill>
              </a:rPr>
              <a:t>predecibles</a:t>
            </a:r>
            <a:r>
              <a:rPr lang="en-US" b="1" dirty="0">
                <a:solidFill>
                  <a:srgbClr val="444444"/>
                </a:solidFill>
              </a:rPr>
              <a:t> </a:t>
            </a:r>
            <a:r>
              <a:rPr lang="en-US" dirty="0">
                <a:solidFill>
                  <a:srgbClr val="444444"/>
                </a:solidFill>
              </a:rPr>
              <a:t>para las personas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rgbClr val="44444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444444"/>
                </a:solidFill>
              </a:rPr>
              <a:t>Basado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en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b="1" dirty="0" err="1">
                <a:solidFill>
                  <a:srgbClr val="444444"/>
                </a:solidFill>
              </a:rPr>
              <a:t>ocupación</a:t>
            </a:r>
            <a:r>
              <a:rPr lang="en-US" b="1" dirty="0">
                <a:solidFill>
                  <a:srgbClr val="444444"/>
                </a:solidFill>
              </a:rPr>
              <a:t> del bus </a:t>
            </a:r>
            <a:r>
              <a:rPr lang="en-US" dirty="0">
                <a:solidFill>
                  <a:srgbClr val="444444"/>
                </a:solidFill>
              </a:rPr>
              <a:t>y no </a:t>
            </a:r>
            <a:r>
              <a:rPr lang="en-US" dirty="0" err="1">
                <a:solidFill>
                  <a:srgbClr val="444444"/>
                </a:solidFill>
              </a:rPr>
              <a:t>en</a:t>
            </a:r>
            <a:r>
              <a:rPr lang="en-US" dirty="0">
                <a:solidFill>
                  <a:srgbClr val="444444"/>
                </a:solidFill>
              </a:rPr>
              <a:t> </a:t>
            </a:r>
            <a:r>
              <a:rPr lang="en-US" dirty="0" err="1">
                <a:solidFill>
                  <a:srgbClr val="444444"/>
                </a:solidFill>
              </a:rPr>
              <a:t>estacionalidad</a:t>
            </a:r>
            <a:r>
              <a:rPr lang="en-US" dirty="0">
                <a:solidFill>
                  <a:srgbClr val="444444"/>
                </a:solidFill>
              </a:rPr>
              <a:t> (fiestas, </a:t>
            </a:r>
            <a:r>
              <a:rPr lang="en-US" dirty="0" err="1">
                <a:solidFill>
                  <a:srgbClr val="444444"/>
                </a:solidFill>
              </a:rPr>
              <a:t>feriados</a:t>
            </a:r>
            <a:r>
              <a:rPr lang="en-US" dirty="0">
                <a:solidFill>
                  <a:srgbClr val="444444"/>
                </a:solidFill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rgbClr val="444444"/>
              </a:solidFill>
            </a:endParaRPr>
          </a:p>
          <a:p>
            <a:endParaRPr lang="en-US" dirty="0"/>
          </a:p>
        </p:txBody>
      </p:sp>
      <p:pic>
        <p:nvPicPr>
          <p:cNvPr id="6" name="Imagen 5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A501093C-0A25-F305-45E0-0536E174C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17"/>
          <a:stretch>
            <a:fillRect/>
          </a:stretch>
        </p:blipFill>
        <p:spPr>
          <a:xfrm>
            <a:off x="8506516" y="1528997"/>
            <a:ext cx="2608214" cy="472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43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4F769-5EED-C9B5-857F-A472A6367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869359-07D3-DB1A-C848-1CB807FC8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Nuestro </a:t>
            </a:r>
            <a:r>
              <a:rPr lang="es-419" dirty="0">
                <a:solidFill>
                  <a:srgbClr val="444444"/>
                </a:solidFill>
              </a:rPr>
              <a:t>impacto social:</a:t>
            </a:r>
            <a:br>
              <a:rPr lang="es-419" dirty="0"/>
            </a:br>
            <a:r>
              <a:rPr lang="es-419" dirty="0"/>
              <a:t>Acercar el bus a las personas mediante tecnología</a:t>
            </a:r>
            <a:endParaRPr lang="en-U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36AC9F9-36DC-DA77-896D-B3927F19C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5876" y="1938439"/>
            <a:ext cx="5906124" cy="3940492"/>
          </a:xfrm>
          <a:prstGeom prst="rect">
            <a:avLst/>
          </a:prstGeom>
        </p:spPr>
      </p:pic>
      <p:sp>
        <p:nvSpPr>
          <p:cNvPr id="12" name="Google Shape;346;p47">
            <a:extLst>
              <a:ext uri="{FF2B5EF4-FFF2-40B4-BE49-F238E27FC236}">
                <a16:creationId xmlns:a16="http://schemas.microsoft.com/office/drawing/2014/main" id="{CA669A34-A4D4-DFFA-2025-E077CB4C2BC9}"/>
              </a:ext>
            </a:extLst>
          </p:cNvPr>
          <p:cNvSpPr/>
          <p:nvPr/>
        </p:nvSpPr>
        <p:spPr>
          <a:xfrm>
            <a:off x="1869505" y="1422116"/>
            <a:ext cx="8247416" cy="5435884"/>
          </a:xfrm>
          <a:custGeom>
            <a:avLst/>
            <a:gdLst/>
            <a:ahLst/>
            <a:cxnLst/>
            <a:rect l="l" t="t" r="r" b="b"/>
            <a:pathLst>
              <a:path w="187206" h="160747" extrusionOk="0">
                <a:moveTo>
                  <a:pt x="127408" y="7097"/>
                </a:moveTo>
                <a:lnTo>
                  <a:pt x="128241" y="6501"/>
                </a:lnTo>
                <a:cubicBezTo>
                  <a:pt x="134314" y="2119"/>
                  <a:pt x="141363" y="0"/>
                  <a:pt x="148388" y="0"/>
                </a:cubicBezTo>
                <a:lnTo>
                  <a:pt x="148388" y="0"/>
                </a:lnTo>
                <a:lnTo>
                  <a:pt x="0" y="0"/>
                </a:lnTo>
                <a:lnTo>
                  <a:pt x="0" y="160747"/>
                </a:lnTo>
                <a:lnTo>
                  <a:pt x="177442" y="160747"/>
                </a:lnTo>
                <a:lnTo>
                  <a:pt x="187206" y="147316"/>
                </a:lnTo>
                <a:lnTo>
                  <a:pt x="119811" y="54987"/>
                </a:lnTo>
                <a:cubicBezTo>
                  <a:pt x="108689" y="39722"/>
                  <a:pt x="112119" y="18170"/>
                  <a:pt x="127408" y="70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019821-63E6-A738-23DC-9606A048F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954" y="2032524"/>
            <a:ext cx="5262433" cy="458797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2000" b="1" dirty="0"/>
              <a:t>Apertura de </a:t>
            </a:r>
            <a:r>
              <a:rPr lang="en-US" sz="2000" b="1" dirty="0" err="1"/>
              <a:t>rutas</a:t>
            </a:r>
            <a:r>
              <a:rPr lang="en-US" sz="2000" b="1" dirty="0"/>
              <a:t> </a:t>
            </a:r>
            <a:r>
              <a:rPr lang="en-US" sz="2000" b="1" dirty="0" err="1"/>
              <a:t>monopólicas</a:t>
            </a:r>
            <a:endParaRPr lang="en-US" sz="2000" b="1" dirty="0"/>
          </a:p>
          <a:p>
            <a:r>
              <a:rPr lang="en-US" sz="1800" dirty="0">
                <a:solidFill>
                  <a:srgbClr val="73D700"/>
                </a:solidFill>
              </a:rPr>
              <a:t>Poca </a:t>
            </a:r>
            <a:r>
              <a:rPr lang="en-US" sz="1800" dirty="0" err="1">
                <a:solidFill>
                  <a:srgbClr val="73D700"/>
                </a:solidFill>
              </a:rPr>
              <a:t>competencia</a:t>
            </a:r>
            <a:r>
              <a:rPr lang="en-US" sz="1800" dirty="0">
                <a:solidFill>
                  <a:srgbClr val="73D700"/>
                </a:solidFill>
              </a:rPr>
              <a:t> = </a:t>
            </a:r>
            <a:r>
              <a:rPr lang="en-US" sz="1800" b="1" dirty="0" err="1">
                <a:solidFill>
                  <a:srgbClr val="73D700"/>
                </a:solidFill>
              </a:rPr>
              <a:t>precios</a:t>
            </a:r>
            <a:r>
              <a:rPr lang="en-US" sz="1800" b="1" dirty="0">
                <a:solidFill>
                  <a:srgbClr val="73D700"/>
                </a:solidFill>
              </a:rPr>
              <a:t> altos </a:t>
            </a:r>
            <a:r>
              <a:rPr lang="en-US" sz="1800" dirty="0">
                <a:solidFill>
                  <a:srgbClr val="73D700"/>
                </a:solidFill>
              </a:rPr>
              <a:t>y </a:t>
            </a:r>
            <a:r>
              <a:rPr lang="en-US" sz="1800" b="1" dirty="0" err="1">
                <a:solidFill>
                  <a:srgbClr val="73D700"/>
                </a:solidFill>
              </a:rPr>
              <a:t>servicio</a:t>
            </a:r>
            <a:r>
              <a:rPr lang="en-US" sz="1800" b="1" dirty="0">
                <a:solidFill>
                  <a:srgbClr val="73D700"/>
                </a:solidFill>
              </a:rPr>
              <a:t> </a:t>
            </a:r>
            <a:r>
              <a:rPr lang="en-US" sz="1800" b="1" dirty="0" err="1">
                <a:solidFill>
                  <a:srgbClr val="73D700"/>
                </a:solidFill>
              </a:rPr>
              <a:t>deficiente</a:t>
            </a:r>
            <a:r>
              <a:rPr lang="en-US" sz="1800" b="1" dirty="0">
                <a:solidFill>
                  <a:srgbClr val="73D700"/>
                </a:solidFill>
              </a:rPr>
              <a:t> </a:t>
            </a:r>
          </a:p>
          <a:p>
            <a:endParaRPr lang="en-US" sz="1800" b="1" dirty="0">
              <a:solidFill>
                <a:srgbClr val="73D700"/>
              </a:solidFill>
            </a:endParaRP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/>
              <a:t>30% </a:t>
            </a:r>
            <a:r>
              <a:rPr lang="es-ES" dirty="0"/>
              <a:t>de las rutas de </a:t>
            </a:r>
            <a:r>
              <a:rPr lang="es-ES" dirty="0" err="1"/>
              <a:t>Flix</a:t>
            </a:r>
            <a:r>
              <a:rPr lang="es-ES" dirty="0"/>
              <a:t> en el mundo atienden a </a:t>
            </a:r>
            <a:r>
              <a:rPr lang="es-ES" b="1" dirty="0"/>
              <a:t>ciudades de menos de 20 mil habitantes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Ejemplo</a:t>
            </a:r>
            <a:r>
              <a:rPr lang="es-ES" b="1" dirty="0"/>
              <a:t> San Antonio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815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40079-C6E9-5518-1C76-22946939B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928EE3-8BD4-AE73-DD94-CB0A74216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Nuestro </a:t>
            </a:r>
            <a:r>
              <a:rPr lang="es-419" dirty="0">
                <a:solidFill>
                  <a:srgbClr val="444444"/>
                </a:solidFill>
              </a:rPr>
              <a:t>impacto social:</a:t>
            </a:r>
            <a:br>
              <a:rPr lang="es-419" dirty="0"/>
            </a:br>
            <a:r>
              <a:rPr lang="es-419" dirty="0"/>
              <a:t>Acercar el bus a las personas mediante tecnología</a:t>
            </a:r>
            <a:endParaRPr lang="en-US" dirty="0"/>
          </a:p>
        </p:txBody>
      </p:sp>
      <p:pic>
        <p:nvPicPr>
          <p:cNvPr id="6" name="Imagen 5" descr="Un puente sobre el agua&#10;&#10;El contenido generado por IA puede ser incorrecto.">
            <a:extLst>
              <a:ext uri="{FF2B5EF4-FFF2-40B4-BE49-F238E27FC236}">
                <a16:creationId xmlns:a16="http://schemas.microsoft.com/office/drawing/2014/main" id="{F7B3B7BC-08F6-E2B0-75F6-3A0E6F11E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6" r="33253" b="14852"/>
          <a:stretch>
            <a:fillRect/>
          </a:stretch>
        </p:blipFill>
        <p:spPr>
          <a:xfrm>
            <a:off x="6304613" y="1757202"/>
            <a:ext cx="5887387" cy="4635504"/>
          </a:xfrm>
          <a:prstGeom prst="rect">
            <a:avLst/>
          </a:prstGeom>
        </p:spPr>
      </p:pic>
      <p:sp>
        <p:nvSpPr>
          <p:cNvPr id="7" name="Google Shape;346;p47">
            <a:extLst>
              <a:ext uri="{FF2B5EF4-FFF2-40B4-BE49-F238E27FC236}">
                <a16:creationId xmlns:a16="http://schemas.microsoft.com/office/drawing/2014/main" id="{5A481D5C-3F74-9A6E-A0C2-8103A915FD18}"/>
              </a:ext>
            </a:extLst>
          </p:cNvPr>
          <p:cNvSpPr/>
          <p:nvPr/>
        </p:nvSpPr>
        <p:spPr>
          <a:xfrm>
            <a:off x="1869505" y="1422116"/>
            <a:ext cx="8247416" cy="5435884"/>
          </a:xfrm>
          <a:custGeom>
            <a:avLst/>
            <a:gdLst/>
            <a:ahLst/>
            <a:cxnLst/>
            <a:rect l="l" t="t" r="r" b="b"/>
            <a:pathLst>
              <a:path w="187206" h="160747" extrusionOk="0">
                <a:moveTo>
                  <a:pt x="127408" y="7097"/>
                </a:moveTo>
                <a:lnTo>
                  <a:pt x="128241" y="6501"/>
                </a:lnTo>
                <a:cubicBezTo>
                  <a:pt x="134314" y="2119"/>
                  <a:pt x="141363" y="0"/>
                  <a:pt x="148388" y="0"/>
                </a:cubicBezTo>
                <a:lnTo>
                  <a:pt x="148388" y="0"/>
                </a:lnTo>
                <a:lnTo>
                  <a:pt x="0" y="0"/>
                </a:lnTo>
                <a:lnTo>
                  <a:pt x="0" y="160747"/>
                </a:lnTo>
                <a:lnTo>
                  <a:pt x="177442" y="160747"/>
                </a:lnTo>
                <a:lnTo>
                  <a:pt x="187206" y="147316"/>
                </a:lnTo>
                <a:lnTo>
                  <a:pt x="119811" y="54987"/>
                </a:lnTo>
                <a:cubicBezTo>
                  <a:pt x="108689" y="39722"/>
                  <a:pt x="112119" y="18170"/>
                  <a:pt x="127408" y="70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928458-A978-B27C-CECE-F3442B653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122" y="1826869"/>
            <a:ext cx="5352374" cy="4587975"/>
          </a:xfrm>
        </p:spPr>
        <p:txBody>
          <a:bodyPr/>
          <a:lstStyle/>
          <a:p>
            <a:r>
              <a:rPr lang="en-US" sz="2000" b="1" dirty="0"/>
              <a:t>Red </a:t>
            </a:r>
            <a:r>
              <a:rPr lang="en-US" sz="2000" b="1" dirty="0" err="1"/>
              <a:t>diversa</a:t>
            </a:r>
            <a:endParaRPr lang="en-US" sz="1800" dirty="0">
              <a:solidFill>
                <a:srgbClr val="73D700"/>
              </a:solidFill>
            </a:endParaRPr>
          </a:p>
          <a:p>
            <a:r>
              <a:rPr lang="en-US" sz="1800" dirty="0">
                <a:solidFill>
                  <a:srgbClr val="73D700"/>
                </a:solidFill>
              </a:rPr>
              <a:t>La </a:t>
            </a:r>
            <a:r>
              <a:rPr lang="en-US" sz="1800" dirty="0" err="1">
                <a:solidFill>
                  <a:srgbClr val="73D700"/>
                </a:solidFill>
              </a:rPr>
              <a:t>planificación</a:t>
            </a:r>
            <a:r>
              <a:rPr lang="en-US" sz="1800" dirty="0">
                <a:solidFill>
                  <a:srgbClr val="73D700"/>
                </a:solidFill>
              </a:rPr>
              <a:t> de red con </a:t>
            </a:r>
            <a:r>
              <a:rPr lang="en-US" sz="1800" dirty="0" err="1">
                <a:solidFill>
                  <a:srgbClr val="73D700"/>
                </a:solidFill>
              </a:rPr>
              <a:t>tecnología</a:t>
            </a:r>
            <a:r>
              <a:rPr lang="en-US" sz="1800" dirty="0">
                <a:solidFill>
                  <a:srgbClr val="73D700"/>
                </a:solidFill>
              </a:rPr>
              <a:t> </a:t>
            </a:r>
            <a:r>
              <a:rPr lang="en-US" sz="1800" dirty="0" err="1">
                <a:solidFill>
                  <a:srgbClr val="73D700"/>
                </a:solidFill>
              </a:rPr>
              <a:t>permite</a:t>
            </a:r>
            <a:r>
              <a:rPr lang="en-US" sz="1800" dirty="0">
                <a:solidFill>
                  <a:srgbClr val="73D700"/>
                </a:solidFill>
              </a:rPr>
              <a:t> </a:t>
            </a:r>
            <a:r>
              <a:rPr lang="en-US" sz="1800" dirty="0" err="1">
                <a:solidFill>
                  <a:srgbClr val="73D700"/>
                </a:solidFill>
              </a:rPr>
              <a:t>identificar</a:t>
            </a:r>
            <a:r>
              <a:rPr lang="en-US" sz="1800" dirty="0">
                <a:solidFill>
                  <a:srgbClr val="73D700"/>
                </a:solidFill>
              </a:rPr>
              <a:t> </a:t>
            </a:r>
            <a:r>
              <a:rPr lang="en-US" sz="1800" dirty="0" err="1">
                <a:solidFill>
                  <a:srgbClr val="73D700"/>
                </a:solidFill>
              </a:rPr>
              <a:t>rutas</a:t>
            </a:r>
            <a:r>
              <a:rPr lang="en-US" sz="1800" dirty="0">
                <a:solidFill>
                  <a:srgbClr val="73D700"/>
                </a:solidFill>
              </a:rPr>
              <a:t> </a:t>
            </a:r>
            <a:r>
              <a:rPr lang="en-US" sz="1800" dirty="0" err="1">
                <a:solidFill>
                  <a:srgbClr val="73D700"/>
                </a:solidFill>
              </a:rPr>
              <a:t>desatendidas</a:t>
            </a:r>
            <a:r>
              <a:rPr lang="en-US" sz="1800" dirty="0">
                <a:solidFill>
                  <a:srgbClr val="73D700"/>
                </a:solidFill>
              </a:rPr>
              <a:t> </a:t>
            </a:r>
          </a:p>
          <a:p>
            <a:endParaRPr lang="en-US" sz="1800" dirty="0">
              <a:solidFill>
                <a:srgbClr val="73D700"/>
              </a:solidFill>
            </a:endParaRP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En 2 </a:t>
            </a:r>
            <a:r>
              <a:rPr lang="en-US" dirty="0" err="1"/>
              <a:t>años</a:t>
            </a:r>
            <a:r>
              <a:rPr lang="en-US" dirty="0"/>
              <a:t> </a:t>
            </a:r>
            <a:r>
              <a:rPr lang="en-US" dirty="0" err="1"/>
              <a:t>aumentamos</a:t>
            </a:r>
            <a:r>
              <a:rPr lang="en-US" dirty="0"/>
              <a:t> de cuatro </a:t>
            </a:r>
            <a:r>
              <a:rPr lang="en-US" dirty="0" err="1"/>
              <a:t>destinos</a:t>
            </a:r>
            <a:r>
              <a:rPr lang="en-US" dirty="0"/>
              <a:t> a </a:t>
            </a:r>
            <a:r>
              <a:rPr lang="en-US" b="1" dirty="0" err="1"/>
              <a:t>más</a:t>
            </a:r>
            <a:r>
              <a:rPr lang="en-US" b="1" dirty="0"/>
              <a:t> de 30 entre Iquique y Puerto Montt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Hoy FlixBus </a:t>
            </a:r>
            <a:r>
              <a:rPr lang="en-US" dirty="0" err="1"/>
              <a:t>tiene</a:t>
            </a:r>
            <a:r>
              <a:rPr lang="en-US" dirty="0"/>
              <a:t> la </a:t>
            </a:r>
            <a:r>
              <a:rPr lang="en-US" b="1" dirty="0"/>
              <a:t>3a red </a:t>
            </a:r>
            <a:r>
              <a:rPr lang="en-US" b="1" dirty="0" err="1"/>
              <a:t>más</a:t>
            </a:r>
            <a:r>
              <a:rPr lang="en-US" b="1" dirty="0"/>
              <a:t> </a:t>
            </a:r>
            <a:r>
              <a:rPr lang="en-US" b="1" dirty="0" err="1"/>
              <a:t>diversificada</a:t>
            </a:r>
            <a:r>
              <a:rPr lang="en-US" b="1" dirty="0"/>
              <a:t> de Chile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Favorece la </a:t>
            </a:r>
            <a:r>
              <a:rPr lang="en-US" b="1" dirty="0" err="1"/>
              <a:t>interconexión</a:t>
            </a:r>
            <a:r>
              <a:rPr lang="en-US" b="1" dirty="0"/>
              <a:t>.</a:t>
            </a:r>
            <a:r>
              <a:rPr lang="en-US" dirty="0"/>
              <a:t> 1 </a:t>
            </a:r>
            <a:r>
              <a:rPr lang="en-US" dirty="0" err="1"/>
              <a:t>pasaje</a:t>
            </a:r>
            <a:r>
              <a:rPr lang="en-US" dirty="0"/>
              <a:t> = </a:t>
            </a:r>
            <a:r>
              <a:rPr lang="en-US" dirty="0" err="1"/>
              <a:t>múltiples</a:t>
            </a:r>
            <a:r>
              <a:rPr lang="en-US" dirty="0"/>
              <a:t> </a:t>
            </a:r>
            <a:r>
              <a:rPr lang="en-US" dirty="0" err="1"/>
              <a:t>destinos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27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C2B7C-5A55-ACF6-CD34-AE3A54777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4898B-6D14-8808-8565-EE0FE85B3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Nuestro </a:t>
            </a:r>
            <a:r>
              <a:rPr lang="es-419" dirty="0">
                <a:solidFill>
                  <a:srgbClr val="444444"/>
                </a:solidFill>
              </a:rPr>
              <a:t>impacto social:</a:t>
            </a:r>
            <a:br>
              <a:rPr lang="es-419" dirty="0"/>
            </a:br>
            <a:r>
              <a:rPr lang="es-419" dirty="0"/>
              <a:t>Acercar el bus a las personas mediante tecnología</a:t>
            </a:r>
            <a:endParaRPr lang="en-US" dirty="0"/>
          </a:p>
        </p:txBody>
      </p:sp>
      <p:pic>
        <p:nvPicPr>
          <p:cNvPr id="8" name="Imagen 7" descr="Imagen que contiene persona, exterior, parado, hombre&#10;&#10;El contenido generado por IA puede ser incorrecto.">
            <a:extLst>
              <a:ext uri="{FF2B5EF4-FFF2-40B4-BE49-F238E27FC236}">
                <a16:creationId xmlns:a16="http://schemas.microsoft.com/office/drawing/2014/main" id="{8CF3A551-4F4C-C4DC-CFB9-602F0BB87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6"/>
          <a:stretch>
            <a:fillRect/>
          </a:stretch>
        </p:blipFill>
        <p:spPr>
          <a:xfrm>
            <a:off x="5138502" y="1438638"/>
            <a:ext cx="7053498" cy="4992143"/>
          </a:xfrm>
          <a:prstGeom prst="rect">
            <a:avLst/>
          </a:prstGeom>
        </p:spPr>
      </p:pic>
      <p:sp>
        <p:nvSpPr>
          <p:cNvPr id="9" name="Google Shape;346;p47">
            <a:extLst>
              <a:ext uri="{FF2B5EF4-FFF2-40B4-BE49-F238E27FC236}">
                <a16:creationId xmlns:a16="http://schemas.microsoft.com/office/drawing/2014/main" id="{BBB73A42-2B83-E0D5-A6D7-7A01A91E4FE6}"/>
              </a:ext>
            </a:extLst>
          </p:cNvPr>
          <p:cNvSpPr/>
          <p:nvPr/>
        </p:nvSpPr>
        <p:spPr>
          <a:xfrm>
            <a:off x="2364180" y="1422116"/>
            <a:ext cx="8247416" cy="6859950"/>
          </a:xfrm>
          <a:custGeom>
            <a:avLst/>
            <a:gdLst/>
            <a:ahLst/>
            <a:cxnLst/>
            <a:rect l="l" t="t" r="r" b="b"/>
            <a:pathLst>
              <a:path w="187206" h="160747" extrusionOk="0">
                <a:moveTo>
                  <a:pt x="127408" y="7097"/>
                </a:moveTo>
                <a:lnTo>
                  <a:pt x="128241" y="6501"/>
                </a:lnTo>
                <a:cubicBezTo>
                  <a:pt x="134314" y="2119"/>
                  <a:pt x="141363" y="0"/>
                  <a:pt x="148388" y="0"/>
                </a:cubicBezTo>
                <a:lnTo>
                  <a:pt x="148388" y="0"/>
                </a:lnTo>
                <a:lnTo>
                  <a:pt x="0" y="0"/>
                </a:lnTo>
                <a:lnTo>
                  <a:pt x="0" y="160747"/>
                </a:lnTo>
                <a:lnTo>
                  <a:pt x="177442" y="160747"/>
                </a:lnTo>
                <a:lnTo>
                  <a:pt x="187206" y="147316"/>
                </a:lnTo>
                <a:lnTo>
                  <a:pt x="119811" y="54987"/>
                </a:lnTo>
                <a:cubicBezTo>
                  <a:pt x="108689" y="39722"/>
                  <a:pt x="112119" y="18170"/>
                  <a:pt x="127408" y="70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7BA8FD-2064-1D2E-A3C5-3D9D6A580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946" y="2004646"/>
            <a:ext cx="6262632" cy="4587975"/>
          </a:xfrm>
        </p:spPr>
        <p:txBody>
          <a:bodyPr/>
          <a:lstStyle/>
          <a:p>
            <a:r>
              <a:rPr lang="en-US" sz="2000" b="1" dirty="0"/>
              <a:t>Paradas </a:t>
            </a:r>
            <a:r>
              <a:rPr lang="en-US" sz="2000" b="1" dirty="0" err="1"/>
              <a:t>descentralizadas</a:t>
            </a:r>
            <a:endParaRPr lang="en-US" sz="2000" b="1" dirty="0"/>
          </a:p>
          <a:p>
            <a:r>
              <a:rPr lang="en-US" sz="1800" dirty="0" err="1">
                <a:solidFill>
                  <a:srgbClr val="73D700"/>
                </a:solidFill>
              </a:rPr>
              <a:t>Conexión</a:t>
            </a:r>
            <a:r>
              <a:rPr lang="en-US" sz="1800" dirty="0">
                <a:solidFill>
                  <a:srgbClr val="73D700"/>
                </a:solidFill>
              </a:rPr>
              <a:t> con </a:t>
            </a:r>
            <a:r>
              <a:rPr lang="en-US" sz="1800" b="1" dirty="0" err="1">
                <a:solidFill>
                  <a:srgbClr val="73D700"/>
                </a:solidFill>
              </a:rPr>
              <a:t>transporte</a:t>
            </a:r>
            <a:r>
              <a:rPr lang="en-US" sz="1800" b="1" dirty="0">
                <a:solidFill>
                  <a:srgbClr val="73D700"/>
                </a:solidFill>
              </a:rPr>
              <a:t> </a:t>
            </a:r>
            <a:r>
              <a:rPr lang="en-US" sz="1800" b="1" dirty="0" err="1">
                <a:solidFill>
                  <a:srgbClr val="73D700"/>
                </a:solidFill>
              </a:rPr>
              <a:t>urbano</a:t>
            </a:r>
            <a:endParaRPr lang="en-US" sz="1800" dirty="0">
              <a:solidFill>
                <a:srgbClr val="73D700"/>
              </a:solidFill>
            </a:endParaRPr>
          </a:p>
          <a:p>
            <a:endParaRPr lang="en-US" dirty="0">
              <a:solidFill>
                <a:srgbClr val="73D700"/>
              </a:solidFill>
            </a:endParaRP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Reduce </a:t>
            </a:r>
            <a:r>
              <a:rPr lang="en-US" b="1" dirty="0" err="1"/>
              <a:t>congestión</a:t>
            </a:r>
            <a:r>
              <a:rPr lang="en-US" b="1" dirty="0"/>
              <a:t> vial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Menor </a:t>
            </a:r>
            <a:r>
              <a:rPr lang="en-US" b="1" dirty="0" err="1"/>
              <a:t>tiempo</a:t>
            </a:r>
            <a:r>
              <a:rPr lang="en-US" b="1" dirty="0"/>
              <a:t> de </a:t>
            </a:r>
            <a:r>
              <a:rPr lang="en-US" b="1" dirty="0" err="1"/>
              <a:t>viaje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Menor </a:t>
            </a:r>
            <a:r>
              <a:rPr lang="en-US" dirty="0" err="1"/>
              <a:t>exposición</a:t>
            </a:r>
            <a:r>
              <a:rPr lang="en-US" dirty="0"/>
              <a:t> a </a:t>
            </a:r>
            <a:r>
              <a:rPr lang="en-US" b="1" dirty="0" err="1"/>
              <a:t>inseguridad</a:t>
            </a:r>
            <a:r>
              <a:rPr lang="en-US" b="1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terminales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 err="1"/>
              <a:t>Cercanía</a:t>
            </a:r>
            <a:r>
              <a:rPr lang="en-US" b="1" dirty="0"/>
              <a:t> </a:t>
            </a:r>
            <a:r>
              <a:rPr lang="en-US" dirty="0"/>
              <a:t>con barrios </a:t>
            </a:r>
            <a:r>
              <a:rPr lang="en-US" dirty="0" err="1"/>
              <a:t>dormitorio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746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35F3D-6B7B-1404-C073-E53DFE6A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Nuestro </a:t>
            </a:r>
            <a:r>
              <a:rPr lang="es-419" dirty="0">
                <a:solidFill>
                  <a:srgbClr val="444444"/>
                </a:solidFill>
              </a:rPr>
              <a:t>impacto social:</a:t>
            </a:r>
            <a:br>
              <a:rPr lang="es-419" dirty="0"/>
            </a:br>
            <a:r>
              <a:rPr lang="es-419" dirty="0"/>
              <a:t>Acercar el bus a las personas mediante tecnología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A84553-3E14-B659-5D34-FA355E66B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sz="2000" b="1">
              <a:solidFill>
                <a:schemeClr val="accent1"/>
              </a:solidFill>
            </a:endParaRPr>
          </a:p>
          <a:p>
            <a:pPr algn="ctr"/>
            <a:r>
              <a:rPr lang="es-ES" sz="2000" b="1">
                <a:solidFill>
                  <a:schemeClr val="accent1"/>
                </a:solidFill>
              </a:rPr>
              <a:t>Mayor </a:t>
            </a:r>
            <a:r>
              <a:rPr lang="es-ES" sz="2000" b="1" dirty="0">
                <a:solidFill>
                  <a:schemeClr val="accent1"/>
                </a:solidFill>
              </a:rPr>
              <a:t>accesibilidad → mejores oportunidades → mejor calidad de vida</a:t>
            </a:r>
          </a:p>
          <a:p>
            <a:endParaRPr lang="es-ES" sz="2400" b="1" dirty="0"/>
          </a:p>
          <a:p>
            <a:endParaRPr lang="en-US" sz="2400" b="1" dirty="0"/>
          </a:p>
        </p:txBody>
      </p:sp>
      <p:pic>
        <p:nvPicPr>
          <p:cNvPr id="5" name="Imagen 4" descr="Un par de personas de pie&#10;&#10;El contenido generado por IA puede ser incorrecto.">
            <a:extLst>
              <a:ext uri="{FF2B5EF4-FFF2-40B4-BE49-F238E27FC236}">
                <a16:creationId xmlns:a16="http://schemas.microsoft.com/office/drawing/2014/main" id="{A7DB5907-9736-C24A-6FB0-42C6222FF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756" y="2278503"/>
            <a:ext cx="6233244" cy="4024859"/>
          </a:xfrm>
          <a:prstGeom prst="rect">
            <a:avLst/>
          </a:prstGeom>
        </p:spPr>
      </p:pic>
      <p:sp>
        <p:nvSpPr>
          <p:cNvPr id="8" name="Google Shape;346;p47">
            <a:extLst>
              <a:ext uri="{FF2B5EF4-FFF2-40B4-BE49-F238E27FC236}">
                <a16:creationId xmlns:a16="http://schemas.microsoft.com/office/drawing/2014/main" id="{3EF1BBDD-9C53-C699-86CD-47BB51E9690A}"/>
              </a:ext>
            </a:extLst>
          </p:cNvPr>
          <p:cNvSpPr/>
          <p:nvPr/>
        </p:nvSpPr>
        <p:spPr>
          <a:xfrm>
            <a:off x="2169308" y="2171624"/>
            <a:ext cx="8247416" cy="6859950"/>
          </a:xfrm>
          <a:custGeom>
            <a:avLst/>
            <a:gdLst/>
            <a:ahLst/>
            <a:cxnLst/>
            <a:rect l="l" t="t" r="r" b="b"/>
            <a:pathLst>
              <a:path w="187206" h="160747" extrusionOk="0">
                <a:moveTo>
                  <a:pt x="127408" y="7097"/>
                </a:moveTo>
                <a:lnTo>
                  <a:pt x="128241" y="6501"/>
                </a:lnTo>
                <a:cubicBezTo>
                  <a:pt x="134314" y="2119"/>
                  <a:pt x="141363" y="0"/>
                  <a:pt x="148388" y="0"/>
                </a:cubicBezTo>
                <a:lnTo>
                  <a:pt x="148388" y="0"/>
                </a:lnTo>
                <a:lnTo>
                  <a:pt x="0" y="0"/>
                </a:lnTo>
                <a:lnTo>
                  <a:pt x="0" y="160747"/>
                </a:lnTo>
                <a:lnTo>
                  <a:pt x="177442" y="160747"/>
                </a:lnTo>
                <a:lnTo>
                  <a:pt x="187206" y="147316"/>
                </a:lnTo>
                <a:lnTo>
                  <a:pt x="119811" y="54987"/>
                </a:lnTo>
                <a:cubicBezTo>
                  <a:pt x="108689" y="39722"/>
                  <a:pt x="112119" y="18170"/>
                  <a:pt x="127408" y="70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FC4DCBD-7D11-9B96-8333-A233A7B369FF}"/>
              </a:ext>
            </a:extLst>
          </p:cNvPr>
          <p:cNvSpPr txBox="1">
            <a:spLocks/>
          </p:cNvSpPr>
          <p:nvPr/>
        </p:nvSpPr>
        <p:spPr>
          <a:xfrm>
            <a:off x="1156452" y="3005915"/>
            <a:ext cx="5286075" cy="364400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r>
              <a:rPr lang="es-419" sz="2000" b="1" dirty="0">
                <a:ea typeface="Roboto"/>
                <a:cs typeface="Roboto"/>
              </a:rPr>
              <a:t>Viajes</a:t>
            </a:r>
            <a:r>
              <a:rPr lang="es-419" sz="1800" b="1" dirty="0">
                <a:ea typeface="Roboto"/>
                <a:cs typeface="Roboto"/>
              </a:rPr>
              <a:t> </a:t>
            </a:r>
            <a:endParaRPr lang="es-419" sz="1800" b="1" dirty="0"/>
          </a:p>
          <a:p>
            <a:r>
              <a:rPr lang="en-US" dirty="0"/>
              <a:t>Las personas </a:t>
            </a:r>
            <a:r>
              <a:rPr lang="en-US" dirty="0" err="1"/>
              <a:t>viajan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estudio</a:t>
            </a:r>
            <a:r>
              <a:rPr lang="en-US" dirty="0"/>
              <a:t>- salud- </a:t>
            </a:r>
            <a:r>
              <a:rPr lang="en-US" dirty="0" err="1"/>
              <a:t>trabajo</a:t>
            </a:r>
            <a:r>
              <a:rPr lang="en-US" dirty="0"/>
              <a:t> </a:t>
            </a:r>
            <a:endParaRPr lang="en-US" dirty="0">
              <a:ea typeface="Roboto"/>
              <a:cs typeface="Roboto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r>
              <a:rPr lang="en-US" sz="1800" b="1" dirty="0">
                <a:ea typeface="Roboto"/>
                <a:cs typeface="Roboto"/>
              </a:rPr>
              <a:t>Buen </a:t>
            </a:r>
            <a:r>
              <a:rPr lang="en-US" sz="1800" b="1" dirty="0" err="1">
                <a:ea typeface="Roboto"/>
                <a:cs typeface="Roboto"/>
              </a:rPr>
              <a:t>Servicio</a:t>
            </a:r>
            <a:endParaRPr lang="en-US" sz="1800" b="1" dirty="0"/>
          </a:p>
          <a:p>
            <a:r>
              <a:rPr lang="en-US" dirty="0" err="1">
                <a:ea typeface="Roboto"/>
                <a:cs typeface="Roboto"/>
              </a:rPr>
              <a:t>Puntual</a:t>
            </a:r>
            <a:r>
              <a:rPr lang="en-US" dirty="0">
                <a:ea typeface="Roboto"/>
                <a:cs typeface="Roboto"/>
              </a:rPr>
              <a:t>- Seguro- </a:t>
            </a:r>
            <a:r>
              <a:rPr lang="en-US" dirty="0" err="1">
                <a:ea typeface="Roboto"/>
                <a:cs typeface="Roboto"/>
              </a:rPr>
              <a:t>Limpio</a:t>
            </a:r>
            <a:endParaRPr lang="en-US" dirty="0" err="1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endParaRPr lang="en-US" dirty="0"/>
          </a:p>
          <a:p>
            <a:r>
              <a:rPr lang="en-US" sz="1800" b="1" dirty="0">
                <a:ea typeface="Roboto"/>
                <a:cs typeface="Roboto"/>
              </a:rPr>
              <a:t>Servicio Al  </a:t>
            </a:r>
            <a:r>
              <a:rPr lang="en-US" sz="1800" b="1" dirty="0" err="1">
                <a:ea typeface="Roboto"/>
                <a:cs typeface="Roboto"/>
              </a:rPr>
              <a:t>Cliente</a:t>
            </a:r>
            <a:r>
              <a:rPr lang="en-US" sz="1800" b="1" dirty="0">
                <a:ea typeface="Roboto"/>
                <a:cs typeface="Roboto"/>
              </a:rPr>
              <a:t> </a:t>
            </a:r>
            <a:endParaRPr lang="en-US" sz="1800" b="1" dirty="0"/>
          </a:p>
          <a:p>
            <a:r>
              <a:rPr lang="en-US" dirty="0">
                <a:ea typeface="Roboto"/>
                <a:cs typeface="Roboto"/>
              </a:rPr>
              <a:t>Auto </a:t>
            </a:r>
            <a:r>
              <a:rPr lang="en-US" dirty="0" err="1">
                <a:ea typeface="Roboto"/>
                <a:cs typeface="Roboto"/>
              </a:rPr>
              <a:t>gestionable</a:t>
            </a:r>
            <a:r>
              <a:rPr lang="en-US" dirty="0">
                <a:ea typeface="Roboto"/>
                <a:cs typeface="Roboto"/>
              </a:rPr>
              <a:t> -Seguro- </a:t>
            </a:r>
            <a:r>
              <a:rPr lang="en-US" dirty="0" err="1">
                <a:ea typeface="Roboto"/>
                <a:cs typeface="Roboto"/>
              </a:rPr>
              <a:t>rápido</a:t>
            </a:r>
            <a:r>
              <a:rPr lang="en-US" dirty="0">
                <a:ea typeface="Roboto"/>
                <a:cs typeface="Roboto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r>
              <a:rPr lang="en-US" b="1" dirty="0">
                <a:ea typeface="Roboto"/>
                <a:cs typeface="Roboto"/>
              </a:rPr>
              <a:t>             </a:t>
            </a:r>
            <a:endParaRPr lang="en-US" b="1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9" name="Google Shape;377;p38">
            <a:extLst>
              <a:ext uri="{FF2B5EF4-FFF2-40B4-BE49-F238E27FC236}">
                <a16:creationId xmlns:a16="http://schemas.microsoft.com/office/drawing/2014/main" id="{5349A5CB-2E2B-BA4D-60FB-78B632AF7B74}"/>
              </a:ext>
            </a:extLst>
          </p:cNvPr>
          <p:cNvSpPr/>
          <p:nvPr/>
        </p:nvSpPr>
        <p:spPr>
          <a:xfrm>
            <a:off x="818752" y="3198206"/>
            <a:ext cx="224463" cy="387305"/>
          </a:xfrm>
          <a:custGeom>
            <a:avLst/>
            <a:gdLst/>
            <a:ahLst/>
            <a:cxnLst/>
            <a:rect l="l" t="t" r="r" b="b"/>
            <a:pathLst>
              <a:path w="103767" h="186765" extrusionOk="0">
                <a:moveTo>
                  <a:pt x="24942" y="1"/>
                </a:moveTo>
                <a:cubicBezTo>
                  <a:pt x="20520" y="1"/>
                  <a:pt x="16083" y="1326"/>
                  <a:pt x="12315" y="4052"/>
                </a:cubicBezTo>
                <a:lnTo>
                  <a:pt x="11709" y="4455"/>
                </a:lnTo>
                <a:cubicBezTo>
                  <a:pt x="2019" y="11521"/>
                  <a:pt x="0" y="25249"/>
                  <a:pt x="6864" y="34737"/>
                </a:cubicBezTo>
                <a:lnTo>
                  <a:pt x="49461" y="93282"/>
                </a:lnTo>
                <a:lnTo>
                  <a:pt x="7066" y="151827"/>
                </a:lnTo>
                <a:cubicBezTo>
                  <a:pt x="0" y="161517"/>
                  <a:pt x="2019" y="175245"/>
                  <a:pt x="11709" y="182310"/>
                </a:cubicBezTo>
                <a:lnTo>
                  <a:pt x="12315" y="182714"/>
                </a:lnTo>
                <a:cubicBezTo>
                  <a:pt x="16083" y="185440"/>
                  <a:pt x="20520" y="186765"/>
                  <a:pt x="24942" y="186765"/>
                </a:cubicBezTo>
                <a:cubicBezTo>
                  <a:pt x="31656" y="186765"/>
                  <a:pt x="38337" y="183711"/>
                  <a:pt x="42597" y="177869"/>
                </a:cubicBezTo>
                <a:lnTo>
                  <a:pt x="67428" y="143348"/>
                </a:lnTo>
                <a:lnTo>
                  <a:pt x="103766" y="93282"/>
                </a:lnTo>
                <a:lnTo>
                  <a:pt x="76714" y="55934"/>
                </a:lnTo>
                <a:lnTo>
                  <a:pt x="42597" y="8897"/>
                </a:lnTo>
                <a:cubicBezTo>
                  <a:pt x="38337" y="3055"/>
                  <a:pt x="31656" y="1"/>
                  <a:pt x="24942" y="1"/>
                </a:cubicBezTo>
                <a:close/>
              </a:path>
            </a:pathLst>
          </a:custGeom>
          <a:solidFill>
            <a:srgbClr val="73D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10" name="Google Shape;377;p38">
            <a:extLst>
              <a:ext uri="{FF2B5EF4-FFF2-40B4-BE49-F238E27FC236}">
                <a16:creationId xmlns:a16="http://schemas.microsoft.com/office/drawing/2014/main" id="{255D4A76-F56E-F8FD-9C40-A9DCE2C80DE0}"/>
              </a:ext>
            </a:extLst>
          </p:cNvPr>
          <p:cNvSpPr/>
          <p:nvPr/>
        </p:nvSpPr>
        <p:spPr>
          <a:xfrm>
            <a:off x="806259" y="4205046"/>
            <a:ext cx="224463" cy="387305"/>
          </a:xfrm>
          <a:custGeom>
            <a:avLst/>
            <a:gdLst/>
            <a:ahLst/>
            <a:cxnLst/>
            <a:rect l="l" t="t" r="r" b="b"/>
            <a:pathLst>
              <a:path w="103767" h="186765" extrusionOk="0">
                <a:moveTo>
                  <a:pt x="24942" y="1"/>
                </a:moveTo>
                <a:cubicBezTo>
                  <a:pt x="20520" y="1"/>
                  <a:pt x="16083" y="1326"/>
                  <a:pt x="12315" y="4052"/>
                </a:cubicBezTo>
                <a:lnTo>
                  <a:pt x="11709" y="4455"/>
                </a:lnTo>
                <a:cubicBezTo>
                  <a:pt x="2019" y="11521"/>
                  <a:pt x="0" y="25249"/>
                  <a:pt x="6864" y="34737"/>
                </a:cubicBezTo>
                <a:lnTo>
                  <a:pt x="49461" y="93282"/>
                </a:lnTo>
                <a:lnTo>
                  <a:pt x="7066" y="151827"/>
                </a:lnTo>
                <a:cubicBezTo>
                  <a:pt x="0" y="161517"/>
                  <a:pt x="2019" y="175245"/>
                  <a:pt x="11709" y="182310"/>
                </a:cubicBezTo>
                <a:lnTo>
                  <a:pt x="12315" y="182714"/>
                </a:lnTo>
                <a:cubicBezTo>
                  <a:pt x="16083" y="185440"/>
                  <a:pt x="20520" y="186765"/>
                  <a:pt x="24942" y="186765"/>
                </a:cubicBezTo>
                <a:cubicBezTo>
                  <a:pt x="31656" y="186765"/>
                  <a:pt x="38337" y="183711"/>
                  <a:pt x="42597" y="177869"/>
                </a:cubicBezTo>
                <a:lnTo>
                  <a:pt x="67428" y="143348"/>
                </a:lnTo>
                <a:lnTo>
                  <a:pt x="103766" y="93282"/>
                </a:lnTo>
                <a:lnTo>
                  <a:pt x="76714" y="55934"/>
                </a:lnTo>
                <a:lnTo>
                  <a:pt x="42597" y="8897"/>
                </a:lnTo>
                <a:cubicBezTo>
                  <a:pt x="38337" y="3055"/>
                  <a:pt x="31656" y="1"/>
                  <a:pt x="24942" y="1"/>
                </a:cubicBezTo>
                <a:close/>
              </a:path>
            </a:pathLst>
          </a:custGeom>
          <a:solidFill>
            <a:srgbClr val="73D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11" name="Google Shape;377;p38">
            <a:extLst>
              <a:ext uri="{FF2B5EF4-FFF2-40B4-BE49-F238E27FC236}">
                <a16:creationId xmlns:a16="http://schemas.microsoft.com/office/drawing/2014/main" id="{4DE5FAA4-6552-286E-8277-5E1C8559C1BF}"/>
              </a:ext>
            </a:extLst>
          </p:cNvPr>
          <p:cNvSpPr/>
          <p:nvPr/>
        </p:nvSpPr>
        <p:spPr>
          <a:xfrm>
            <a:off x="821250" y="5254357"/>
            <a:ext cx="224463" cy="387305"/>
          </a:xfrm>
          <a:custGeom>
            <a:avLst/>
            <a:gdLst/>
            <a:ahLst/>
            <a:cxnLst/>
            <a:rect l="l" t="t" r="r" b="b"/>
            <a:pathLst>
              <a:path w="103767" h="186765" extrusionOk="0">
                <a:moveTo>
                  <a:pt x="24942" y="1"/>
                </a:moveTo>
                <a:cubicBezTo>
                  <a:pt x="20520" y="1"/>
                  <a:pt x="16083" y="1326"/>
                  <a:pt x="12315" y="4052"/>
                </a:cubicBezTo>
                <a:lnTo>
                  <a:pt x="11709" y="4455"/>
                </a:lnTo>
                <a:cubicBezTo>
                  <a:pt x="2019" y="11521"/>
                  <a:pt x="0" y="25249"/>
                  <a:pt x="6864" y="34737"/>
                </a:cubicBezTo>
                <a:lnTo>
                  <a:pt x="49461" y="93282"/>
                </a:lnTo>
                <a:lnTo>
                  <a:pt x="7066" y="151827"/>
                </a:lnTo>
                <a:cubicBezTo>
                  <a:pt x="0" y="161517"/>
                  <a:pt x="2019" y="175245"/>
                  <a:pt x="11709" y="182310"/>
                </a:cubicBezTo>
                <a:lnTo>
                  <a:pt x="12315" y="182714"/>
                </a:lnTo>
                <a:cubicBezTo>
                  <a:pt x="16083" y="185440"/>
                  <a:pt x="20520" y="186765"/>
                  <a:pt x="24942" y="186765"/>
                </a:cubicBezTo>
                <a:cubicBezTo>
                  <a:pt x="31656" y="186765"/>
                  <a:pt x="38337" y="183711"/>
                  <a:pt x="42597" y="177869"/>
                </a:cubicBezTo>
                <a:lnTo>
                  <a:pt x="67428" y="143348"/>
                </a:lnTo>
                <a:lnTo>
                  <a:pt x="103766" y="93282"/>
                </a:lnTo>
                <a:lnTo>
                  <a:pt x="76714" y="55934"/>
                </a:lnTo>
                <a:lnTo>
                  <a:pt x="42597" y="8897"/>
                </a:lnTo>
                <a:cubicBezTo>
                  <a:pt x="38337" y="3055"/>
                  <a:pt x="31656" y="1"/>
                  <a:pt x="24942" y="1"/>
                </a:cubicBezTo>
                <a:close/>
              </a:path>
            </a:pathLst>
          </a:custGeom>
          <a:solidFill>
            <a:srgbClr val="73D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val="1716893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BEABE-F7F3-EBC0-0A01-6C5D6D10CC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ea typeface="Roboto Medium"/>
                <a:cs typeface="Roboto Medium"/>
              </a:rPr>
              <a:t>GRACIAS</a:t>
            </a:r>
            <a:endParaRPr lang="de-D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226FE8-4182-5E43-6E24-8CEFF296BD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de-DE" dirty="0">
                <a:ea typeface="Roboto Medium"/>
                <a:cs typeface="Roboto Medium"/>
              </a:rPr>
              <a:t>Gonzalo Palacios</a:t>
            </a:r>
          </a:p>
          <a:p>
            <a:r>
              <a:rPr lang="de-DE" dirty="0" err="1">
                <a:ea typeface="Roboto Medium"/>
                <a:cs typeface="Roboto Medium"/>
              </a:rPr>
              <a:t>Gerente</a:t>
            </a:r>
            <a:r>
              <a:rPr lang="de-DE" dirty="0">
                <a:ea typeface="Roboto Medium"/>
                <a:cs typeface="Roboto Medium"/>
              </a:rPr>
              <a:t> </a:t>
            </a:r>
            <a:r>
              <a:rPr lang="de-DE" dirty="0" err="1">
                <a:ea typeface="Roboto Medium"/>
                <a:cs typeface="Roboto Medium"/>
              </a:rPr>
              <a:t>Asuntos</a:t>
            </a:r>
            <a:r>
              <a:rPr lang="de-DE" dirty="0">
                <a:ea typeface="Roboto Medium"/>
                <a:cs typeface="Roboto Medium"/>
              </a:rPr>
              <a:t> </a:t>
            </a:r>
            <a:r>
              <a:rPr lang="de-DE" dirty="0" err="1">
                <a:ea typeface="Roboto Medium"/>
                <a:cs typeface="Roboto Medium"/>
              </a:rPr>
              <a:t>Corporativos</a:t>
            </a:r>
            <a:endParaRPr lang="de-DE" dirty="0">
              <a:ea typeface="Roboto Medium"/>
              <a:cs typeface="Roboto Medium"/>
            </a:endParaRPr>
          </a:p>
          <a:p>
            <a:r>
              <a:rPr lang="de-DE" dirty="0">
                <a:ea typeface="Roboto Medium"/>
                <a:cs typeface="Roboto Medium"/>
              </a:rPr>
              <a:t>FlixBus Chile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D214A04-A255-201B-56C5-318E555D18A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1" r="9831"/>
          <a:stretch/>
        </p:blipFill>
        <p:spPr/>
      </p:pic>
    </p:spTree>
    <p:extLst>
      <p:ext uri="{BB962C8B-B14F-4D97-AF65-F5344CB8AC3E}">
        <p14:creationId xmlns:p14="http://schemas.microsoft.com/office/powerpoint/2010/main" val="6746421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8224&quot;&gt;&lt;version val=&quot;35332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Flix 2024">
  <a:themeElements>
    <a:clrScheme name="Flix 2024">
      <a:dk1>
        <a:srgbClr val="444444"/>
      </a:dk1>
      <a:lt1>
        <a:sysClr val="window" lastClr="FFFFFF"/>
      </a:lt1>
      <a:dk2>
        <a:srgbClr val="007ACC"/>
      </a:dk2>
      <a:lt2>
        <a:srgbClr val="DADADA"/>
      </a:lt2>
      <a:accent1>
        <a:srgbClr val="73D700"/>
      </a:accent1>
      <a:accent2>
        <a:srgbClr val="ABE766"/>
      </a:accent2>
      <a:accent3>
        <a:srgbClr val="E3F7CC"/>
      </a:accent3>
      <a:accent4>
        <a:srgbClr val="444444"/>
      </a:accent4>
      <a:accent5>
        <a:srgbClr val="8F8F8F"/>
      </a:accent5>
      <a:accent6>
        <a:srgbClr val="DADADA"/>
      </a:accent6>
      <a:hlink>
        <a:srgbClr val="467886"/>
      </a:hlink>
      <a:folHlink>
        <a:srgbClr val="96607D"/>
      </a:folHlink>
    </a:clrScheme>
    <a:fontScheme name="Flix 2024">
      <a:majorFont>
        <a:latin typeface="Roboto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custClrLst>
    <a:custClr name="Flix Highlight Blue">
      <a:srgbClr val="007ACC"/>
    </a:custClr>
    <a:custClr name="Flix Additional Dark Blue">
      <a:srgbClr val="133BA4"/>
    </a:custClr>
    <a:custClr name="Flix Additional Light Blue">
      <a:srgbClr val="9AB7CA"/>
    </a:custClr>
    <a:custClr name="Flix Highlight Orange">
      <a:srgbClr val="FFAD00"/>
    </a:custClr>
    <a:custClr name="Flix Additional Dark Orange">
      <a:srgbClr val="FF8144"/>
    </a:custClr>
    <a:custClr name="Flix Additional Light Orange">
      <a:srgbClr val="E0CFC1"/>
    </a:custClr>
    <a:custClr name="Flix Highlight Red">
      <a:srgbClr val="EA0000"/>
    </a:custClr>
  </a:custClrLst>
  <a:extLst>
    <a:ext uri="{05A4C25C-085E-4340-85A3-A5531E510DB2}">
      <thm15:themeFamily xmlns:thm15="http://schemas.microsoft.com/office/thememl/2012/main" name="Flix_Master_2024_July.pptx" id="{EC7BF275-522C-4B29-98C7-502F6218EAD7}" vid="{6F9442A9-F9D0-4485-84A0-ACDFC074E578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Flix Highlight Blue">
      <a:srgbClr val="007ACC"/>
    </a:custClr>
    <a:custClr name="Flix Additional Dark Blue">
      <a:srgbClr val="133BA4"/>
    </a:custClr>
    <a:custClr name="Flix Additional Light Blue">
      <a:srgbClr val="9AB7CA"/>
    </a:custClr>
    <a:custClr name="Flix Highlight Orange">
      <a:srgbClr val="FFAD00"/>
    </a:custClr>
    <a:custClr name="Flix Additional Dark Orange">
      <a:srgbClr val="FF8144"/>
    </a:custClr>
    <a:custClr name="Flix Additional Light Orange">
      <a:srgbClr val="E0CFC1"/>
    </a:custClr>
    <a:custClr name="Flix Highlight Red">
      <a:srgbClr val="EA0000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9191727FF87C438FD0EB628DDE4425" ma:contentTypeVersion="0" ma:contentTypeDescription="Create a new document." ma:contentTypeScope="" ma:versionID="d913a1d7ea05bb2d9983b74069a609e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1d5eec3c12ee2e8127422d567928f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49DD82-EA32-46ED-89C2-53601ACB4A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1B63DFD-F32F-4734-8624-94DFEAD12D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596910-CDF8-4B25-9352-2958CE875747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Flix_Master_2024_July_template</Template>
  <TotalTime>0</TotalTime>
  <Words>653</Words>
  <Application>Microsoft Office PowerPoint</Application>
  <PresentationFormat>Panorámica</PresentationFormat>
  <Paragraphs>110</Paragraphs>
  <Slides>11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Aptos</vt:lpstr>
      <vt:lpstr>Arial</vt:lpstr>
      <vt:lpstr>Roboto</vt:lpstr>
      <vt:lpstr>Roboto Condensed</vt:lpstr>
      <vt:lpstr>Roboto Medium</vt:lpstr>
      <vt:lpstr>Symbol</vt:lpstr>
      <vt:lpstr>Wingdings</vt:lpstr>
      <vt:lpstr>Flix 2024</vt:lpstr>
      <vt:lpstr>think-cell Slide</vt:lpstr>
      <vt:lpstr>Tecnología de transporte para vivir mejor </vt:lpstr>
      <vt:lpstr>Somos la mayor empresa de transporte interurbano de pasajeros del mundo  </vt:lpstr>
      <vt:lpstr>Flix en números</vt:lpstr>
      <vt:lpstr>FlixBus en Chile</vt:lpstr>
      <vt:lpstr>Lo que nos mueve El transporte es clave para la calidad de vida </vt:lpstr>
      <vt:lpstr>Nuestro impacto social: Acercar el bus a las personas mediante tecnología</vt:lpstr>
      <vt:lpstr>Nuestro impacto social: Acercar el bus a las personas mediante tecnología</vt:lpstr>
      <vt:lpstr>Nuestro impacto social: Acercar el bus a las personas mediante tecnología</vt:lpstr>
      <vt:lpstr>Nuestro impacto social: Acercar el bus a las personas mediante tecnología</vt:lpstr>
      <vt:lpstr>Nuestro impacto social: Acercar el bus a las personas mediante tecnología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Paula Figari</dc:creator>
  <cp:lastModifiedBy>Paula Figari</cp:lastModifiedBy>
  <cp:revision>1</cp:revision>
  <dcterms:created xsi:type="dcterms:W3CDTF">2025-11-20T19:23:44Z</dcterms:created>
  <dcterms:modified xsi:type="dcterms:W3CDTF">2025-11-21T11:48:45Z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0x010100A19191727FF87C438FD0EB628DDE4425</vt:lpwstr>
  </property>
  <property fmtid="{D5CDD505-2E9C-101B-9397-08002B2CF9AE}" pid="3" name="MediaServiceImageTags">
    <vt:lpwstr/>
  </property>
  <property fmtid="{D5CDD505-2E9C-101B-9397-08002B2CF9AE}" pid="4" name="fiTags">
    <vt:lpwstr/>
  </property>
  <property fmtid="{D5CDD505-2E9C-101B-9397-08002B2CF9AE}" pid="5" name="fiRegion">
    <vt:lpwstr/>
  </property>
</Properties>
</file>