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5"/>
  </p:sldMasterIdLst>
  <p:notesMasterIdLst>
    <p:notesMasterId r:id="rId13"/>
  </p:notesMasterIdLst>
  <p:sldIdLst>
    <p:sldId id="256" r:id="rId6"/>
    <p:sldId id="258" r:id="rId7"/>
    <p:sldId id="328" r:id="rId8"/>
    <p:sldId id="307" r:id="rId9"/>
    <p:sldId id="296" r:id="rId10"/>
    <p:sldId id="330" r:id="rId11"/>
    <p:sldId id="329" r:id="rId12"/>
  </p:sldIdLst>
  <p:sldSz cx="18288000" cy="10287000"/>
  <p:notesSz cx="6858000" cy="9144000"/>
  <p:embeddedFontLst>
    <p:embeddedFont>
      <p:font typeface="Congenial Light" panose="02000503040000020004" pitchFamily="2" charset="0"/>
      <p:regular r:id="rId14"/>
      <p:italic r:id="rId15"/>
    </p:embeddedFont>
    <p:embeddedFont>
      <p:font typeface="Dax OT Bold" panose="020B0604020202020204" charset="0"/>
      <p:regular r:id="rId16"/>
    </p:embeddedFont>
    <p:embeddedFont>
      <p:font typeface="TheMix E4s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4FD2AE-CE4D-44DE-4B9C-A2C700117937}" name="Constanza Muñoz" initials="CM" userId="S::c.munoz@wpd.cl::f9a3b7b0-16e1-4603-af3c-354425f1f95b" providerId="AD"/>
  <p188:author id="{F3C03ACB-0ACA-2B20-B410-712923D3315B}" name="Mauricio Henríquez" initials="MH" userId="S::m.henriquez@wpd.cl::62e248e0-00c6-4033-a174-4cc657956cb3" providerId="AD"/>
  <p188:author id="{9B4895E7-1DA0-634D-0A39-6F00EFB24D35}" name="Carolina Díaz" initials="CD" userId="S::cdiaz_nodochile.cl#ext#@wpdgroup.onmicrosoft.com::4c653d15-718d-4820-b0c3-63872832db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45AA81-5708-49D1-850F-335C9F484009}" v="163" dt="2025-11-20T22:16:44.827"/>
  </p1510:revLst>
</p1510:revInfo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660"/>
  </p:normalViewPr>
  <p:slideViewPr>
    <p:cSldViewPr snapToGrid="0">
      <p:cViewPr>
        <p:scale>
          <a:sx n="60" d="100"/>
          <a:sy n="60" d="100"/>
        </p:scale>
        <p:origin x="1308" y="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font" Target="fonts/font2.fntdata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font" Target="fonts/font1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ricio Henríquez" userId="62e248e0-00c6-4033-a174-4cc657956cb3" providerId="ADAL" clId="{60DE4604-2114-415C-B0DB-0C84B527B9FF}"/>
    <pc:docChg chg="undo custSel addSld delSld modSld sldOrd">
      <pc:chgData name="Mauricio Henríquez" userId="62e248e0-00c6-4033-a174-4cc657956cb3" providerId="ADAL" clId="{60DE4604-2114-415C-B0DB-0C84B527B9FF}" dt="2025-11-20T22:18:18.423" v="437" actId="2711"/>
      <pc:docMkLst>
        <pc:docMk/>
      </pc:docMkLst>
      <pc:sldChg chg="del">
        <pc:chgData name="Mauricio Henríquez" userId="62e248e0-00c6-4033-a174-4cc657956cb3" providerId="ADAL" clId="{60DE4604-2114-415C-B0DB-0C84B527B9FF}" dt="2025-11-20T20:31:15.971" v="18" actId="47"/>
        <pc:sldMkLst>
          <pc:docMk/>
          <pc:sldMk cId="0" sldId="282"/>
        </pc:sldMkLst>
      </pc:sldChg>
      <pc:sldChg chg="modSp mod">
        <pc:chgData name="Mauricio Henríquez" userId="62e248e0-00c6-4033-a174-4cc657956cb3" providerId="ADAL" clId="{60DE4604-2114-415C-B0DB-0C84B527B9FF}" dt="2025-11-20T22:17:26.843" v="428" actId="1037"/>
        <pc:sldMkLst>
          <pc:docMk/>
          <pc:sldMk cId="3458613404" sldId="296"/>
        </pc:sldMkLst>
        <pc:spChg chg="mod">
          <ac:chgData name="Mauricio Henríquez" userId="62e248e0-00c6-4033-a174-4cc657956cb3" providerId="ADAL" clId="{60DE4604-2114-415C-B0DB-0C84B527B9FF}" dt="2025-11-20T22:14:53.103" v="349" actId="404"/>
          <ac:spMkLst>
            <pc:docMk/>
            <pc:sldMk cId="3458613404" sldId="296"/>
            <ac:spMk id="59" creationId="{D4E9CFFD-33D9-EF45-EDC2-2FD2689EDA24}"/>
          </ac:spMkLst>
        </pc:spChg>
        <pc:spChg chg="mod">
          <ac:chgData name="Mauricio Henríquez" userId="62e248e0-00c6-4033-a174-4cc657956cb3" providerId="ADAL" clId="{60DE4604-2114-415C-B0DB-0C84B527B9FF}" dt="2025-11-20T22:14:53.103" v="349" actId="404"/>
          <ac:spMkLst>
            <pc:docMk/>
            <pc:sldMk cId="3458613404" sldId="296"/>
            <ac:spMk id="60" creationId="{EAEEDED1-627E-E38B-1CBE-80E76E078F20}"/>
          </ac:spMkLst>
        </pc:spChg>
        <pc:spChg chg="mod">
          <ac:chgData name="Mauricio Henríquez" userId="62e248e0-00c6-4033-a174-4cc657956cb3" providerId="ADAL" clId="{60DE4604-2114-415C-B0DB-0C84B527B9FF}" dt="2025-11-20T22:14:53.103" v="349" actId="404"/>
          <ac:spMkLst>
            <pc:docMk/>
            <pc:sldMk cId="3458613404" sldId="296"/>
            <ac:spMk id="61" creationId="{AF2622BB-C34D-6A48-5A21-7B4803B57E25}"/>
          </ac:spMkLst>
        </pc:spChg>
        <pc:spChg chg="mod">
          <ac:chgData name="Mauricio Henríquez" userId="62e248e0-00c6-4033-a174-4cc657956cb3" providerId="ADAL" clId="{60DE4604-2114-415C-B0DB-0C84B527B9FF}" dt="2025-11-20T22:14:53.103" v="349" actId="404"/>
          <ac:spMkLst>
            <pc:docMk/>
            <pc:sldMk cId="3458613404" sldId="296"/>
            <ac:spMk id="64" creationId="{4DFD505A-C6E3-2E9B-0A3D-5281336FA9F4}"/>
          </ac:spMkLst>
        </pc:spChg>
        <pc:spChg chg="mod">
          <ac:chgData name="Mauricio Henríquez" userId="62e248e0-00c6-4033-a174-4cc657956cb3" providerId="ADAL" clId="{60DE4604-2114-415C-B0DB-0C84B527B9FF}" dt="2025-11-20T22:14:53.103" v="349" actId="404"/>
          <ac:spMkLst>
            <pc:docMk/>
            <pc:sldMk cId="3458613404" sldId="296"/>
            <ac:spMk id="65" creationId="{04EA728D-F9A8-6324-5A8A-F19B0E16D250}"/>
          </ac:spMkLst>
        </pc:spChg>
        <pc:spChg chg="mod">
          <ac:chgData name="Mauricio Henríquez" userId="62e248e0-00c6-4033-a174-4cc657956cb3" providerId="ADAL" clId="{60DE4604-2114-415C-B0DB-0C84B527B9FF}" dt="2025-11-20T22:14:53.103" v="349" actId="404"/>
          <ac:spMkLst>
            <pc:docMk/>
            <pc:sldMk cId="3458613404" sldId="296"/>
            <ac:spMk id="74" creationId="{865782B7-3443-F340-A65F-3535194FA09E}"/>
          </ac:spMkLst>
        </pc:spChg>
        <pc:spChg chg="mod">
          <ac:chgData name="Mauricio Henríquez" userId="62e248e0-00c6-4033-a174-4cc657956cb3" providerId="ADAL" clId="{60DE4604-2114-415C-B0DB-0C84B527B9FF}" dt="2025-11-20T22:14:53.103" v="349" actId="404"/>
          <ac:spMkLst>
            <pc:docMk/>
            <pc:sldMk cId="3458613404" sldId="296"/>
            <ac:spMk id="75" creationId="{FDE736EE-184D-394B-8E6D-2391B87361F7}"/>
          </ac:spMkLst>
        </pc:spChg>
        <pc:spChg chg="mod">
          <ac:chgData name="Mauricio Henríquez" userId="62e248e0-00c6-4033-a174-4cc657956cb3" providerId="ADAL" clId="{60DE4604-2114-415C-B0DB-0C84B527B9FF}" dt="2025-11-20T22:14:53.103" v="349" actId="404"/>
          <ac:spMkLst>
            <pc:docMk/>
            <pc:sldMk cId="3458613404" sldId="296"/>
            <ac:spMk id="76" creationId="{847F0262-8164-278C-26C8-1721EDCB9473}"/>
          </ac:spMkLst>
        </pc:spChg>
        <pc:spChg chg="mod">
          <ac:chgData name="Mauricio Henríquez" userId="62e248e0-00c6-4033-a174-4cc657956cb3" providerId="ADAL" clId="{60DE4604-2114-415C-B0DB-0C84B527B9FF}" dt="2025-11-20T22:14:53.103" v="349" actId="404"/>
          <ac:spMkLst>
            <pc:docMk/>
            <pc:sldMk cId="3458613404" sldId="296"/>
            <ac:spMk id="98" creationId="{26906959-278D-0892-71D1-9752C1FD859B}"/>
          </ac:spMkLst>
        </pc:spChg>
        <pc:spChg chg="mod">
          <ac:chgData name="Mauricio Henríquez" userId="62e248e0-00c6-4033-a174-4cc657956cb3" providerId="ADAL" clId="{60DE4604-2114-415C-B0DB-0C84B527B9FF}" dt="2025-11-20T22:14:53.103" v="349" actId="404"/>
          <ac:spMkLst>
            <pc:docMk/>
            <pc:sldMk cId="3458613404" sldId="296"/>
            <ac:spMk id="100" creationId="{968B63E5-0542-B173-8A44-B8E4432FF799}"/>
          </ac:spMkLst>
        </pc:spChg>
        <pc:spChg chg="mod">
          <ac:chgData name="Mauricio Henríquez" userId="62e248e0-00c6-4033-a174-4cc657956cb3" providerId="ADAL" clId="{60DE4604-2114-415C-B0DB-0C84B527B9FF}" dt="2025-11-20T22:15:21.449" v="350" actId="2711"/>
          <ac:spMkLst>
            <pc:docMk/>
            <pc:sldMk cId="3458613404" sldId="296"/>
            <ac:spMk id="115" creationId="{922BE275-648E-5C2E-FF34-0CF31CE4674F}"/>
          </ac:spMkLst>
        </pc:spChg>
        <pc:spChg chg="mod">
          <ac:chgData name="Mauricio Henríquez" userId="62e248e0-00c6-4033-a174-4cc657956cb3" providerId="ADAL" clId="{60DE4604-2114-415C-B0DB-0C84B527B9FF}" dt="2025-11-20T22:15:21.449" v="350" actId="2711"/>
          <ac:spMkLst>
            <pc:docMk/>
            <pc:sldMk cId="3458613404" sldId="296"/>
            <ac:spMk id="116" creationId="{D16D60D3-618E-418A-6CCF-FC843EA40DE2}"/>
          </ac:spMkLst>
        </pc:spChg>
        <pc:spChg chg="mod">
          <ac:chgData name="Mauricio Henríquez" userId="62e248e0-00c6-4033-a174-4cc657956cb3" providerId="ADAL" clId="{60DE4604-2114-415C-B0DB-0C84B527B9FF}" dt="2025-11-20T22:15:42.946" v="374" actId="1038"/>
          <ac:spMkLst>
            <pc:docMk/>
            <pc:sldMk cId="3458613404" sldId="296"/>
            <ac:spMk id="117" creationId="{2517F500-D4BA-AE2B-F3B9-6F5CBCF15474}"/>
          </ac:spMkLst>
        </pc:spChg>
        <pc:spChg chg="mod">
          <ac:chgData name="Mauricio Henríquez" userId="62e248e0-00c6-4033-a174-4cc657956cb3" providerId="ADAL" clId="{60DE4604-2114-415C-B0DB-0C84B527B9FF}" dt="2025-11-20T22:16:00.707" v="375" actId="2711"/>
          <ac:spMkLst>
            <pc:docMk/>
            <pc:sldMk cId="3458613404" sldId="296"/>
            <ac:spMk id="121" creationId="{F2747021-DCCE-E5E8-9598-9E34E5874076}"/>
          </ac:spMkLst>
        </pc:spChg>
        <pc:spChg chg="mod">
          <ac:chgData name="Mauricio Henríquez" userId="62e248e0-00c6-4033-a174-4cc657956cb3" providerId="ADAL" clId="{60DE4604-2114-415C-B0DB-0C84B527B9FF}" dt="2025-11-20T22:16:00.707" v="375" actId="2711"/>
          <ac:spMkLst>
            <pc:docMk/>
            <pc:sldMk cId="3458613404" sldId="296"/>
            <ac:spMk id="122" creationId="{07E18A76-020E-CD00-7642-BECC89A8F5DC}"/>
          </ac:spMkLst>
        </pc:spChg>
        <pc:spChg chg="mod">
          <ac:chgData name="Mauricio Henríquez" userId="62e248e0-00c6-4033-a174-4cc657956cb3" providerId="ADAL" clId="{60DE4604-2114-415C-B0DB-0C84B527B9FF}" dt="2025-11-20T22:16:16.808" v="385" actId="1076"/>
          <ac:spMkLst>
            <pc:docMk/>
            <pc:sldMk cId="3458613404" sldId="296"/>
            <ac:spMk id="123" creationId="{C80563F9-770E-38D9-A7CB-29A494074297}"/>
          </ac:spMkLst>
        </pc:spChg>
        <pc:spChg chg="mod">
          <ac:chgData name="Mauricio Henríquez" userId="62e248e0-00c6-4033-a174-4cc657956cb3" providerId="ADAL" clId="{60DE4604-2114-415C-B0DB-0C84B527B9FF}" dt="2025-11-20T22:16:44.827" v="386" actId="2711"/>
          <ac:spMkLst>
            <pc:docMk/>
            <pc:sldMk cId="3458613404" sldId="296"/>
            <ac:spMk id="127" creationId="{B60B7BE7-7B5C-E0C9-6C11-CBB8C37CA69D}"/>
          </ac:spMkLst>
        </pc:spChg>
        <pc:spChg chg="mod">
          <ac:chgData name="Mauricio Henríquez" userId="62e248e0-00c6-4033-a174-4cc657956cb3" providerId="ADAL" clId="{60DE4604-2114-415C-B0DB-0C84B527B9FF}" dt="2025-11-20T22:16:44.827" v="386" actId="2711"/>
          <ac:spMkLst>
            <pc:docMk/>
            <pc:sldMk cId="3458613404" sldId="296"/>
            <ac:spMk id="128" creationId="{4691A250-15B9-7F04-7E31-F6736E6038AD}"/>
          </ac:spMkLst>
        </pc:spChg>
        <pc:spChg chg="mod">
          <ac:chgData name="Mauricio Henríquez" userId="62e248e0-00c6-4033-a174-4cc657956cb3" providerId="ADAL" clId="{60DE4604-2114-415C-B0DB-0C84B527B9FF}" dt="2025-11-20T22:16:56.377" v="393" actId="1038"/>
          <ac:spMkLst>
            <pc:docMk/>
            <pc:sldMk cId="3458613404" sldId="296"/>
            <ac:spMk id="129" creationId="{431F0D57-7C96-DFFA-11AF-498689CEE115}"/>
          </ac:spMkLst>
        </pc:spChg>
        <pc:grpChg chg="mod">
          <ac:chgData name="Mauricio Henríquez" userId="62e248e0-00c6-4033-a174-4cc657956cb3" providerId="ADAL" clId="{60DE4604-2114-415C-B0DB-0C84B527B9FF}" dt="2025-11-20T22:14:30.877" v="347" actId="14100"/>
          <ac:grpSpMkLst>
            <pc:docMk/>
            <pc:sldMk cId="3458613404" sldId="296"/>
            <ac:grpSpMk id="57" creationId="{31F70526-9DB0-5D74-9EE9-60F3C21C9ED0}"/>
          </ac:grpSpMkLst>
        </pc:grpChg>
        <pc:grpChg chg="mod">
          <ac:chgData name="Mauricio Henríquez" userId="62e248e0-00c6-4033-a174-4cc657956cb3" providerId="ADAL" clId="{60DE4604-2114-415C-B0DB-0C84B527B9FF}" dt="2025-11-20T22:14:30.877" v="347" actId="14100"/>
          <ac:grpSpMkLst>
            <pc:docMk/>
            <pc:sldMk cId="3458613404" sldId="296"/>
            <ac:grpSpMk id="62" creationId="{4265B9C4-7C29-1142-DB1F-D606A52AA6FE}"/>
          </ac:grpSpMkLst>
        </pc:grpChg>
        <pc:grpChg chg="mod">
          <ac:chgData name="Mauricio Henríquez" userId="62e248e0-00c6-4033-a174-4cc657956cb3" providerId="ADAL" clId="{60DE4604-2114-415C-B0DB-0C84B527B9FF}" dt="2025-11-20T22:14:30.877" v="347" actId="14100"/>
          <ac:grpSpMkLst>
            <pc:docMk/>
            <pc:sldMk cId="3458613404" sldId="296"/>
            <ac:grpSpMk id="72" creationId="{5F82CAC1-B39D-292A-A276-8E81DF64B059}"/>
          </ac:grpSpMkLst>
        </pc:grpChg>
        <pc:grpChg chg="mod">
          <ac:chgData name="Mauricio Henríquez" userId="62e248e0-00c6-4033-a174-4cc657956cb3" providerId="ADAL" clId="{60DE4604-2114-415C-B0DB-0C84B527B9FF}" dt="2025-11-20T22:14:30.877" v="347" actId="14100"/>
          <ac:grpSpMkLst>
            <pc:docMk/>
            <pc:sldMk cId="3458613404" sldId="296"/>
            <ac:grpSpMk id="96" creationId="{9CB43305-85AA-78B4-E01F-E113BF473219}"/>
          </ac:grpSpMkLst>
        </pc:grpChg>
        <pc:picChg chg="mod">
          <ac:chgData name="Mauricio Henríquez" userId="62e248e0-00c6-4033-a174-4cc657956cb3" providerId="ADAL" clId="{60DE4604-2114-415C-B0DB-0C84B527B9FF}" dt="2025-11-20T22:17:26.843" v="428" actId="1037"/>
          <ac:picMkLst>
            <pc:docMk/>
            <pc:sldMk cId="3458613404" sldId="296"/>
            <ac:picMk id="108" creationId="{3BAB8A96-78AF-D32B-FC90-A028D1153887}"/>
          </ac:picMkLst>
        </pc:picChg>
        <pc:picChg chg="mod">
          <ac:chgData name="Mauricio Henríquez" userId="62e248e0-00c6-4033-a174-4cc657956cb3" providerId="ADAL" clId="{60DE4604-2114-415C-B0DB-0C84B527B9FF}" dt="2025-11-20T22:17:26.843" v="428" actId="1037"/>
          <ac:picMkLst>
            <pc:docMk/>
            <pc:sldMk cId="3458613404" sldId="296"/>
            <ac:picMk id="110" creationId="{E200C493-BB6D-ABE9-E3FA-B831F4341219}"/>
          </ac:picMkLst>
        </pc:picChg>
        <pc:picChg chg="mod">
          <ac:chgData name="Mauricio Henríquez" userId="62e248e0-00c6-4033-a174-4cc657956cb3" providerId="ADAL" clId="{60DE4604-2114-415C-B0DB-0C84B527B9FF}" dt="2025-11-20T22:17:26.843" v="428" actId="1037"/>
          <ac:picMkLst>
            <pc:docMk/>
            <pc:sldMk cId="3458613404" sldId="296"/>
            <ac:picMk id="114" creationId="{C2A7EC38-AD42-6824-1028-7FDA87DC04DF}"/>
          </ac:picMkLst>
        </pc:picChg>
        <pc:picChg chg="mod">
          <ac:chgData name="Mauricio Henríquez" userId="62e248e0-00c6-4033-a174-4cc657956cb3" providerId="ADAL" clId="{60DE4604-2114-415C-B0DB-0C84B527B9FF}" dt="2025-11-20T22:17:26.843" v="428" actId="1037"/>
          <ac:picMkLst>
            <pc:docMk/>
            <pc:sldMk cId="3458613404" sldId="296"/>
            <ac:picMk id="118" creationId="{6FAC320D-7868-8307-0A44-9F54A5B6FDA8}"/>
          </ac:picMkLst>
        </pc:picChg>
        <pc:picChg chg="mod">
          <ac:chgData name="Mauricio Henríquez" userId="62e248e0-00c6-4033-a174-4cc657956cb3" providerId="ADAL" clId="{60DE4604-2114-415C-B0DB-0C84B527B9FF}" dt="2025-11-20T22:17:26.843" v="428" actId="1037"/>
          <ac:picMkLst>
            <pc:docMk/>
            <pc:sldMk cId="3458613404" sldId="296"/>
            <ac:picMk id="119" creationId="{687D83EE-A264-8864-9962-7743A039F882}"/>
          </ac:picMkLst>
        </pc:picChg>
        <pc:picChg chg="mod">
          <ac:chgData name="Mauricio Henríquez" userId="62e248e0-00c6-4033-a174-4cc657956cb3" providerId="ADAL" clId="{60DE4604-2114-415C-B0DB-0C84B527B9FF}" dt="2025-11-20T22:17:26.843" v="428" actId="1037"/>
          <ac:picMkLst>
            <pc:docMk/>
            <pc:sldMk cId="3458613404" sldId="296"/>
            <ac:picMk id="120" creationId="{13BB52EC-E413-B69B-D359-5DDD6004B187}"/>
          </ac:picMkLst>
        </pc:picChg>
        <pc:picChg chg="mod">
          <ac:chgData name="Mauricio Henríquez" userId="62e248e0-00c6-4033-a174-4cc657956cb3" providerId="ADAL" clId="{60DE4604-2114-415C-B0DB-0C84B527B9FF}" dt="2025-11-20T22:17:26.843" v="428" actId="1037"/>
          <ac:picMkLst>
            <pc:docMk/>
            <pc:sldMk cId="3458613404" sldId="296"/>
            <ac:picMk id="124" creationId="{C5466242-AA67-B1DC-5BE2-B98ECAE97B64}"/>
          </ac:picMkLst>
        </pc:picChg>
        <pc:picChg chg="mod">
          <ac:chgData name="Mauricio Henríquez" userId="62e248e0-00c6-4033-a174-4cc657956cb3" providerId="ADAL" clId="{60DE4604-2114-415C-B0DB-0C84B527B9FF}" dt="2025-11-20T22:17:26.843" v="428" actId="1037"/>
          <ac:picMkLst>
            <pc:docMk/>
            <pc:sldMk cId="3458613404" sldId="296"/>
            <ac:picMk id="125" creationId="{B5BF8D32-6B89-36E9-59B2-3CCCC0DC961E}"/>
          </ac:picMkLst>
        </pc:picChg>
        <pc:picChg chg="mod">
          <ac:chgData name="Mauricio Henríquez" userId="62e248e0-00c6-4033-a174-4cc657956cb3" providerId="ADAL" clId="{60DE4604-2114-415C-B0DB-0C84B527B9FF}" dt="2025-11-20T22:17:26.843" v="428" actId="1037"/>
          <ac:picMkLst>
            <pc:docMk/>
            <pc:sldMk cId="3458613404" sldId="296"/>
            <ac:picMk id="126" creationId="{7D611C55-ABFE-DB92-F4D9-F82A68ADF3CB}"/>
          </ac:picMkLst>
        </pc:picChg>
      </pc:sldChg>
      <pc:sldChg chg="del">
        <pc:chgData name="Mauricio Henríquez" userId="62e248e0-00c6-4033-a174-4cc657956cb3" providerId="ADAL" clId="{60DE4604-2114-415C-B0DB-0C84B527B9FF}" dt="2025-11-20T22:13:05.070" v="325" actId="47"/>
        <pc:sldMkLst>
          <pc:docMk/>
          <pc:sldMk cId="1519538306" sldId="298"/>
        </pc:sldMkLst>
      </pc:sldChg>
      <pc:sldChg chg="modSp mod">
        <pc:chgData name="Mauricio Henríquez" userId="62e248e0-00c6-4033-a174-4cc657956cb3" providerId="ADAL" clId="{60DE4604-2114-415C-B0DB-0C84B527B9FF}" dt="2025-11-20T22:18:18.423" v="437" actId="2711"/>
        <pc:sldMkLst>
          <pc:docMk/>
          <pc:sldMk cId="730654777" sldId="307"/>
        </pc:sldMkLst>
        <pc:spChg chg="mod">
          <ac:chgData name="Mauricio Henríquez" userId="62e248e0-00c6-4033-a174-4cc657956cb3" providerId="ADAL" clId="{60DE4604-2114-415C-B0DB-0C84B527B9FF}" dt="2025-11-20T22:18:18.423" v="437" actId="2711"/>
          <ac:spMkLst>
            <pc:docMk/>
            <pc:sldMk cId="730654777" sldId="307"/>
            <ac:spMk id="10" creationId="{262B49EF-F206-08E7-825E-4D950CD712ED}"/>
          </ac:spMkLst>
        </pc:spChg>
        <pc:spChg chg="mod">
          <ac:chgData name="Mauricio Henríquez" userId="62e248e0-00c6-4033-a174-4cc657956cb3" providerId="ADAL" clId="{60DE4604-2114-415C-B0DB-0C84B527B9FF}" dt="2025-11-20T22:18:18.423" v="437" actId="2711"/>
          <ac:spMkLst>
            <pc:docMk/>
            <pc:sldMk cId="730654777" sldId="307"/>
            <ac:spMk id="23" creationId="{3E1DA5F3-F1E0-0ACE-E589-F5852609F03A}"/>
          </ac:spMkLst>
        </pc:spChg>
        <pc:spChg chg="mod">
          <ac:chgData name="Mauricio Henríquez" userId="62e248e0-00c6-4033-a174-4cc657956cb3" providerId="ADAL" clId="{60DE4604-2114-415C-B0DB-0C84B527B9FF}" dt="2025-11-20T22:18:18.423" v="437" actId="2711"/>
          <ac:spMkLst>
            <pc:docMk/>
            <pc:sldMk cId="730654777" sldId="307"/>
            <ac:spMk id="25" creationId="{4AFA9256-1729-222E-99EB-7A83F5EC0649}"/>
          </ac:spMkLst>
        </pc:spChg>
      </pc:sldChg>
      <pc:sldChg chg="del">
        <pc:chgData name="Mauricio Henríquez" userId="62e248e0-00c6-4033-a174-4cc657956cb3" providerId="ADAL" clId="{60DE4604-2114-415C-B0DB-0C84B527B9FF}" dt="2025-11-20T20:31:07.005" v="5" actId="47"/>
        <pc:sldMkLst>
          <pc:docMk/>
          <pc:sldMk cId="1745469786" sldId="310"/>
        </pc:sldMkLst>
      </pc:sldChg>
      <pc:sldChg chg="del">
        <pc:chgData name="Mauricio Henríquez" userId="62e248e0-00c6-4033-a174-4cc657956cb3" providerId="ADAL" clId="{60DE4604-2114-415C-B0DB-0C84B527B9FF}" dt="2025-11-20T20:31:07.561" v="6" actId="47"/>
        <pc:sldMkLst>
          <pc:docMk/>
          <pc:sldMk cId="1970340304" sldId="311"/>
        </pc:sldMkLst>
      </pc:sldChg>
      <pc:sldChg chg="del">
        <pc:chgData name="Mauricio Henríquez" userId="62e248e0-00c6-4033-a174-4cc657956cb3" providerId="ADAL" clId="{60DE4604-2114-415C-B0DB-0C84B527B9FF}" dt="2025-11-20T20:31:09.540" v="8" actId="47"/>
        <pc:sldMkLst>
          <pc:docMk/>
          <pc:sldMk cId="3637306421" sldId="312"/>
        </pc:sldMkLst>
      </pc:sldChg>
      <pc:sldChg chg="del">
        <pc:chgData name="Mauricio Henríquez" userId="62e248e0-00c6-4033-a174-4cc657956cb3" providerId="ADAL" clId="{60DE4604-2114-415C-B0DB-0C84B527B9FF}" dt="2025-11-20T20:31:08.787" v="7" actId="47"/>
        <pc:sldMkLst>
          <pc:docMk/>
          <pc:sldMk cId="111884142" sldId="313"/>
        </pc:sldMkLst>
      </pc:sldChg>
      <pc:sldChg chg="del">
        <pc:chgData name="Mauricio Henríquez" userId="62e248e0-00c6-4033-a174-4cc657956cb3" providerId="ADAL" clId="{60DE4604-2114-415C-B0DB-0C84B527B9FF}" dt="2025-11-20T20:31:05.811" v="3" actId="47"/>
        <pc:sldMkLst>
          <pc:docMk/>
          <pc:sldMk cId="2282400751" sldId="314"/>
        </pc:sldMkLst>
      </pc:sldChg>
      <pc:sldChg chg="del">
        <pc:chgData name="Mauricio Henríquez" userId="62e248e0-00c6-4033-a174-4cc657956cb3" providerId="ADAL" clId="{60DE4604-2114-415C-B0DB-0C84B527B9FF}" dt="2025-11-20T20:31:09.970" v="9" actId="47"/>
        <pc:sldMkLst>
          <pc:docMk/>
          <pc:sldMk cId="383193441" sldId="315"/>
        </pc:sldMkLst>
      </pc:sldChg>
      <pc:sldChg chg="del">
        <pc:chgData name="Mauricio Henríquez" userId="62e248e0-00c6-4033-a174-4cc657956cb3" providerId="ADAL" clId="{60DE4604-2114-415C-B0DB-0C84B527B9FF}" dt="2025-11-20T20:31:11.158" v="10" actId="47"/>
        <pc:sldMkLst>
          <pc:docMk/>
          <pc:sldMk cId="993965143" sldId="316"/>
        </pc:sldMkLst>
      </pc:sldChg>
      <pc:sldChg chg="del">
        <pc:chgData name="Mauricio Henríquez" userId="62e248e0-00c6-4033-a174-4cc657956cb3" providerId="ADAL" clId="{60DE4604-2114-415C-B0DB-0C84B527B9FF}" dt="2025-11-20T20:31:12.171" v="12" actId="47"/>
        <pc:sldMkLst>
          <pc:docMk/>
          <pc:sldMk cId="1480598033" sldId="318"/>
        </pc:sldMkLst>
      </pc:sldChg>
      <pc:sldChg chg="del">
        <pc:chgData name="Mauricio Henríquez" userId="62e248e0-00c6-4033-a174-4cc657956cb3" providerId="ADAL" clId="{60DE4604-2114-415C-B0DB-0C84B527B9FF}" dt="2025-11-20T20:31:11.678" v="11" actId="47"/>
        <pc:sldMkLst>
          <pc:docMk/>
          <pc:sldMk cId="2060252291" sldId="319"/>
        </pc:sldMkLst>
      </pc:sldChg>
      <pc:sldChg chg="del">
        <pc:chgData name="Mauricio Henríquez" userId="62e248e0-00c6-4033-a174-4cc657956cb3" providerId="ADAL" clId="{60DE4604-2114-415C-B0DB-0C84B527B9FF}" dt="2025-11-20T20:31:12.675" v="13" actId="47"/>
        <pc:sldMkLst>
          <pc:docMk/>
          <pc:sldMk cId="3063866109" sldId="320"/>
        </pc:sldMkLst>
      </pc:sldChg>
      <pc:sldChg chg="del">
        <pc:chgData name="Mauricio Henríquez" userId="62e248e0-00c6-4033-a174-4cc657956cb3" providerId="ADAL" clId="{60DE4604-2114-415C-B0DB-0C84B527B9FF}" dt="2025-11-20T20:31:13.075" v="14" actId="47"/>
        <pc:sldMkLst>
          <pc:docMk/>
          <pc:sldMk cId="3443819116" sldId="321"/>
        </pc:sldMkLst>
      </pc:sldChg>
      <pc:sldChg chg="del">
        <pc:chgData name="Mauricio Henríquez" userId="62e248e0-00c6-4033-a174-4cc657956cb3" providerId="ADAL" clId="{60DE4604-2114-415C-B0DB-0C84B527B9FF}" dt="2025-11-20T20:31:13.718" v="15" actId="47"/>
        <pc:sldMkLst>
          <pc:docMk/>
          <pc:sldMk cId="931673120" sldId="322"/>
        </pc:sldMkLst>
      </pc:sldChg>
      <pc:sldChg chg="del">
        <pc:chgData name="Mauricio Henríquez" userId="62e248e0-00c6-4033-a174-4cc657956cb3" providerId="ADAL" clId="{60DE4604-2114-415C-B0DB-0C84B527B9FF}" dt="2025-11-20T20:31:14.206" v="16" actId="47"/>
        <pc:sldMkLst>
          <pc:docMk/>
          <pc:sldMk cId="4071903148" sldId="323"/>
        </pc:sldMkLst>
      </pc:sldChg>
      <pc:sldChg chg="del">
        <pc:chgData name="Mauricio Henríquez" userId="62e248e0-00c6-4033-a174-4cc657956cb3" providerId="ADAL" clId="{60DE4604-2114-415C-B0DB-0C84B527B9FF}" dt="2025-11-20T20:31:14.689" v="17" actId="47"/>
        <pc:sldMkLst>
          <pc:docMk/>
          <pc:sldMk cId="2890174121" sldId="325"/>
        </pc:sldMkLst>
      </pc:sldChg>
      <pc:sldChg chg="del">
        <pc:chgData name="Mauricio Henríquez" userId="62e248e0-00c6-4033-a174-4cc657956cb3" providerId="ADAL" clId="{60DE4604-2114-415C-B0DB-0C84B527B9FF}" dt="2025-11-20T20:31:06.496" v="4" actId="47"/>
        <pc:sldMkLst>
          <pc:docMk/>
          <pc:sldMk cId="2045111189" sldId="326"/>
        </pc:sldMkLst>
      </pc:sldChg>
      <pc:sldChg chg="del">
        <pc:chgData name="Mauricio Henríquez" userId="62e248e0-00c6-4033-a174-4cc657956cb3" providerId="ADAL" clId="{60DE4604-2114-415C-B0DB-0C84B527B9FF}" dt="2025-11-20T20:31:16.833" v="19" actId="47"/>
        <pc:sldMkLst>
          <pc:docMk/>
          <pc:sldMk cId="3646655196" sldId="327"/>
        </pc:sldMkLst>
      </pc:sldChg>
      <pc:sldChg chg="add ord setBg">
        <pc:chgData name="Mauricio Henríquez" userId="62e248e0-00c6-4033-a174-4cc657956cb3" providerId="ADAL" clId="{60DE4604-2114-415C-B0DB-0C84B527B9FF}" dt="2025-11-20T20:07:00.114" v="2"/>
        <pc:sldMkLst>
          <pc:docMk/>
          <pc:sldMk cId="3731208351" sldId="329"/>
        </pc:sldMkLst>
      </pc:sldChg>
      <pc:sldChg chg="addSp delSp modSp add mod modAnim">
        <pc:chgData name="Mauricio Henríquez" userId="62e248e0-00c6-4033-a174-4cc657956cb3" providerId="ADAL" clId="{60DE4604-2114-415C-B0DB-0C84B527B9FF}" dt="2025-11-20T21:43:19.196" v="324"/>
        <pc:sldMkLst>
          <pc:docMk/>
          <pc:sldMk cId="1075166548" sldId="330"/>
        </pc:sldMkLst>
        <pc:spChg chg="mod">
          <ac:chgData name="Mauricio Henríquez" userId="62e248e0-00c6-4033-a174-4cc657956cb3" providerId="ADAL" clId="{60DE4604-2114-415C-B0DB-0C84B527B9FF}" dt="2025-11-20T21:27:24.007" v="187" actId="20577"/>
          <ac:spMkLst>
            <pc:docMk/>
            <pc:sldMk cId="1075166548" sldId="330"/>
            <ac:spMk id="7" creationId="{CA8466FA-AB83-F487-27F9-D2A934BF4DBD}"/>
          </ac:spMkLst>
        </pc:spChg>
        <pc:spChg chg="add mod">
          <ac:chgData name="Mauricio Henríquez" userId="62e248e0-00c6-4033-a174-4cc657956cb3" providerId="ADAL" clId="{60DE4604-2114-415C-B0DB-0C84B527B9FF}" dt="2025-11-20T21:28:54.305" v="190" actId="164"/>
          <ac:spMkLst>
            <pc:docMk/>
            <pc:sldMk cId="1075166548" sldId="330"/>
            <ac:spMk id="22" creationId="{4E357BBA-7141-04AD-F354-70748E093E39}"/>
          </ac:spMkLst>
        </pc:spChg>
        <pc:spChg chg="add mod">
          <ac:chgData name="Mauricio Henríquez" userId="62e248e0-00c6-4033-a174-4cc657956cb3" providerId="ADAL" clId="{60DE4604-2114-415C-B0DB-0C84B527B9FF}" dt="2025-11-20T21:29:09.422" v="191" actId="164"/>
          <ac:spMkLst>
            <pc:docMk/>
            <pc:sldMk cId="1075166548" sldId="330"/>
            <ac:spMk id="23" creationId="{B9D56D0B-33FB-A490-D035-9174B440EF7D}"/>
          </ac:spMkLst>
        </pc:spChg>
        <pc:spChg chg="add mod">
          <ac:chgData name="Mauricio Henríquez" userId="62e248e0-00c6-4033-a174-4cc657956cb3" providerId="ADAL" clId="{60DE4604-2114-415C-B0DB-0C84B527B9FF}" dt="2025-11-20T21:29:09.422" v="191" actId="164"/>
          <ac:spMkLst>
            <pc:docMk/>
            <pc:sldMk cId="1075166548" sldId="330"/>
            <ac:spMk id="24" creationId="{BEB7C6A2-B298-7D54-1934-6C99F5C4C723}"/>
          </ac:spMkLst>
        </pc:spChg>
        <pc:grpChg chg="mod">
          <ac:chgData name="Mauricio Henríquez" userId="62e248e0-00c6-4033-a174-4cc657956cb3" providerId="ADAL" clId="{60DE4604-2114-415C-B0DB-0C84B527B9FF}" dt="2025-11-20T21:23:07.881" v="96" actId="1038"/>
          <ac:grpSpMkLst>
            <pc:docMk/>
            <pc:sldMk cId="1075166548" sldId="330"/>
            <ac:grpSpMk id="2" creationId="{306960B0-765B-0D17-D2D3-D77A1980C294}"/>
          </ac:grpSpMkLst>
        </pc:grpChg>
        <pc:grpChg chg="add mod">
          <ac:chgData name="Mauricio Henríquez" userId="62e248e0-00c6-4033-a174-4cc657956cb3" providerId="ADAL" clId="{60DE4604-2114-415C-B0DB-0C84B527B9FF}" dt="2025-11-20T21:31:46.597" v="235" actId="1076"/>
          <ac:grpSpMkLst>
            <pc:docMk/>
            <pc:sldMk cId="1075166548" sldId="330"/>
            <ac:grpSpMk id="25" creationId="{68650FB4-8504-D9F4-4A9C-8870CF5E914B}"/>
          </ac:grpSpMkLst>
        </pc:grpChg>
        <pc:grpChg chg="add mod">
          <ac:chgData name="Mauricio Henríquez" userId="62e248e0-00c6-4033-a174-4cc657956cb3" providerId="ADAL" clId="{60DE4604-2114-415C-B0DB-0C84B527B9FF}" dt="2025-11-20T21:29:09.422" v="191" actId="164"/>
          <ac:grpSpMkLst>
            <pc:docMk/>
            <pc:sldMk cId="1075166548" sldId="330"/>
            <ac:grpSpMk id="26" creationId="{9F812E74-CE60-9B04-360A-7158CAA72758}"/>
          </ac:grpSpMkLst>
        </pc:grpChg>
        <pc:graphicFrameChg chg="mod">
          <ac:chgData name="Mauricio Henríquez" userId="62e248e0-00c6-4033-a174-4cc657956cb3" providerId="ADAL" clId="{60DE4604-2114-415C-B0DB-0C84B527B9FF}" dt="2025-11-20T21:28:54.305" v="190" actId="164"/>
          <ac:graphicFrameMkLst>
            <pc:docMk/>
            <pc:sldMk cId="1075166548" sldId="330"/>
            <ac:graphicFrameMk id="13" creationId="{DA8D5717-6467-D093-948D-36F37B60E180}"/>
          </ac:graphicFrameMkLst>
        </pc:graphicFrameChg>
        <pc:graphicFrameChg chg="mod">
          <ac:chgData name="Mauricio Henríquez" userId="62e248e0-00c6-4033-a174-4cc657956cb3" providerId="ADAL" clId="{60DE4604-2114-415C-B0DB-0C84B527B9FF}" dt="2025-11-20T21:29:09.422" v="191" actId="164"/>
          <ac:graphicFrameMkLst>
            <pc:docMk/>
            <pc:sldMk cId="1075166548" sldId="330"/>
            <ac:graphicFrameMk id="14" creationId="{B43F13B7-B99E-0267-8D08-01E014452C3C}"/>
          </ac:graphicFrameMkLst>
        </pc:graphicFrameChg>
        <pc:picChg chg="add mod">
          <ac:chgData name="Mauricio Henríquez" userId="62e248e0-00c6-4033-a174-4cc657956cb3" providerId="ADAL" clId="{60DE4604-2114-415C-B0DB-0C84B527B9FF}" dt="2025-11-20T21:28:54.305" v="190" actId="164"/>
          <ac:picMkLst>
            <pc:docMk/>
            <pc:sldMk cId="1075166548" sldId="330"/>
            <ac:picMk id="8" creationId="{35F80FB7-70E0-3AFF-464F-0637E062C3C8}"/>
          </ac:picMkLst>
        </pc:picChg>
        <pc:picChg chg="del">
          <ac:chgData name="Mauricio Henríquez" userId="62e248e0-00c6-4033-a174-4cc657956cb3" providerId="ADAL" clId="{60DE4604-2114-415C-B0DB-0C84B527B9FF}" dt="2025-11-20T21:12:09.953" v="21" actId="478"/>
          <ac:picMkLst>
            <pc:docMk/>
            <pc:sldMk cId="1075166548" sldId="330"/>
            <ac:picMk id="10" creationId="{A2EE1E6C-FF1E-9575-9695-58055EAA680D}"/>
          </ac:picMkLst>
        </pc:picChg>
        <pc:picChg chg="add mod">
          <ac:chgData name="Mauricio Henríquez" userId="62e248e0-00c6-4033-a174-4cc657956cb3" providerId="ADAL" clId="{60DE4604-2114-415C-B0DB-0C84B527B9FF}" dt="2025-11-20T21:28:54.305" v="190" actId="164"/>
          <ac:picMkLst>
            <pc:docMk/>
            <pc:sldMk cId="1075166548" sldId="330"/>
            <ac:picMk id="12" creationId="{C66CC535-4489-1230-E6AE-3046AECA48F4}"/>
          </ac:picMkLst>
        </pc:picChg>
        <pc:picChg chg="add mod">
          <ac:chgData name="Mauricio Henríquez" userId="62e248e0-00c6-4033-a174-4cc657956cb3" providerId="ADAL" clId="{60DE4604-2114-415C-B0DB-0C84B527B9FF}" dt="2025-11-20T21:28:54.305" v="190" actId="164"/>
          <ac:picMkLst>
            <pc:docMk/>
            <pc:sldMk cId="1075166548" sldId="330"/>
            <ac:picMk id="16" creationId="{62890181-3EFF-4BA1-29C8-A84C21E20150}"/>
          </ac:picMkLst>
        </pc:picChg>
        <pc:picChg chg="add del mod">
          <ac:chgData name="Mauricio Henríquez" userId="62e248e0-00c6-4033-a174-4cc657956cb3" providerId="ADAL" clId="{60DE4604-2114-415C-B0DB-0C84B527B9FF}" dt="2025-11-20T21:19:39.050" v="39" actId="478"/>
          <ac:picMkLst>
            <pc:docMk/>
            <pc:sldMk cId="1075166548" sldId="330"/>
            <ac:picMk id="18" creationId="{052D0F43-4248-746E-DA3D-817BA4BBB0F7}"/>
          </ac:picMkLst>
        </pc:picChg>
        <pc:picChg chg="add mod">
          <ac:chgData name="Mauricio Henríquez" userId="62e248e0-00c6-4033-a174-4cc657956cb3" providerId="ADAL" clId="{60DE4604-2114-415C-B0DB-0C84B527B9FF}" dt="2025-11-20T21:29:09.422" v="191" actId="164"/>
          <ac:picMkLst>
            <pc:docMk/>
            <pc:sldMk cId="1075166548" sldId="330"/>
            <ac:picMk id="19" creationId="{B42A76E3-D556-206E-69BE-521C389FDBDC}"/>
          </ac:picMkLst>
        </pc:picChg>
        <pc:picChg chg="add mod">
          <ac:chgData name="Mauricio Henríquez" userId="62e248e0-00c6-4033-a174-4cc657956cb3" providerId="ADAL" clId="{60DE4604-2114-415C-B0DB-0C84B527B9FF}" dt="2025-11-20T21:29:09.422" v="191" actId="164"/>
          <ac:picMkLst>
            <pc:docMk/>
            <pc:sldMk cId="1075166548" sldId="330"/>
            <ac:picMk id="20" creationId="{09FDA5EB-9FA4-CC02-DAA5-4BE1EB957A71}"/>
          </ac:picMkLst>
        </pc:picChg>
        <pc:picChg chg="add mod">
          <ac:chgData name="Mauricio Henríquez" userId="62e248e0-00c6-4033-a174-4cc657956cb3" providerId="ADAL" clId="{60DE4604-2114-415C-B0DB-0C84B527B9FF}" dt="2025-11-20T21:29:09.422" v="191" actId="164"/>
          <ac:picMkLst>
            <pc:docMk/>
            <pc:sldMk cId="1075166548" sldId="330"/>
            <ac:picMk id="21" creationId="{90FBC473-1D86-1CDA-B4E6-A911AFEE2A34}"/>
          </ac:picMkLst>
        </pc:picChg>
      </pc:sld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Hoja1!$A$2:$C$5</cx:f>
        <cx:lvl ptCount="4">
          <cx:pt idx="0">327 MW</cx:pt>
          <cx:pt idx="1">260MW</cx:pt>
          <cx:pt idx="2">390 MW</cx:pt>
        </cx:lvl>
        <cx:lvl ptCount="4">
          <cx:pt idx="0">22 centrales</cx:pt>
          <cx:pt idx="1">Tallo 3</cx:pt>
          <cx:pt idx="2">Tallo 5</cx:pt>
        </cx:lvl>
        <cx:lvl ptCount="4">
          <cx:pt idx="0">Hidroélectrica</cx:pt>
          <cx:pt idx="1">Termoeléctrica</cx:pt>
          <cx:pt idx="2">Eólica</cx:pt>
        </cx:lvl>
      </cx:strDim>
      <cx:numDim type="size">
        <cx:f>Hoja1!$D$2:$D$5</cx:f>
        <cx:lvl ptCount="4" formatCode="Estándar">
          <cx:pt idx="0">326.69999999999999</cx:pt>
          <cx:pt idx="1">259.60000000000002</cx:pt>
          <cx:pt idx="2">390</cx:pt>
        </cx:lvl>
      </cx:numDim>
    </cx:data>
  </cx:chartData>
  <cx:chart>
    <cx:plotArea>
      <cx:plotAreaRegion>
        <cx:series layoutId="treemap" uniqueId="{1180B035-0649-429A-8989-F976A74DBA34}">
          <cx:tx>
            <cx:txData>
              <cx:f>Hoja1!$D$1</cx:f>
              <cx:v>Serie1</cx:v>
            </cx:txData>
          </cx:tx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2000"/>
                </a:pPr>
                <a:endParaRPr lang="es-ES" sz="2000" b="0" i="0" u="none" strike="noStrike" baseline="0">
                  <a:solidFill>
                    <a:prstClr val="white"/>
                  </a:solidFill>
                  <a:latin typeface="Calibri"/>
                </a:endParaRPr>
              </a:p>
            </cx:txPr>
            <cx:visibility seriesName="0" categoryName="1" value="0"/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Hoja1!$A$2:$C$5</cx:f>
        <cx:lvl ptCount="4">
          <cx:pt idx="0">327 MW</cx:pt>
          <cx:pt idx="1">260 MW</cx:pt>
          <cx:pt idx="2">2.220 MW</cx:pt>
          <cx:pt idx="3"/>
        </cx:lvl>
        <cx:lvl ptCount="4">
          <cx:pt idx="0">22 centrales</cx:pt>
          <cx:pt idx="1"/>
          <cx:pt idx="2"/>
          <cx:pt idx="3"/>
        </cx:lvl>
        <cx:lvl ptCount="4">
          <cx:pt idx="0">Hidro</cx:pt>
          <cx:pt idx="1">Termo</cx:pt>
          <cx:pt idx="2">Eólica</cx:pt>
          <cx:pt idx="3"/>
        </cx:lvl>
      </cx:strDim>
      <cx:numDim type="size">
        <cx:f>Hoja1!$D$2:$D$5</cx:f>
        <cx:lvl ptCount="4" formatCode="Estándar">
          <cx:pt idx="0">326.69999999999999</cx:pt>
          <cx:pt idx="1">259.60000000000002</cx:pt>
          <cx:pt idx="2">2219</cx:pt>
        </cx:lvl>
      </cx:numDim>
    </cx:data>
  </cx:chartData>
  <cx:chart>
    <cx:plotArea>
      <cx:plotAreaRegion>
        <cx:series layoutId="treemap" uniqueId="{1180B035-0649-429A-8989-F976A74DBA34}">
          <cx:tx>
            <cx:txData>
              <cx:f>Hoja1!$D$1</cx:f>
              <cx:v>Serie1</cx:v>
            </cx:txData>
          </cx:tx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2000"/>
                </a:pPr>
                <a:endParaRPr lang="es-ES" sz="2000" b="0" i="0" u="none" strike="noStrike" baseline="0">
                  <a:solidFill>
                    <a:prstClr val="white"/>
                  </a:solidFill>
                  <a:latin typeface="Calibri"/>
                </a:endParaRPr>
              </a:p>
            </cx:txPr>
            <cx:visibility seriesName="0" categoryName="1" value="0"/>
            <cx:dataLabel idx="2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s-ES" sz="2000" b="0" i="0" u="none" strike="noStrike" baseline="0">
                      <a:solidFill>
                        <a:prstClr val="white"/>
                      </a:solidFill>
                      <a:latin typeface="Calibri"/>
                    </a:rPr>
                    <a:t>327 MW</a:t>
                  </a:r>
                </a:p>
              </cx:txPr>
              <cx:visibility seriesName="0" categoryName="1" value="0"/>
            </cx:dataLabel>
            <cx:dataLabel idx="4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s-ES" sz="2000" b="0" i="0" u="none" strike="noStrike" baseline="0">
                      <a:solidFill>
                        <a:prstClr val="white"/>
                      </a:solidFill>
                      <a:latin typeface="Calibri"/>
                    </a:rPr>
                    <a:t>260 MW</a:t>
                  </a:r>
                </a:p>
              </cx:txPr>
              <cx:visibility seriesName="0" categoryName="1" value="0"/>
            </cx:dataLabel>
            <cx:dataLabel idx="5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s-ES" sz="2000" b="0" i="0" u="none" strike="noStrike" baseline="0">
                      <a:solidFill>
                        <a:prstClr val="white"/>
                      </a:solidFill>
                      <a:latin typeface="Calibri"/>
                    </a:rPr>
                    <a:t>Eólica</a:t>
                  </a:r>
                </a:p>
              </cx:txPr>
              <cx:visibility seriesName="0" categoryName="1" value="0"/>
            </cx:dataLabel>
            <cx:dataLabel idx="6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s-ES" sz="2000" b="0" i="0" u="none" strike="noStrike" baseline="0">
                      <a:solidFill>
                        <a:prstClr val="white"/>
                      </a:solidFill>
                      <a:latin typeface="Calibri"/>
                    </a:rPr>
                    <a:t>2.220 MW</a:t>
                  </a:r>
                </a:p>
              </cx:txPr>
              <cx:visibility seriesName="0" categoryName="1" value="0"/>
            </cx:dataLabel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47DFE-B7DF-4668-88EB-E12AFE6F6C0A}" type="datetimeFigureOut">
              <a:rPr lang="es-ES" smtClean="0"/>
              <a:t>20/11/2025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C3F9A-D1A3-4F98-B5CD-D777C304C2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7630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5.jpe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png"/><Relationship Id="rId5" Type="http://schemas.openxmlformats.org/officeDocument/2006/relationships/image" Target="../media/image5.svg"/><Relationship Id="rId10" Type="http://schemas.openxmlformats.org/officeDocument/2006/relationships/image" Target="../media/image12.sv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svg"/><Relationship Id="rId7" Type="http://schemas.openxmlformats.org/officeDocument/2006/relationships/image" Target="../media/image1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7.sv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5.png"/><Relationship Id="rId18" Type="http://schemas.openxmlformats.org/officeDocument/2006/relationships/image" Target="../media/image29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24.svg"/><Relationship Id="rId17" Type="http://schemas.microsoft.com/office/2014/relationships/chartEx" Target="../charts/chartEx2.xml"/><Relationship Id="rId2" Type="http://schemas.openxmlformats.org/officeDocument/2006/relationships/image" Target="../media/image2.png"/><Relationship Id="rId16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3.png"/><Relationship Id="rId5" Type="http://schemas.openxmlformats.org/officeDocument/2006/relationships/image" Target="../media/image5.sv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4.png"/><Relationship Id="rId9" Type="http://schemas.microsoft.com/office/2014/relationships/chartEx" Target="../charts/chartEx1.xml"/><Relationship Id="rId14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C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51" b="-9151"/>
            </a:stretch>
          </a:blipFill>
        </p:spPr>
        <p:txBody>
          <a:bodyPr/>
          <a:lstStyle/>
          <a:p>
            <a:endParaRPr lang="es-ES" dirty="0"/>
          </a:p>
        </p:txBody>
      </p:sp>
      <p:grpSp>
        <p:nvGrpSpPr>
          <p:cNvPr id="3" name="Group 3"/>
          <p:cNvGrpSpPr/>
          <p:nvPr/>
        </p:nvGrpSpPr>
        <p:grpSpPr>
          <a:xfrm>
            <a:off x="-73568117" y="-17888222"/>
            <a:ext cx="102755508" cy="63708415"/>
            <a:chOff x="0" y="0"/>
            <a:chExt cx="137007344" cy="84944553"/>
          </a:xfrm>
        </p:grpSpPr>
        <p:sp>
          <p:nvSpPr>
            <p:cNvPr id="4" name="Freeform 4"/>
            <p:cNvSpPr/>
            <p:nvPr/>
          </p:nvSpPr>
          <p:spPr>
            <a:xfrm rot="-10800000">
              <a:off x="0" y="0"/>
              <a:ext cx="137007344" cy="84944553"/>
            </a:xfrm>
            <a:custGeom>
              <a:avLst/>
              <a:gdLst/>
              <a:ahLst/>
              <a:cxnLst/>
              <a:rect l="l" t="t" r="r" b="b"/>
              <a:pathLst>
                <a:path w="137007344" h="84944553">
                  <a:moveTo>
                    <a:pt x="0" y="0"/>
                  </a:moveTo>
                  <a:lnTo>
                    <a:pt x="137007344" y="0"/>
                  </a:lnTo>
                  <a:lnTo>
                    <a:pt x="137007344" y="84944553"/>
                  </a:lnTo>
                  <a:lnTo>
                    <a:pt x="0" y="84944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4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06610289" y="24867105"/>
              <a:ext cx="28395438" cy="17605171"/>
            </a:xfrm>
            <a:custGeom>
              <a:avLst/>
              <a:gdLst/>
              <a:ahLst/>
              <a:cxnLst/>
              <a:rect l="l" t="t" r="r" b="b"/>
              <a:pathLst>
                <a:path w="28395438" h="17605171">
                  <a:moveTo>
                    <a:pt x="0" y="0"/>
                  </a:moveTo>
                  <a:lnTo>
                    <a:pt x="28395438" y="0"/>
                  </a:lnTo>
                  <a:lnTo>
                    <a:pt x="28395438" y="17605172"/>
                  </a:lnTo>
                  <a:lnTo>
                    <a:pt x="0" y="176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Freeform 6"/>
            <p:cNvSpPr/>
            <p:nvPr/>
          </p:nvSpPr>
          <p:spPr>
            <a:xfrm rot="-7703828">
              <a:off x="110687799" y="18402248"/>
              <a:ext cx="18120647" cy="11234801"/>
            </a:xfrm>
            <a:custGeom>
              <a:avLst/>
              <a:gdLst/>
              <a:ahLst/>
              <a:cxnLst/>
              <a:rect l="l" t="t" r="r" b="b"/>
              <a:pathLst>
                <a:path w="18120647" h="11234801">
                  <a:moveTo>
                    <a:pt x="0" y="0"/>
                  </a:moveTo>
                  <a:lnTo>
                    <a:pt x="18120647" y="0"/>
                  </a:lnTo>
                  <a:lnTo>
                    <a:pt x="18120647" y="11234801"/>
                  </a:lnTo>
                  <a:lnTo>
                    <a:pt x="0" y="11234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472744" y="1104900"/>
            <a:ext cx="11058572" cy="3770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175"/>
              </a:lnSpc>
            </a:pPr>
            <a:r>
              <a:rPr lang="es-ES" sz="7500" b="1" spc="-300" noProof="0" dirty="0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Parque eólico Trumao</a:t>
            </a:r>
          </a:p>
          <a:p>
            <a:pPr algn="l">
              <a:lnSpc>
                <a:spcPts val="8175"/>
              </a:lnSpc>
            </a:pPr>
            <a:r>
              <a:rPr lang="es-ES" sz="6000" b="1" spc="-300" dirty="0" err="1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wpd</a:t>
            </a:r>
            <a:r>
              <a:rPr lang="es-ES" sz="6000" b="1" spc="-300" dirty="0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 Chile</a:t>
            </a:r>
            <a:endParaRPr lang="es-ES" sz="7500" b="1" spc="-300" noProof="0" dirty="0">
              <a:solidFill>
                <a:srgbClr val="FFFFFF"/>
              </a:solidFill>
              <a:latin typeface="Dax OT Bold"/>
              <a:ea typeface="Dax OT Bold"/>
              <a:cs typeface="Dax OT Bold"/>
              <a:sym typeface="Dax OT Bold"/>
            </a:endParaRPr>
          </a:p>
          <a:p>
            <a:pPr algn="l"/>
            <a:endParaRPr lang="es-ES" sz="4000" spc="-300" noProof="0" dirty="0">
              <a:solidFill>
                <a:srgbClr val="FFFFFF"/>
              </a:solidFill>
              <a:latin typeface="Congenial Light" panose="020F0502020204030204" pitchFamily="2" charset="0"/>
              <a:ea typeface="Dax OT Bold"/>
              <a:cs typeface="Dax OT Bold"/>
              <a:sym typeface="Dax OT Bold"/>
            </a:endParaRPr>
          </a:p>
          <a:p>
            <a:pPr algn="l">
              <a:lnSpc>
                <a:spcPts val="8175"/>
              </a:lnSpc>
            </a:pPr>
            <a:endParaRPr lang="es-ES" sz="7500" b="1" spc="-300" noProof="0" dirty="0">
              <a:solidFill>
                <a:srgbClr val="FFFFFF"/>
              </a:solidFill>
              <a:latin typeface="Dax OT Bold"/>
              <a:ea typeface="Dax OT Bold"/>
              <a:cs typeface="Dax OT Bold"/>
              <a:sym typeface="Dax OT Bold"/>
            </a:endParaRPr>
          </a:p>
        </p:txBody>
      </p:sp>
      <p:pic>
        <p:nvPicPr>
          <p:cNvPr id="10" name="Imagen 9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50F58D2B-FCF8-FCD6-03B9-B0EFAA5DBD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8692" y="8320472"/>
            <a:ext cx="2534581" cy="1690637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827533" y="8320472"/>
            <a:ext cx="2032649" cy="1706605"/>
          </a:xfrm>
          <a:custGeom>
            <a:avLst/>
            <a:gdLst/>
            <a:ahLst/>
            <a:cxnLst/>
            <a:rect l="l" t="t" r="r" b="b"/>
            <a:pathLst>
              <a:path w="2032649" h="1706605">
                <a:moveTo>
                  <a:pt x="0" y="0"/>
                </a:moveTo>
                <a:lnTo>
                  <a:pt x="2032649" y="0"/>
                </a:lnTo>
                <a:lnTo>
                  <a:pt x="2032649" y="1706605"/>
                </a:lnTo>
                <a:lnTo>
                  <a:pt x="0" y="17066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750" r="-43750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-74025317" y="-18116822"/>
            <a:ext cx="102755508" cy="63708415"/>
            <a:chOff x="0" y="0"/>
            <a:chExt cx="137007344" cy="84944552"/>
          </a:xfrm>
        </p:grpSpPr>
        <p:sp>
          <p:nvSpPr>
            <p:cNvPr id="4" name="Freeform 4"/>
            <p:cNvSpPr/>
            <p:nvPr/>
          </p:nvSpPr>
          <p:spPr>
            <a:xfrm rot="10800000">
              <a:off x="0" y="0"/>
              <a:ext cx="137007344" cy="84944552"/>
            </a:xfrm>
            <a:custGeom>
              <a:avLst/>
              <a:gdLst/>
              <a:ahLst/>
              <a:cxnLst/>
              <a:rect l="l" t="t" r="r" b="b"/>
              <a:pathLst>
                <a:path w="137007344" h="84944553">
                  <a:moveTo>
                    <a:pt x="0" y="0"/>
                  </a:moveTo>
                  <a:lnTo>
                    <a:pt x="137007344" y="0"/>
                  </a:lnTo>
                  <a:lnTo>
                    <a:pt x="137007344" y="84944553"/>
                  </a:lnTo>
                  <a:lnTo>
                    <a:pt x="0" y="84944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4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06610289" y="24867105"/>
              <a:ext cx="28395438" cy="17605171"/>
            </a:xfrm>
            <a:custGeom>
              <a:avLst/>
              <a:gdLst/>
              <a:ahLst/>
              <a:cxnLst/>
              <a:rect l="l" t="t" r="r" b="b"/>
              <a:pathLst>
                <a:path w="28395438" h="17605171">
                  <a:moveTo>
                    <a:pt x="0" y="0"/>
                  </a:moveTo>
                  <a:lnTo>
                    <a:pt x="28395438" y="0"/>
                  </a:lnTo>
                  <a:lnTo>
                    <a:pt x="28395438" y="17605172"/>
                  </a:lnTo>
                  <a:lnTo>
                    <a:pt x="0" y="176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Freeform 6"/>
            <p:cNvSpPr/>
            <p:nvPr/>
          </p:nvSpPr>
          <p:spPr>
            <a:xfrm rot="-7703828">
              <a:off x="110687799" y="18402248"/>
              <a:ext cx="18120647" cy="11234801"/>
            </a:xfrm>
            <a:custGeom>
              <a:avLst/>
              <a:gdLst/>
              <a:ahLst/>
              <a:cxnLst/>
              <a:rect l="l" t="t" r="r" b="b"/>
              <a:pathLst>
                <a:path w="18120647" h="11234801">
                  <a:moveTo>
                    <a:pt x="0" y="0"/>
                  </a:moveTo>
                  <a:lnTo>
                    <a:pt x="18120647" y="0"/>
                  </a:lnTo>
                  <a:lnTo>
                    <a:pt x="18120647" y="11234801"/>
                  </a:lnTo>
                  <a:lnTo>
                    <a:pt x="0" y="11234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6" name="Freeform 56"/>
          <p:cNvSpPr/>
          <p:nvPr/>
        </p:nvSpPr>
        <p:spPr>
          <a:xfrm>
            <a:off x="15226651" y="7551695"/>
            <a:ext cx="2032649" cy="1706605"/>
          </a:xfrm>
          <a:custGeom>
            <a:avLst/>
            <a:gdLst/>
            <a:ahLst/>
            <a:cxnLst/>
            <a:rect l="l" t="t" r="r" b="b"/>
            <a:pathLst>
              <a:path w="2032649" h="1706605">
                <a:moveTo>
                  <a:pt x="0" y="0"/>
                </a:moveTo>
                <a:lnTo>
                  <a:pt x="2032649" y="0"/>
                </a:lnTo>
                <a:lnTo>
                  <a:pt x="2032649" y="1706605"/>
                </a:lnTo>
                <a:lnTo>
                  <a:pt x="0" y="170660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5E30300F-AB21-D341-4B1C-9EFDC0A0FE35}"/>
              </a:ext>
            </a:extLst>
          </p:cNvPr>
          <p:cNvSpPr txBox="1"/>
          <p:nvPr/>
        </p:nvSpPr>
        <p:spPr>
          <a:xfrm>
            <a:off x="2968041" y="2975691"/>
            <a:ext cx="10374472" cy="3228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s-ES" sz="4800" spc="-168" noProof="0" dirty="0">
                <a:solidFill>
                  <a:srgbClr val="164194"/>
                </a:solidFill>
                <a:latin typeface="TheMix E4s"/>
                <a:ea typeface="TheMix E4s"/>
                <a:cs typeface="TheMix E4s"/>
                <a:sym typeface="TheMix E4s"/>
              </a:rPr>
              <a:t>“Oiga joven, nosotros no estamos en contra de esto, estamos en contra de que nos pasen por encima.”</a:t>
            </a:r>
            <a:endParaRPr lang="es-ES" sz="4800" spc="-168" noProof="0" dirty="0">
              <a:solidFill>
                <a:srgbClr val="164194"/>
              </a:solidFill>
              <a:latin typeface="TheMix E4s"/>
              <a:ea typeface="TheMix E4s"/>
              <a:cs typeface="TheMix E4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1291C-032A-96DA-5EFC-8955C5120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DBCA311-D58E-84D9-3F3C-BE5638FF293E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750" r="-43750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B8F066E-B25F-AD86-788F-E8F82547EACB}"/>
              </a:ext>
            </a:extLst>
          </p:cNvPr>
          <p:cNvGrpSpPr/>
          <p:nvPr/>
        </p:nvGrpSpPr>
        <p:grpSpPr>
          <a:xfrm>
            <a:off x="-74025317" y="-18116822"/>
            <a:ext cx="102755508" cy="63708415"/>
            <a:chOff x="0" y="0"/>
            <a:chExt cx="137007344" cy="84944552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46D48E3-D117-D975-417C-ED2557883C4D}"/>
                </a:ext>
              </a:extLst>
            </p:cNvPr>
            <p:cNvSpPr/>
            <p:nvPr/>
          </p:nvSpPr>
          <p:spPr>
            <a:xfrm rot="10800000">
              <a:off x="0" y="0"/>
              <a:ext cx="137007344" cy="84944552"/>
            </a:xfrm>
            <a:custGeom>
              <a:avLst/>
              <a:gdLst/>
              <a:ahLst/>
              <a:cxnLst/>
              <a:rect l="l" t="t" r="r" b="b"/>
              <a:pathLst>
                <a:path w="137007344" h="84944553">
                  <a:moveTo>
                    <a:pt x="0" y="0"/>
                  </a:moveTo>
                  <a:lnTo>
                    <a:pt x="137007344" y="0"/>
                  </a:lnTo>
                  <a:lnTo>
                    <a:pt x="137007344" y="84944553"/>
                  </a:lnTo>
                  <a:lnTo>
                    <a:pt x="0" y="84944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4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E87ADE3-6C45-FF90-AAA2-E061775C1BE2}"/>
                </a:ext>
              </a:extLst>
            </p:cNvPr>
            <p:cNvSpPr/>
            <p:nvPr/>
          </p:nvSpPr>
          <p:spPr>
            <a:xfrm>
              <a:off x="106610289" y="24867105"/>
              <a:ext cx="28395438" cy="17605171"/>
            </a:xfrm>
            <a:custGeom>
              <a:avLst/>
              <a:gdLst/>
              <a:ahLst/>
              <a:cxnLst/>
              <a:rect l="l" t="t" r="r" b="b"/>
              <a:pathLst>
                <a:path w="28395438" h="17605171">
                  <a:moveTo>
                    <a:pt x="0" y="0"/>
                  </a:moveTo>
                  <a:lnTo>
                    <a:pt x="28395438" y="0"/>
                  </a:lnTo>
                  <a:lnTo>
                    <a:pt x="28395438" y="17605172"/>
                  </a:lnTo>
                  <a:lnTo>
                    <a:pt x="0" y="176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F83B856-43DE-0AE0-D961-B7EC7B73C8B4}"/>
                </a:ext>
              </a:extLst>
            </p:cNvPr>
            <p:cNvSpPr/>
            <p:nvPr/>
          </p:nvSpPr>
          <p:spPr>
            <a:xfrm rot="-7703828">
              <a:off x="110687799" y="18402248"/>
              <a:ext cx="18120647" cy="11234801"/>
            </a:xfrm>
            <a:custGeom>
              <a:avLst/>
              <a:gdLst/>
              <a:ahLst/>
              <a:cxnLst/>
              <a:rect l="l" t="t" r="r" b="b"/>
              <a:pathLst>
                <a:path w="18120647" h="11234801">
                  <a:moveTo>
                    <a:pt x="0" y="0"/>
                  </a:moveTo>
                  <a:lnTo>
                    <a:pt x="18120647" y="0"/>
                  </a:lnTo>
                  <a:lnTo>
                    <a:pt x="18120647" y="11234801"/>
                  </a:lnTo>
                  <a:lnTo>
                    <a:pt x="0" y="11234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6" name="Freeform 56">
            <a:extLst>
              <a:ext uri="{FF2B5EF4-FFF2-40B4-BE49-F238E27FC236}">
                <a16:creationId xmlns:a16="http://schemas.microsoft.com/office/drawing/2014/main" id="{7C240895-7ACA-3189-2252-118571CCB84C}"/>
              </a:ext>
            </a:extLst>
          </p:cNvPr>
          <p:cNvSpPr/>
          <p:nvPr/>
        </p:nvSpPr>
        <p:spPr>
          <a:xfrm>
            <a:off x="15226651" y="7551695"/>
            <a:ext cx="2032649" cy="1706605"/>
          </a:xfrm>
          <a:custGeom>
            <a:avLst/>
            <a:gdLst/>
            <a:ahLst/>
            <a:cxnLst/>
            <a:rect l="l" t="t" r="r" b="b"/>
            <a:pathLst>
              <a:path w="2032649" h="1706605">
                <a:moveTo>
                  <a:pt x="0" y="0"/>
                </a:moveTo>
                <a:lnTo>
                  <a:pt x="2032649" y="0"/>
                </a:lnTo>
                <a:lnTo>
                  <a:pt x="2032649" y="1706605"/>
                </a:lnTo>
                <a:lnTo>
                  <a:pt x="0" y="170660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F948AA44-747D-D57F-C394-F06C4CDA41D0}"/>
              </a:ext>
            </a:extLst>
          </p:cNvPr>
          <p:cNvSpPr txBox="1"/>
          <p:nvPr/>
        </p:nvSpPr>
        <p:spPr>
          <a:xfrm>
            <a:off x="2968041" y="2975691"/>
            <a:ext cx="10374472" cy="2426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s-ES" sz="11500" spc="-168" noProof="0" dirty="0">
                <a:solidFill>
                  <a:srgbClr val="164194"/>
                </a:solidFill>
                <a:latin typeface="TheMix E4s"/>
                <a:ea typeface="TheMix E4s"/>
                <a:cs typeface="TheMix E4s"/>
                <a:sym typeface="TheMix E4s"/>
              </a:rPr>
              <a:t>RESPETO</a:t>
            </a:r>
            <a:endParaRPr lang="es-ES" sz="8000" spc="-168" noProof="0" dirty="0">
              <a:solidFill>
                <a:srgbClr val="164194"/>
              </a:solidFill>
              <a:latin typeface="TheMix E4s"/>
              <a:ea typeface="TheMix E4s"/>
              <a:cs typeface="TheMix E4s"/>
            </a:endParaRPr>
          </a:p>
        </p:txBody>
      </p:sp>
    </p:spTree>
    <p:extLst>
      <p:ext uri="{BB962C8B-B14F-4D97-AF65-F5344CB8AC3E}">
        <p14:creationId xmlns:p14="http://schemas.microsoft.com/office/powerpoint/2010/main" val="3808849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4FC0D-F92D-FB92-9BA8-276A275C4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A88CBD5-B4A5-4A48-6D95-4C7BBA508381}"/>
              </a:ext>
            </a:extLst>
          </p:cNvPr>
          <p:cNvGrpSpPr/>
          <p:nvPr/>
        </p:nvGrpSpPr>
        <p:grpSpPr>
          <a:xfrm>
            <a:off x="-73316657" y="-17888222"/>
            <a:ext cx="102755508" cy="63708415"/>
            <a:chOff x="0" y="0"/>
            <a:chExt cx="137007344" cy="8494455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DB097FF-2EA3-2444-2C3F-E70A330B225E}"/>
                </a:ext>
              </a:extLst>
            </p:cNvPr>
            <p:cNvSpPr/>
            <p:nvPr/>
          </p:nvSpPr>
          <p:spPr>
            <a:xfrm rot="-10800000">
              <a:off x="0" y="0"/>
              <a:ext cx="137007344" cy="84944553"/>
            </a:xfrm>
            <a:custGeom>
              <a:avLst/>
              <a:gdLst/>
              <a:ahLst/>
              <a:cxnLst/>
              <a:rect l="l" t="t" r="r" b="b"/>
              <a:pathLst>
                <a:path w="137007344" h="84944553">
                  <a:moveTo>
                    <a:pt x="0" y="0"/>
                  </a:moveTo>
                  <a:lnTo>
                    <a:pt x="137007344" y="0"/>
                  </a:lnTo>
                  <a:lnTo>
                    <a:pt x="137007344" y="84944553"/>
                  </a:lnTo>
                  <a:lnTo>
                    <a:pt x="0" y="84944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0D81444-0099-BC2C-1DE9-2DD3B56A4AF2}"/>
                </a:ext>
              </a:extLst>
            </p:cNvPr>
            <p:cNvSpPr/>
            <p:nvPr/>
          </p:nvSpPr>
          <p:spPr>
            <a:xfrm>
              <a:off x="106610289" y="24867105"/>
              <a:ext cx="28395438" cy="17605171"/>
            </a:xfrm>
            <a:custGeom>
              <a:avLst/>
              <a:gdLst/>
              <a:ahLst/>
              <a:cxnLst/>
              <a:rect l="l" t="t" r="r" b="b"/>
              <a:pathLst>
                <a:path w="28395438" h="17605171">
                  <a:moveTo>
                    <a:pt x="0" y="0"/>
                  </a:moveTo>
                  <a:lnTo>
                    <a:pt x="28395438" y="0"/>
                  </a:lnTo>
                  <a:lnTo>
                    <a:pt x="28395438" y="17605172"/>
                  </a:lnTo>
                  <a:lnTo>
                    <a:pt x="0" y="176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DEE3ED8-56F3-5752-102E-2DAB0422C221}"/>
                </a:ext>
              </a:extLst>
            </p:cNvPr>
            <p:cNvSpPr/>
            <p:nvPr/>
          </p:nvSpPr>
          <p:spPr>
            <a:xfrm rot="-7703828">
              <a:off x="110687799" y="18402248"/>
              <a:ext cx="18120647" cy="11234801"/>
            </a:xfrm>
            <a:custGeom>
              <a:avLst/>
              <a:gdLst/>
              <a:ahLst/>
              <a:cxnLst/>
              <a:rect l="l" t="t" r="r" b="b"/>
              <a:pathLst>
                <a:path w="18120647" h="11234801">
                  <a:moveTo>
                    <a:pt x="0" y="0"/>
                  </a:moveTo>
                  <a:lnTo>
                    <a:pt x="18120647" y="0"/>
                  </a:lnTo>
                  <a:lnTo>
                    <a:pt x="18120647" y="11234801"/>
                  </a:lnTo>
                  <a:lnTo>
                    <a:pt x="0" y="11234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ABB86922-1C0C-D765-DD58-D50510CE267B}"/>
              </a:ext>
            </a:extLst>
          </p:cNvPr>
          <p:cNvSpPr txBox="1"/>
          <p:nvPr/>
        </p:nvSpPr>
        <p:spPr>
          <a:xfrm>
            <a:off x="1028700" y="651426"/>
            <a:ext cx="16192218" cy="1147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99"/>
              </a:lnSpc>
            </a:pPr>
            <a:r>
              <a:rPr lang="es-ES" sz="8799" b="1" spc="-351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RRCC y Participación Ciudadana </a:t>
            </a:r>
            <a:endParaRPr lang="es-ES" sz="8799" b="1" spc="-351" noProof="0" dirty="0">
              <a:solidFill>
                <a:srgbClr val="164194"/>
              </a:solidFill>
              <a:latin typeface="Dax OT Bold"/>
              <a:ea typeface="Dax OT Bold"/>
              <a:cs typeface="Dax OT Bold"/>
              <a:sym typeface="Dax OT Bold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F6DCA35-B7D0-FE21-E491-6BE0E046BD6E}"/>
              </a:ext>
            </a:extLst>
          </p:cNvPr>
          <p:cNvSpPr/>
          <p:nvPr/>
        </p:nvSpPr>
        <p:spPr>
          <a:xfrm>
            <a:off x="15910740" y="8580395"/>
            <a:ext cx="2032649" cy="1706605"/>
          </a:xfrm>
          <a:custGeom>
            <a:avLst/>
            <a:gdLst/>
            <a:ahLst/>
            <a:cxnLst/>
            <a:rect l="l" t="t" r="r" b="b"/>
            <a:pathLst>
              <a:path w="2032649" h="1706605">
                <a:moveTo>
                  <a:pt x="0" y="0"/>
                </a:moveTo>
                <a:lnTo>
                  <a:pt x="2032649" y="0"/>
                </a:lnTo>
                <a:lnTo>
                  <a:pt x="2032649" y="1706605"/>
                </a:lnTo>
                <a:lnTo>
                  <a:pt x="0" y="17066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pic>
        <p:nvPicPr>
          <p:cNvPr id="6" name="Gráfico 5" descr="Varios con relleno sólido">
            <a:extLst>
              <a:ext uri="{FF2B5EF4-FFF2-40B4-BE49-F238E27FC236}">
                <a16:creationId xmlns:a16="http://schemas.microsoft.com/office/drawing/2014/main" id="{DDB434C3-0546-3441-67AD-0F5B37FBD4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58984" y="3192965"/>
            <a:ext cx="914400" cy="914400"/>
          </a:xfrm>
          <a:prstGeom prst="rect">
            <a:avLst/>
          </a:prstGeom>
        </p:spPr>
      </p:pic>
      <p:pic>
        <p:nvPicPr>
          <p:cNvPr id="8" name="Gráfico 7" descr="Varios con relleno sólido">
            <a:extLst>
              <a:ext uri="{FF2B5EF4-FFF2-40B4-BE49-F238E27FC236}">
                <a16:creationId xmlns:a16="http://schemas.microsoft.com/office/drawing/2014/main" id="{0A179B21-C608-6002-8DFA-C2884BEB69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58984" y="6937090"/>
            <a:ext cx="914400" cy="914400"/>
          </a:xfrm>
          <a:prstGeom prst="rect">
            <a:avLst/>
          </a:prstGeom>
        </p:spPr>
      </p:pic>
      <p:sp>
        <p:nvSpPr>
          <p:cNvPr id="10" name="TextBox 17">
            <a:extLst>
              <a:ext uri="{FF2B5EF4-FFF2-40B4-BE49-F238E27FC236}">
                <a16:creationId xmlns:a16="http://schemas.microsoft.com/office/drawing/2014/main" id="{262B49EF-F206-08E7-825E-4D950CD712ED}"/>
              </a:ext>
            </a:extLst>
          </p:cNvPr>
          <p:cNvSpPr txBox="1"/>
          <p:nvPr/>
        </p:nvSpPr>
        <p:spPr>
          <a:xfrm>
            <a:off x="4011676" y="4848692"/>
            <a:ext cx="5132325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L" sz="2800" spc="-168" dirty="0">
                <a:solidFill>
                  <a:srgbClr val="164194"/>
                </a:solidFill>
                <a:latin typeface="Dax OT Bold" panose="020B0604020202020204" charset="0"/>
                <a:sym typeface="TheMix E4s"/>
              </a:rPr>
              <a:t>3 Convenios firmados.</a:t>
            </a:r>
            <a:br>
              <a:rPr lang="es-CL" sz="2800" spc="-168" dirty="0">
                <a:solidFill>
                  <a:srgbClr val="164194"/>
                </a:solidFill>
                <a:latin typeface="Dax OT Bold" panose="020B0604020202020204" charset="0"/>
                <a:sym typeface="TheMix E4s"/>
              </a:rPr>
            </a:br>
            <a:r>
              <a:rPr lang="es-CL" sz="2800" spc="-168" dirty="0">
                <a:solidFill>
                  <a:srgbClr val="164194"/>
                </a:solidFill>
                <a:latin typeface="Dax OT Bold" panose="020B0604020202020204" charset="0"/>
                <a:sym typeface="TheMix E4s"/>
              </a:rPr>
              <a:t>5 MT conformadas.</a:t>
            </a:r>
          </a:p>
          <a:p>
            <a:pPr>
              <a:spcBef>
                <a:spcPct val="0"/>
              </a:spcBef>
            </a:pPr>
            <a:r>
              <a:rPr lang="es-CL" sz="2800" spc="-168" dirty="0">
                <a:solidFill>
                  <a:srgbClr val="164194"/>
                </a:solidFill>
                <a:latin typeface="Dax OT Bold" panose="020B0604020202020204" charset="0"/>
                <a:sym typeface="TheMix E4s"/>
              </a:rPr>
              <a:t>Compromisos de largo plazo (reales).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F7870DB0-03F4-BF03-A254-FCC4D58E269C}"/>
              </a:ext>
            </a:extLst>
          </p:cNvPr>
          <p:cNvGrpSpPr/>
          <p:nvPr/>
        </p:nvGrpSpPr>
        <p:grpSpPr>
          <a:xfrm>
            <a:off x="1028700" y="2971665"/>
            <a:ext cx="1749005" cy="1357001"/>
            <a:chOff x="341738" y="1517407"/>
            <a:chExt cx="1749005" cy="1357001"/>
          </a:xfrm>
        </p:grpSpPr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56C69684-D040-589B-80D1-DA7EF4E7CB21}"/>
                </a:ext>
              </a:extLst>
            </p:cNvPr>
            <p:cNvSpPr/>
            <p:nvPr/>
          </p:nvSpPr>
          <p:spPr>
            <a:xfrm>
              <a:off x="545361" y="1517407"/>
              <a:ext cx="1388369" cy="1357001"/>
            </a:xfrm>
            <a:prstGeom prst="ellipse">
              <a:avLst/>
            </a:prstGeom>
            <a:solidFill>
              <a:srgbClr val="D1D82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b="1" dirty="0"/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D949844C-860D-E32B-CD80-24175CFF5FB6}"/>
                </a:ext>
              </a:extLst>
            </p:cNvPr>
            <p:cNvSpPr/>
            <p:nvPr/>
          </p:nvSpPr>
          <p:spPr>
            <a:xfrm>
              <a:off x="341738" y="2351694"/>
              <a:ext cx="1749005" cy="416548"/>
            </a:xfrm>
            <a:custGeom>
              <a:avLst/>
              <a:gdLst/>
              <a:ahLst/>
              <a:cxnLst/>
              <a:rect l="l" t="t" r="r" b="b"/>
              <a:pathLst>
                <a:path w="823579" h="255587">
                  <a:moveTo>
                    <a:pt x="127794" y="0"/>
                  </a:moveTo>
                  <a:lnTo>
                    <a:pt x="695785" y="0"/>
                  </a:lnTo>
                  <a:cubicBezTo>
                    <a:pt x="766364" y="0"/>
                    <a:pt x="823579" y="57215"/>
                    <a:pt x="823579" y="127794"/>
                  </a:cubicBezTo>
                  <a:lnTo>
                    <a:pt x="823579" y="127794"/>
                  </a:lnTo>
                  <a:cubicBezTo>
                    <a:pt x="823579" y="161687"/>
                    <a:pt x="810115" y="194192"/>
                    <a:pt x="786149" y="218158"/>
                  </a:cubicBezTo>
                  <a:cubicBezTo>
                    <a:pt x="762183" y="242124"/>
                    <a:pt x="729678" y="255587"/>
                    <a:pt x="695785" y="255587"/>
                  </a:cubicBezTo>
                  <a:lnTo>
                    <a:pt x="127794" y="255587"/>
                  </a:lnTo>
                  <a:cubicBezTo>
                    <a:pt x="93901" y="255587"/>
                    <a:pt x="61396" y="242124"/>
                    <a:pt x="37430" y="218158"/>
                  </a:cubicBezTo>
                  <a:cubicBezTo>
                    <a:pt x="13464" y="194192"/>
                    <a:pt x="0" y="161687"/>
                    <a:pt x="0" y="127794"/>
                  </a:cubicBezTo>
                  <a:lnTo>
                    <a:pt x="0" y="127794"/>
                  </a:lnTo>
                  <a:cubicBezTo>
                    <a:pt x="0" y="93901"/>
                    <a:pt x="13464" y="61396"/>
                    <a:pt x="37430" y="37430"/>
                  </a:cubicBezTo>
                  <a:cubicBezTo>
                    <a:pt x="61396" y="13464"/>
                    <a:pt x="93901" y="0"/>
                    <a:pt x="127794" y="0"/>
                  </a:cubicBezTo>
                  <a:close/>
                </a:path>
              </a:pathLst>
            </a:custGeom>
            <a:solidFill>
              <a:srgbClr val="0E3A90"/>
            </a:solidFill>
          </p:spPr>
          <p:txBody>
            <a:bodyPr/>
            <a:lstStyle/>
            <a:p>
              <a:pPr algn="ctr"/>
              <a:r>
                <a:rPr lang="es-CL" sz="2000" b="1" dirty="0">
                  <a:solidFill>
                    <a:schemeClr val="bg1"/>
                  </a:solidFill>
                </a:rPr>
                <a:t>Actividades</a:t>
              </a:r>
              <a:endParaRPr lang="es-ES" sz="2000" b="1" noProof="0" dirty="0">
                <a:solidFill>
                  <a:schemeClr val="bg1"/>
                </a:solidFill>
              </a:endParaRP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7C4967E4-93A2-4AD7-2E0D-8195FDCC649B}"/>
                </a:ext>
              </a:extLst>
            </p:cNvPr>
            <p:cNvSpPr txBox="1"/>
            <p:nvPr/>
          </p:nvSpPr>
          <p:spPr>
            <a:xfrm>
              <a:off x="729878" y="1752565"/>
              <a:ext cx="11392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3600" b="1" dirty="0">
                  <a:solidFill>
                    <a:schemeClr val="bg1"/>
                  </a:solidFill>
                </a:rPr>
                <a:t>+60</a:t>
              </a:r>
              <a:endParaRPr lang="es-E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83627BBF-CB01-D6F9-4AEB-86D503F71220}"/>
              </a:ext>
            </a:extLst>
          </p:cNvPr>
          <p:cNvGrpSpPr/>
          <p:nvPr/>
        </p:nvGrpSpPr>
        <p:grpSpPr>
          <a:xfrm>
            <a:off x="1087112" y="4848692"/>
            <a:ext cx="1749005" cy="1357001"/>
            <a:chOff x="341738" y="1517407"/>
            <a:chExt cx="1749005" cy="1357001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425AB197-6AC8-D1DB-F633-E6D5C4EB9A98}"/>
                </a:ext>
              </a:extLst>
            </p:cNvPr>
            <p:cNvSpPr/>
            <p:nvPr/>
          </p:nvSpPr>
          <p:spPr>
            <a:xfrm>
              <a:off x="545361" y="1517407"/>
              <a:ext cx="1388369" cy="1357001"/>
            </a:xfrm>
            <a:prstGeom prst="ellipse">
              <a:avLst/>
            </a:prstGeom>
            <a:solidFill>
              <a:srgbClr val="D1D82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b="1" dirty="0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20D2525-8520-4875-8581-FFD00AA3BD7E}"/>
                </a:ext>
              </a:extLst>
            </p:cNvPr>
            <p:cNvSpPr/>
            <p:nvPr/>
          </p:nvSpPr>
          <p:spPr>
            <a:xfrm>
              <a:off x="341738" y="2351694"/>
              <a:ext cx="1749005" cy="416548"/>
            </a:xfrm>
            <a:custGeom>
              <a:avLst/>
              <a:gdLst/>
              <a:ahLst/>
              <a:cxnLst/>
              <a:rect l="l" t="t" r="r" b="b"/>
              <a:pathLst>
                <a:path w="823579" h="255587">
                  <a:moveTo>
                    <a:pt x="127794" y="0"/>
                  </a:moveTo>
                  <a:lnTo>
                    <a:pt x="695785" y="0"/>
                  </a:lnTo>
                  <a:cubicBezTo>
                    <a:pt x="766364" y="0"/>
                    <a:pt x="823579" y="57215"/>
                    <a:pt x="823579" y="127794"/>
                  </a:cubicBezTo>
                  <a:lnTo>
                    <a:pt x="823579" y="127794"/>
                  </a:lnTo>
                  <a:cubicBezTo>
                    <a:pt x="823579" y="161687"/>
                    <a:pt x="810115" y="194192"/>
                    <a:pt x="786149" y="218158"/>
                  </a:cubicBezTo>
                  <a:cubicBezTo>
                    <a:pt x="762183" y="242124"/>
                    <a:pt x="729678" y="255587"/>
                    <a:pt x="695785" y="255587"/>
                  </a:cubicBezTo>
                  <a:lnTo>
                    <a:pt x="127794" y="255587"/>
                  </a:lnTo>
                  <a:cubicBezTo>
                    <a:pt x="93901" y="255587"/>
                    <a:pt x="61396" y="242124"/>
                    <a:pt x="37430" y="218158"/>
                  </a:cubicBezTo>
                  <a:cubicBezTo>
                    <a:pt x="13464" y="194192"/>
                    <a:pt x="0" y="161687"/>
                    <a:pt x="0" y="127794"/>
                  </a:cubicBezTo>
                  <a:lnTo>
                    <a:pt x="0" y="127794"/>
                  </a:lnTo>
                  <a:cubicBezTo>
                    <a:pt x="0" y="93901"/>
                    <a:pt x="13464" y="61396"/>
                    <a:pt x="37430" y="37430"/>
                  </a:cubicBezTo>
                  <a:cubicBezTo>
                    <a:pt x="61396" y="13464"/>
                    <a:pt x="93901" y="0"/>
                    <a:pt x="127794" y="0"/>
                  </a:cubicBezTo>
                  <a:close/>
                </a:path>
              </a:pathLst>
            </a:custGeom>
            <a:solidFill>
              <a:srgbClr val="0E3A90"/>
            </a:solidFill>
          </p:spPr>
          <p:txBody>
            <a:bodyPr/>
            <a:lstStyle/>
            <a:p>
              <a:pPr algn="ctr"/>
              <a:r>
                <a:rPr lang="es-CL" b="1" noProof="0" dirty="0">
                  <a:solidFill>
                    <a:schemeClr val="bg1"/>
                  </a:solidFill>
                </a:rPr>
                <a:t>Organizacione</a:t>
              </a:r>
              <a:r>
                <a:rPr lang="es-CL" sz="2000" b="1" noProof="0" dirty="0">
                  <a:solidFill>
                    <a:schemeClr val="bg1"/>
                  </a:solidFill>
                </a:rPr>
                <a:t>s</a:t>
              </a:r>
              <a:endParaRPr lang="es-ES" sz="2000" b="1" noProof="0" dirty="0">
                <a:solidFill>
                  <a:schemeClr val="bg1"/>
                </a:solidFill>
              </a:endParaRP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BDC0C1B8-60B9-A319-168D-8B3FFAF0EED5}"/>
                </a:ext>
              </a:extLst>
            </p:cNvPr>
            <p:cNvSpPr txBox="1"/>
            <p:nvPr/>
          </p:nvSpPr>
          <p:spPr>
            <a:xfrm>
              <a:off x="729878" y="1752565"/>
              <a:ext cx="11392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3600" b="1" dirty="0">
                  <a:solidFill>
                    <a:schemeClr val="bg1"/>
                  </a:solidFill>
                </a:rPr>
                <a:t>+26</a:t>
              </a:r>
              <a:endParaRPr lang="es-E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6C0E0C1-C139-3A5A-8887-28D1796563B9}"/>
              </a:ext>
            </a:extLst>
          </p:cNvPr>
          <p:cNvGrpSpPr/>
          <p:nvPr/>
        </p:nvGrpSpPr>
        <p:grpSpPr>
          <a:xfrm>
            <a:off x="1094226" y="6748243"/>
            <a:ext cx="1749005" cy="1357001"/>
            <a:chOff x="341738" y="1517407"/>
            <a:chExt cx="1749005" cy="1357001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4513E266-B6C1-32B7-ACA9-D63E9ABE2E03}"/>
                </a:ext>
              </a:extLst>
            </p:cNvPr>
            <p:cNvSpPr/>
            <p:nvPr/>
          </p:nvSpPr>
          <p:spPr>
            <a:xfrm>
              <a:off x="545361" y="1517407"/>
              <a:ext cx="1388369" cy="1357001"/>
            </a:xfrm>
            <a:prstGeom prst="ellipse">
              <a:avLst/>
            </a:prstGeom>
            <a:solidFill>
              <a:srgbClr val="D1D82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b="1" dirty="0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0CF9A126-ABE5-7ACE-54FD-811A0C166F2F}"/>
                </a:ext>
              </a:extLst>
            </p:cNvPr>
            <p:cNvSpPr/>
            <p:nvPr/>
          </p:nvSpPr>
          <p:spPr>
            <a:xfrm>
              <a:off x="341738" y="2351694"/>
              <a:ext cx="1749005" cy="416548"/>
            </a:xfrm>
            <a:custGeom>
              <a:avLst/>
              <a:gdLst/>
              <a:ahLst/>
              <a:cxnLst/>
              <a:rect l="l" t="t" r="r" b="b"/>
              <a:pathLst>
                <a:path w="823579" h="255587">
                  <a:moveTo>
                    <a:pt x="127794" y="0"/>
                  </a:moveTo>
                  <a:lnTo>
                    <a:pt x="695785" y="0"/>
                  </a:lnTo>
                  <a:cubicBezTo>
                    <a:pt x="766364" y="0"/>
                    <a:pt x="823579" y="57215"/>
                    <a:pt x="823579" y="127794"/>
                  </a:cubicBezTo>
                  <a:lnTo>
                    <a:pt x="823579" y="127794"/>
                  </a:lnTo>
                  <a:cubicBezTo>
                    <a:pt x="823579" y="161687"/>
                    <a:pt x="810115" y="194192"/>
                    <a:pt x="786149" y="218158"/>
                  </a:cubicBezTo>
                  <a:cubicBezTo>
                    <a:pt x="762183" y="242124"/>
                    <a:pt x="729678" y="255587"/>
                    <a:pt x="695785" y="255587"/>
                  </a:cubicBezTo>
                  <a:lnTo>
                    <a:pt x="127794" y="255587"/>
                  </a:lnTo>
                  <a:cubicBezTo>
                    <a:pt x="93901" y="255587"/>
                    <a:pt x="61396" y="242124"/>
                    <a:pt x="37430" y="218158"/>
                  </a:cubicBezTo>
                  <a:cubicBezTo>
                    <a:pt x="13464" y="194192"/>
                    <a:pt x="0" y="161687"/>
                    <a:pt x="0" y="127794"/>
                  </a:cubicBezTo>
                  <a:lnTo>
                    <a:pt x="0" y="127794"/>
                  </a:lnTo>
                  <a:cubicBezTo>
                    <a:pt x="0" y="93901"/>
                    <a:pt x="13464" y="61396"/>
                    <a:pt x="37430" y="37430"/>
                  </a:cubicBezTo>
                  <a:cubicBezTo>
                    <a:pt x="61396" y="13464"/>
                    <a:pt x="93901" y="0"/>
                    <a:pt x="127794" y="0"/>
                  </a:cubicBezTo>
                  <a:close/>
                </a:path>
              </a:pathLst>
            </a:custGeom>
            <a:solidFill>
              <a:srgbClr val="0E3A90"/>
            </a:solidFill>
          </p:spPr>
          <p:txBody>
            <a:bodyPr/>
            <a:lstStyle/>
            <a:p>
              <a:pPr algn="ctr"/>
              <a:r>
                <a:rPr lang="es-CL" sz="2000" b="1" dirty="0">
                  <a:solidFill>
                    <a:schemeClr val="bg1"/>
                  </a:solidFill>
                </a:rPr>
                <a:t>Participantes</a:t>
              </a:r>
              <a:endParaRPr lang="es-ES" sz="2000" b="1" noProof="0" dirty="0">
                <a:solidFill>
                  <a:schemeClr val="bg1"/>
                </a:solidFill>
              </a:endParaRP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A8CC1A77-BDCF-96D0-2D04-27E798D7E7FA}"/>
                </a:ext>
              </a:extLst>
            </p:cNvPr>
            <p:cNvSpPr txBox="1"/>
            <p:nvPr/>
          </p:nvSpPr>
          <p:spPr>
            <a:xfrm>
              <a:off x="729878" y="1752565"/>
              <a:ext cx="11392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3600" b="1" dirty="0">
                  <a:solidFill>
                    <a:schemeClr val="bg1"/>
                  </a:solidFill>
                </a:rPr>
                <a:t>+250</a:t>
              </a:r>
              <a:endParaRPr lang="es-E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TextBox 17">
            <a:extLst>
              <a:ext uri="{FF2B5EF4-FFF2-40B4-BE49-F238E27FC236}">
                <a16:creationId xmlns:a16="http://schemas.microsoft.com/office/drawing/2014/main" id="{3E1DA5F3-F1E0-0ACE-E589-F5852609F03A}"/>
              </a:ext>
            </a:extLst>
          </p:cNvPr>
          <p:cNvSpPr txBox="1"/>
          <p:nvPr/>
        </p:nvSpPr>
        <p:spPr>
          <a:xfrm>
            <a:off x="4011676" y="3035480"/>
            <a:ext cx="465580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L" sz="2800" spc="-168" dirty="0">
                <a:solidFill>
                  <a:srgbClr val="164194"/>
                </a:solidFill>
                <a:latin typeface="Dax OT Bold" panose="020B0604020202020204" charset="0"/>
                <a:sym typeface="TheMix E4s"/>
              </a:rPr>
              <a:t>2 casas abiertas, 2 puerta a puerta, mesas de trabajo y reuniones PCT.</a:t>
            </a:r>
          </a:p>
        </p:txBody>
      </p:sp>
      <p:pic>
        <p:nvPicPr>
          <p:cNvPr id="24" name="Gráfico 23" descr="Varios con relleno sólido">
            <a:extLst>
              <a:ext uri="{FF2B5EF4-FFF2-40B4-BE49-F238E27FC236}">
                <a16:creationId xmlns:a16="http://schemas.microsoft.com/office/drawing/2014/main" id="{3AE38FE1-FF64-D784-B68D-4F308103BD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58984" y="4949815"/>
            <a:ext cx="914400" cy="914400"/>
          </a:xfrm>
          <a:prstGeom prst="rect">
            <a:avLst/>
          </a:prstGeom>
        </p:spPr>
      </p:pic>
      <p:sp>
        <p:nvSpPr>
          <p:cNvPr id="25" name="TextBox 17">
            <a:extLst>
              <a:ext uri="{FF2B5EF4-FFF2-40B4-BE49-F238E27FC236}">
                <a16:creationId xmlns:a16="http://schemas.microsoft.com/office/drawing/2014/main" id="{4AFA9256-1729-222E-99EB-7A83F5EC0649}"/>
              </a:ext>
            </a:extLst>
          </p:cNvPr>
          <p:cNvSpPr txBox="1"/>
          <p:nvPr/>
        </p:nvSpPr>
        <p:spPr>
          <a:xfrm>
            <a:off x="4021102" y="6730250"/>
            <a:ext cx="5370968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L" sz="2800" spc="-168" dirty="0">
                <a:solidFill>
                  <a:srgbClr val="164194"/>
                </a:solidFill>
                <a:latin typeface="Dax OT Bold" panose="020B0604020202020204" charset="0"/>
                <a:sym typeface="TheMix E4s"/>
              </a:rPr>
              <a:t>Buena evaluación en encuestas.</a:t>
            </a:r>
          </a:p>
          <a:p>
            <a:pPr>
              <a:spcBef>
                <a:spcPct val="0"/>
              </a:spcBef>
            </a:pPr>
            <a:r>
              <a:rPr lang="es-CL" sz="2800" spc="-168" dirty="0">
                <a:solidFill>
                  <a:srgbClr val="164194"/>
                </a:solidFill>
                <a:latin typeface="Dax OT Bold" panose="020B0604020202020204" charset="0"/>
                <a:sym typeface="TheMix E4s"/>
              </a:rPr>
              <a:t>Informados (libros, web, etc.).</a:t>
            </a:r>
          </a:p>
          <a:p>
            <a:pPr>
              <a:spcBef>
                <a:spcPct val="0"/>
              </a:spcBef>
            </a:pPr>
            <a:r>
              <a:rPr lang="es-CL" sz="2800" spc="-168" dirty="0">
                <a:solidFill>
                  <a:srgbClr val="164194"/>
                </a:solidFill>
                <a:latin typeface="Dax OT Bold" panose="020B0604020202020204" charset="0"/>
                <a:sym typeface="TheMix E4s"/>
              </a:rPr>
              <a:t>Entrega de información en medios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4A68AA76-6848-4380-811D-E6EB47E6D24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14736"/>
          <a:stretch>
            <a:fillRect/>
          </a:stretch>
        </p:blipFill>
        <p:spPr>
          <a:xfrm>
            <a:off x="10289401" y="2038993"/>
            <a:ext cx="4958177" cy="2225367"/>
          </a:xfrm>
          <a:prstGeom prst="rect">
            <a:avLst/>
          </a:prstGeom>
        </p:spPr>
      </p:pic>
      <p:pic>
        <p:nvPicPr>
          <p:cNvPr id="27" name="Imagen 26" descr="Un grupo de personas en un evento&#10;&#10;El contenido generado por IA puede ser incorrecto.">
            <a:extLst>
              <a:ext uri="{FF2B5EF4-FFF2-40B4-BE49-F238E27FC236}">
                <a16:creationId xmlns:a16="http://schemas.microsoft.com/office/drawing/2014/main" id="{00261B7B-2FC9-E5B2-0541-0684D735F18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79" b="27378"/>
          <a:stretch>
            <a:fillRect/>
          </a:stretch>
        </p:blipFill>
        <p:spPr>
          <a:xfrm>
            <a:off x="10319560" y="4539081"/>
            <a:ext cx="4958177" cy="1911884"/>
          </a:xfrm>
          <a:prstGeom prst="rect">
            <a:avLst/>
          </a:prstGeom>
        </p:spPr>
      </p:pic>
      <p:pic>
        <p:nvPicPr>
          <p:cNvPr id="28" name="Imagen 27" descr="Un grupo de personas en un salón de clases&#10;&#10;El contenido generado por IA puede ser incorrecto.">
            <a:extLst>
              <a:ext uri="{FF2B5EF4-FFF2-40B4-BE49-F238E27FC236}">
                <a16:creationId xmlns:a16="http://schemas.microsoft.com/office/drawing/2014/main" id="{16A077DC-4B4C-D86B-F769-6A973BF356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40" b="22249"/>
          <a:stretch>
            <a:fillRect/>
          </a:stretch>
        </p:blipFill>
        <p:spPr>
          <a:xfrm>
            <a:off x="10311778" y="6730250"/>
            <a:ext cx="4935800" cy="302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4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D4515-E387-E716-7577-63E009940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B545197-DDE7-94DF-F100-601FD4147EE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73456800" y="-17868900"/>
            <a:ext cx="102755508" cy="63708415"/>
            <a:chOff x="0" y="0"/>
            <a:chExt cx="137007344" cy="8494455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F5BBD61-6175-BCD7-66E2-14BB180B51A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-10800000">
              <a:off x="0" y="0"/>
              <a:ext cx="137007344" cy="84944553"/>
            </a:xfrm>
            <a:custGeom>
              <a:avLst/>
              <a:gdLst/>
              <a:ahLst/>
              <a:cxnLst/>
              <a:rect l="l" t="t" r="r" b="b"/>
              <a:pathLst>
                <a:path w="137007344" h="84944553">
                  <a:moveTo>
                    <a:pt x="0" y="0"/>
                  </a:moveTo>
                  <a:lnTo>
                    <a:pt x="137007344" y="0"/>
                  </a:lnTo>
                  <a:lnTo>
                    <a:pt x="137007344" y="84944553"/>
                  </a:lnTo>
                  <a:lnTo>
                    <a:pt x="0" y="84944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82181C6-8F7A-2B6D-E012-A18FD406619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-7703828">
              <a:off x="110687799" y="18402248"/>
              <a:ext cx="18120647" cy="11234801"/>
            </a:xfrm>
            <a:custGeom>
              <a:avLst/>
              <a:gdLst/>
              <a:ahLst/>
              <a:cxnLst/>
              <a:rect l="l" t="t" r="r" b="b"/>
              <a:pathLst>
                <a:path w="18120647" h="11234801">
                  <a:moveTo>
                    <a:pt x="0" y="0"/>
                  </a:moveTo>
                  <a:lnTo>
                    <a:pt x="18120647" y="0"/>
                  </a:lnTo>
                  <a:lnTo>
                    <a:pt x="18120647" y="11234801"/>
                  </a:lnTo>
                  <a:lnTo>
                    <a:pt x="0" y="11234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F82A1AAD-483B-8A48-BA15-EBEFCCA7FC45}"/>
              </a:ext>
            </a:extLst>
          </p:cNvPr>
          <p:cNvSpPr txBox="1"/>
          <p:nvPr/>
        </p:nvSpPr>
        <p:spPr>
          <a:xfrm>
            <a:off x="992325" y="823386"/>
            <a:ext cx="14841992" cy="3404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799"/>
              </a:lnSpc>
            </a:pPr>
            <a:r>
              <a:rPr lang="en-US" sz="7200" b="1" spc="-351" dirty="0" err="1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Proceso</a:t>
            </a:r>
            <a:r>
              <a:rPr lang="en-US" sz="7200" b="1" spc="-351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 </a:t>
            </a:r>
            <a:r>
              <a:rPr lang="en-US" sz="7200" b="1" spc="-351" dirty="0" err="1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Participación</a:t>
            </a:r>
            <a:r>
              <a:rPr lang="en-US" sz="7200" b="1" spc="-351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 </a:t>
            </a:r>
            <a:r>
              <a:rPr lang="en-US" sz="7200" b="1" spc="-351" dirty="0" err="1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Ciudadana</a:t>
            </a:r>
            <a:r>
              <a:rPr lang="en-US" sz="7200" b="1" spc="-351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 </a:t>
            </a:r>
            <a:r>
              <a:rPr lang="en-US" sz="7200" b="1" spc="-351" dirty="0" err="1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Temprana</a:t>
            </a:r>
            <a:r>
              <a:rPr lang="en-US" sz="7200" b="1" spc="-351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 y </a:t>
            </a:r>
            <a:r>
              <a:rPr lang="en-US" sz="7200" b="1" spc="-351" dirty="0" err="1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cambios</a:t>
            </a:r>
            <a:r>
              <a:rPr lang="en-US" sz="7200" b="1" spc="-351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 </a:t>
            </a:r>
            <a:r>
              <a:rPr lang="en-US" sz="7200" b="1" spc="-351" dirty="0" err="1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en</a:t>
            </a:r>
            <a:r>
              <a:rPr lang="en-US" sz="7200" b="1" spc="-351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 </a:t>
            </a:r>
            <a:r>
              <a:rPr lang="en-US" sz="7200" b="1" spc="-351" dirty="0" err="1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el</a:t>
            </a:r>
            <a:r>
              <a:rPr lang="en-US" sz="7200" b="1" spc="-351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 </a:t>
            </a:r>
            <a:r>
              <a:rPr lang="en-US" sz="7200" b="1" spc="-351" dirty="0" err="1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proyecto</a:t>
            </a:r>
            <a:endParaRPr lang="en-US" sz="7200" b="1" spc="-351" dirty="0">
              <a:solidFill>
                <a:srgbClr val="164194"/>
              </a:solidFill>
              <a:latin typeface="Dax OT Bold"/>
              <a:ea typeface="Dax OT Bold"/>
              <a:cs typeface="Dax OT Bold"/>
              <a:sym typeface="Dax OT Bold"/>
            </a:endParaRPr>
          </a:p>
          <a:p>
            <a:pPr marL="0" lvl="0" indent="0" algn="l">
              <a:lnSpc>
                <a:spcPts val="8799"/>
              </a:lnSpc>
            </a:pPr>
            <a:endParaRPr lang="en-US" sz="7200" b="1" spc="-351" dirty="0">
              <a:solidFill>
                <a:srgbClr val="164194"/>
              </a:solidFill>
              <a:latin typeface="Dax OT Bold"/>
              <a:ea typeface="Dax OT Bold"/>
              <a:cs typeface="Dax OT Bold"/>
              <a:sym typeface="Dax OT Bold"/>
            </a:endParaRPr>
          </a:p>
        </p:txBody>
      </p:sp>
      <p:grpSp>
        <p:nvGrpSpPr>
          <p:cNvPr id="29" name="Group 13">
            <a:extLst>
              <a:ext uri="{FF2B5EF4-FFF2-40B4-BE49-F238E27FC236}">
                <a16:creationId xmlns:a16="http://schemas.microsoft.com/office/drawing/2014/main" id="{56D42366-FC7D-1B9C-45DA-E287E6E7845F}"/>
              </a:ext>
            </a:extLst>
          </p:cNvPr>
          <p:cNvGrpSpPr/>
          <p:nvPr/>
        </p:nvGrpSpPr>
        <p:grpSpPr>
          <a:xfrm>
            <a:off x="816955" y="3604905"/>
            <a:ext cx="2750742" cy="934945"/>
            <a:chOff x="0" y="-38100"/>
            <a:chExt cx="878711" cy="298664"/>
          </a:xfrm>
        </p:grpSpPr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83951592-859C-5F74-5473-55980E998741}"/>
                </a:ext>
              </a:extLst>
            </p:cNvPr>
            <p:cNvSpPr/>
            <p:nvPr/>
          </p:nvSpPr>
          <p:spPr>
            <a:xfrm>
              <a:off x="0" y="0"/>
              <a:ext cx="878711" cy="260564"/>
            </a:xfrm>
            <a:custGeom>
              <a:avLst/>
              <a:gdLst/>
              <a:ahLst/>
              <a:cxnLst/>
              <a:rect l="l" t="t" r="r" b="b"/>
              <a:pathLst>
                <a:path w="878711" h="260564">
                  <a:moveTo>
                    <a:pt x="130282" y="0"/>
                  </a:moveTo>
                  <a:lnTo>
                    <a:pt x="748429" y="0"/>
                  </a:lnTo>
                  <a:cubicBezTo>
                    <a:pt x="820382" y="0"/>
                    <a:pt x="878711" y="58329"/>
                    <a:pt x="878711" y="130282"/>
                  </a:cubicBezTo>
                  <a:lnTo>
                    <a:pt x="878711" y="130282"/>
                  </a:lnTo>
                  <a:cubicBezTo>
                    <a:pt x="878711" y="164835"/>
                    <a:pt x="864985" y="197972"/>
                    <a:pt x="840552" y="222405"/>
                  </a:cubicBezTo>
                  <a:cubicBezTo>
                    <a:pt x="816120" y="246838"/>
                    <a:pt x="782982" y="260564"/>
                    <a:pt x="748429" y="260564"/>
                  </a:cubicBezTo>
                  <a:lnTo>
                    <a:pt x="130282" y="260564"/>
                  </a:lnTo>
                  <a:cubicBezTo>
                    <a:pt x="95729" y="260564"/>
                    <a:pt x="62591" y="246838"/>
                    <a:pt x="38159" y="222405"/>
                  </a:cubicBezTo>
                  <a:cubicBezTo>
                    <a:pt x="13726" y="197972"/>
                    <a:pt x="0" y="164835"/>
                    <a:pt x="0" y="130282"/>
                  </a:cubicBezTo>
                  <a:lnTo>
                    <a:pt x="0" y="130282"/>
                  </a:lnTo>
                  <a:cubicBezTo>
                    <a:pt x="0" y="95729"/>
                    <a:pt x="13726" y="62591"/>
                    <a:pt x="38159" y="38159"/>
                  </a:cubicBezTo>
                  <a:cubicBezTo>
                    <a:pt x="62591" y="13726"/>
                    <a:pt x="95729" y="0"/>
                    <a:pt x="130282" y="0"/>
                  </a:cubicBezTo>
                  <a:close/>
                </a:path>
              </a:pathLst>
            </a:custGeom>
            <a:solidFill>
              <a:srgbClr val="BCDBF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id="{3C00D022-317D-6CE9-6CCE-E1831BB0A776}"/>
                </a:ext>
              </a:extLst>
            </p:cNvPr>
            <p:cNvSpPr txBox="1"/>
            <p:nvPr/>
          </p:nvSpPr>
          <p:spPr>
            <a:xfrm>
              <a:off x="0" y="-38100"/>
              <a:ext cx="878711" cy="298664"/>
            </a:xfrm>
            <a:prstGeom prst="rect">
              <a:avLst/>
            </a:prstGeom>
          </p:spPr>
          <p:txBody>
            <a:bodyPr lIns="26654" tIns="26654" rIns="26654" bIns="26654" rtlCol="0" anchor="ctr"/>
            <a:lstStyle/>
            <a:p>
              <a:pPr algn="ctr">
                <a:lnSpc>
                  <a:spcPts val="2515"/>
                </a:lnSpc>
              </a:pPr>
              <a:r>
                <a:rPr lang="en-US" sz="1796" err="1">
                  <a:solidFill>
                    <a:srgbClr val="164194"/>
                  </a:solidFill>
                  <a:latin typeface="TheMix E4s"/>
                  <a:ea typeface="TheMix E4s"/>
                  <a:cs typeface="TheMix E4s"/>
                  <a:sym typeface="TheMix E4s"/>
                </a:rPr>
                <a:t>Diseño</a:t>
              </a:r>
              <a:r>
                <a:rPr lang="en-US" sz="1796">
                  <a:solidFill>
                    <a:srgbClr val="164194"/>
                  </a:solidFill>
                  <a:latin typeface="TheMix E4s"/>
                  <a:ea typeface="TheMix E4s"/>
                  <a:cs typeface="TheMix E4s"/>
                  <a:sym typeface="TheMix E4s"/>
                </a:rPr>
                <a:t> </a:t>
              </a:r>
              <a:r>
                <a:rPr lang="en-US" sz="1796" err="1">
                  <a:solidFill>
                    <a:srgbClr val="164194"/>
                  </a:solidFill>
                  <a:latin typeface="TheMix E4s"/>
                  <a:ea typeface="TheMix E4s"/>
                  <a:cs typeface="TheMix E4s"/>
                  <a:sym typeface="TheMix E4s"/>
                </a:rPr>
                <a:t>preliminar</a:t>
              </a:r>
              <a:r>
                <a:rPr lang="en-US" sz="1796">
                  <a:solidFill>
                    <a:srgbClr val="164194"/>
                  </a:solidFill>
                  <a:latin typeface="TheMix E4s"/>
                  <a:ea typeface="TheMix E4s"/>
                  <a:cs typeface="TheMix E4s"/>
                  <a:sym typeface="TheMix E4s"/>
                </a:rPr>
                <a:t> </a:t>
              </a:r>
            </a:p>
            <a:p>
              <a:pPr algn="ctr">
                <a:lnSpc>
                  <a:spcPts val="2515"/>
                </a:lnSpc>
              </a:pPr>
              <a:r>
                <a:rPr lang="en-US" sz="1796">
                  <a:solidFill>
                    <a:srgbClr val="164194"/>
                  </a:solidFill>
                  <a:latin typeface="TheMix E4s"/>
                  <a:ea typeface="TheMix E4s"/>
                  <a:cs typeface="TheMix E4s"/>
                  <a:sym typeface="TheMix E4s"/>
                </a:rPr>
                <a:t>del Proyecto</a:t>
              </a:r>
            </a:p>
          </p:txBody>
        </p:sp>
      </p:grpSp>
      <p:sp>
        <p:nvSpPr>
          <p:cNvPr id="35" name="AutoShape 19">
            <a:extLst>
              <a:ext uri="{FF2B5EF4-FFF2-40B4-BE49-F238E27FC236}">
                <a16:creationId xmlns:a16="http://schemas.microsoft.com/office/drawing/2014/main" id="{F2EF6D0C-28E9-20F2-1632-5B2237260CA7}"/>
              </a:ext>
            </a:extLst>
          </p:cNvPr>
          <p:cNvSpPr/>
          <p:nvPr/>
        </p:nvSpPr>
        <p:spPr>
          <a:xfrm>
            <a:off x="1815832" y="5949661"/>
            <a:ext cx="13356000" cy="0"/>
          </a:xfrm>
          <a:prstGeom prst="line">
            <a:avLst/>
          </a:prstGeom>
          <a:ln w="19050" cap="flat">
            <a:solidFill>
              <a:srgbClr val="16419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36" name="Group 20">
            <a:extLst>
              <a:ext uri="{FF2B5EF4-FFF2-40B4-BE49-F238E27FC236}">
                <a16:creationId xmlns:a16="http://schemas.microsoft.com/office/drawing/2014/main" id="{0BF7BB39-C7A4-A043-E6FA-601045A818A7}"/>
              </a:ext>
            </a:extLst>
          </p:cNvPr>
          <p:cNvGrpSpPr/>
          <p:nvPr/>
        </p:nvGrpSpPr>
        <p:grpSpPr>
          <a:xfrm rot="-5400000">
            <a:off x="1983256" y="5727942"/>
            <a:ext cx="443439" cy="443439"/>
            <a:chOff x="0" y="0"/>
            <a:chExt cx="812800" cy="812800"/>
          </a:xfrm>
        </p:grpSpPr>
        <p:sp>
          <p:nvSpPr>
            <p:cNvPr id="37" name="Freeform 21">
              <a:extLst>
                <a:ext uri="{FF2B5EF4-FFF2-40B4-BE49-F238E27FC236}">
                  <a16:creationId xmlns:a16="http://schemas.microsoft.com/office/drawing/2014/main" id="{27942C4F-E90F-E409-AE8D-64E15C8C194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67AAF"/>
            </a:solidFill>
            <a:ln w="95250" cap="sq">
              <a:solidFill>
                <a:srgbClr val="164194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8" name="TextBox 22">
              <a:extLst>
                <a:ext uri="{FF2B5EF4-FFF2-40B4-BE49-F238E27FC236}">
                  <a16:creationId xmlns:a16="http://schemas.microsoft.com/office/drawing/2014/main" id="{56DB0647-885E-3897-56A7-B538ADF285DA}"/>
                </a:ext>
              </a:extLst>
            </p:cNvPr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88"/>
                </a:lnSpc>
              </a:pPr>
              <a:endParaRPr/>
            </a:p>
          </p:txBody>
        </p: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9548C6D9-74F0-990F-6A22-5920A6A55CE2}"/>
              </a:ext>
            </a:extLst>
          </p:cNvPr>
          <p:cNvGrpSpPr/>
          <p:nvPr/>
        </p:nvGrpSpPr>
        <p:grpSpPr>
          <a:xfrm rot="-5400000">
            <a:off x="5713639" y="5727942"/>
            <a:ext cx="443439" cy="443439"/>
            <a:chOff x="0" y="0"/>
            <a:chExt cx="812800" cy="812800"/>
          </a:xfrm>
        </p:grpSpPr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ABE23E2A-C366-29D2-CD0A-BEF51EBA536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67AAF"/>
            </a:solidFill>
            <a:ln w="95250" cap="sq">
              <a:solidFill>
                <a:srgbClr val="164194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TextBox 25">
              <a:extLst>
                <a:ext uri="{FF2B5EF4-FFF2-40B4-BE49-F238E27FC236}">
                  <a16:creationId xmlns:a16="http://schemas.microsoft.com/office/drawing/2014/main" id="{AD33F934-5C3D-6530-ACA9-91C01FF0381E}"/>
                </a:ext>
              </a:extLst>
            </p:cNvPr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88"/>
                </a:lnSpc>
              </a:pPr>
              <a:endParaRPr/>
            </a:p>
          </p:txBody>
        </p:sp>
      </p:grpSp>
      <p:grpSp>
        <p:nvGrpSpPr>
          <p:cNvPr id="54" name="Group 38">
            <a:extLst>
              <a:ext uri="{FF2B5EF4-FFF2-40B4-BE49-F238E27FC236}">
                <a16:creationId xmlns:a16="http://schemas.microsoft.com/office/drawing/2014/main" id="{C2E2434D-5394-47D8-67BF-C5763555C6CD}"/>
              </a:ext>
            </a:extLst>
          </p:cNvPr>
          <p:cNvGrpSpPr/>
          <p:nvPr/>
        </p:nvGrpSpPr>
        <p:grpSpPr>
          <a:xfrm rot="-5400000">
            <a:off x="13895986" y="5727942"/>
            <a:ext cx="443439" cy="443439"/>
            <a:chOff x="0" y="0"/>
            <a:chExt cx="812800" cy="812800"/>
          </a:xfrm>
        </p:grpSpPr>
        <p:sp>
          <p:nvSpPr>
            <p:cNvPr id="55" name="Freeform 39">
              <a:extLst>
                <a:ext uri="{FF2B5EF4-FFF2-40B4-BE49-F238E27FC236}">
                  <a16:creationId xmlns:a16="http://schemas.microsoft.com/office/drawing/2014/main" id="{9E1CF292-9818-D085-2350-C0D5D77C2CA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164194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6" name="TextBox 40">
              <a:extLst>
                <a:ext uri="{FF2B5EF4-FFF2-40B4-BE49-F238E27FC236}">
                  <a16:creationId xmlns:a16="http://schemas.microsoft.com/office/drawing/2014/main" id="{AB240821-2D7F-EBAE-C93C-5A2653F99EB7}"/>
                </a:ext>
              </a:extLst>
            </p:cNvPr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88"/>
                </a:lnSpc>
              </a:pPr>
              <a:endParaRPr/>
            </a:p>
          </p:txBody>
        </p:sp>
      </p:grpSp>
      <p:grpSp>
        <p:nvGrpSpPr>
          <p:cNvPr id="57" name="Group 41">
            <a:extLst>
              <a:ext uri="{FF2B5EF4-FFF2-40B4-BE49-F238E27FC236}">
                <a16:creationId xmlns:a16="http://schemas.microsoft.com/office/drawing/2014/main" id="{31F70526-9DB0-5D74-9EE9-60F3C21C9ED0}"/>
              </a:ext>
            </a:extLst>
          </p:cNvPr>
          <p:cNvGrpSpPr/>
          <p:nvPr/>
        </p:nvGrpSpPr>
        <p:grpSpPr>
          <a:xfrm rot="5400000">
            <a:off x="1851980" y="4302861"/>
            <a:ext cx="808397" cy="1692000"/>
            <a:chOff x="-71875" y="1"/>
            <a:chExt cx="1072329" cy="2426274"/>
          </a:xfrm>
        </p:grpSpPr>
        <p:grpSp>
          <p:nvGrpSpPr>
            <p:cNvPr id="58" name="Group 42">
              <a:extLst>
                <a:ext uri="{FF2B5EF4-FFF2-40B4-BE49-F238E27FC236}">
                  <a16:creationId xmlns:a16="http://schemas.microsoft.com/office/drawing/2014/main" id="{D0D32C59-7921-5821-E9C1-C647B2EE0235}"/>
                </a:ext>
              </a:extLst>
            </p:cNvPr>
            <p:cNvGrpSpPr/>
            <p:nvPr/>
          </p:nvGrpSpPr>
          <p:grpSpPr>
            <a:xfrm rot="-5400000">
              <a:off x="-748847" y="676973"/>
              <a:ext cx="2426274" cy="1072329"/>
              <a:chOff x="0" y="-9525"/>
              <a:chExt cx="321536" cy="142108"/>
            </a:xfrm>
          </p:grpSpPr>
          <p:sp>
            <p:nvSpPr>
              <p:cNvPr id="60" name="Freeform 43">
                <a:extLst>
                  <a:ext uri="{FF2B5EF4-FFF2-40B4-BE49-F238E27FC236}">
                    <a16:creationId xmlns:a16="http://schemas.microsoft.com/office/drawing/2014/main" id="{EAEEDED1-627E-E38B-1CBE-80E76E078F20}"/>
                  </a:ext>
                </a:extLst>
              </p:cNvPr>
              <p:cNvSpPr/>
              <p:nvPr/>
            </p:nvSpPr>
            <p:spPr>
              <a:xfrm>
                <a:off x="0" y="0"/>
                <a:ext cx="321536" cy="132583"/>
              </a:xfrm>
              <a:custGeom>
                <a:avLst/>
                <a:gdLst/>
                <a:ahLst/>
                <a:cxnLst/>
                <a:rect l="l" t="t" r="r" b="b"/>
                <a:pathLst>
                  <a:path w="321536" h="132583">
                    <a:moveTo>
                      <a:pt x="9553" y="0"/>
                    </a:moveTo>
                    <a:lnTo>
                      <a:pt x="311983" y="0"/>
                    </a:lnTo>
                    <a:cubicBezTo>
                      <a:pt x="317259" y="0"/>
                      <a:pt x="321536" y="4277"/>
                      <a:pt x="321536" y="9553"/>
                    </a:cubicBezTo>
                    <a:lnTo>
                      <a:pt x="321536" y="123030"/>
                    </a:lnTo>
                    <a:cubicBezTo>
                      <a:pt x="321536" y="128306"/>
                      <a:pt x="317259" y="132583"/>
                      <a:pt x="311983" y="132583"/>
                    </a:cubicBezTo>
                    <a:lnTo>
                      <a:pt x="9553" y="132583"/>
                    </a:lnTo>
                    <a:cubicBezTo>
                      <a:pt x="4277" y="132583"/>
                      <a:pt x="0" y="128306"/>
                      <a:pt x="0" y="123030"/>
                    </a:cubicBezTo>
                    <a:lnTo>
                      <a:pt x="0" y="9553"/>
                    </a:lnTo>
                    <a:cubicBezTo>
                      <a:pt x="0" y="4277"/>
                      <a:pt x="4277" y="0"/>
                      <a:pt x="9553" y="0"/>
                    </a:cubicBezTo>
                    <a:close/>
                  </a:path>
                </a:pathLst>
              </a:custGeom>
              <a:solidFill>
                <a:srgbClr val="367AAF"/>
              </a:solidFill>
            </p:spPr>
            <p:txBody>
              <a:bodyPr/>
              <a:lstStyle/>
              <a:p>
                <a:endParaRPr lang="es-ES" sz="1400">
                  <a:latin typeface="Dax OT Bold" panose="020B0604020202020204" charset="0"/>
                </a:endParaRPr>
              </a:p>
            </p:txBody>
          </p:sp>
          <p:sp>
            <p:nvSpPr>
              <p:cNvPr id="61" name="TextBox 44">
                <a:extLst>
                  <a:ext uri="{FF2B5EF4-FFF2-40B4-BE49-F238E27FC236}">
                    <a16:creationId xmlns:a16="http://schemas.microsoft.com/office/drawing/2014/main" id="{AF2622BB-C34D-6A48-5A21-7B4803B57E25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321536" cy="1421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088"/>
                  </a:lnSpc>
                </a:pPr>
                <a:endParaRPr sz="1400">
                  <a:latin typeface="Dax OT Bold" panose="020B0604020202020204" charset="0"/>
                </a:endParaRPr>
              </a:p>
            </p:txBody>
          </p:sp>
        </p:grpSp>
        <p:sp>
          <p:nvSpPr>
            <p:cNvPr id="59" name="TextBox 45">
              <a:extLst>
                <a:ext uri="{FF2B5EF4-FFF2-40B4-BE49-F238E27FC236}">
                  <a16:creationId xmlns:a16="http://schemas.microsoft.com/office/drawing/2014/main" id="{D4E9CFFD-33D9-EF45-EDC2-2FD2689EDA24}"/>
                </a:ext>
              </a:extLst>
            </p:cNvPr>
            <p:cNvSpPr txBox="1"/>
            <p:nvPr/>
          </p:nvSpPr>
          <p:spPr>
            <a:xfrm rot="16200000">
              <a:off x="-748064" y="780677"/>
              <a:ext cx="2426274" cy="8649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31"/>
                </a:lnSpc>
              </a:pPr>
              <a:r>
                <a:rPr lang="en-US" sz="3200" b="1">
                  <a:solidFill>
                    <a:srgbClr val="FFFFFF"/>
                  </a:solidFill>
                  <a:latin typeface="Dax OT Bold" panose="020B0604020202020204" charset="0"/>
                  <a:ea typeface="TheMix E4s Bold"/>
                  <a:cs typeface="TheMix E4s Bold"/>
                  <a:sym typeface="TheMix E4s Bold"/>
                </a:rPr>
                <a:t>2022</a:t>
              </a:r>
            </a:p>
          </p:txBody>
        </p:sp>
      </p:grpSp>
      <p:grpSp>
        <p:nvGrpSpPr>
          <p:cNvPr id="62" name="Group 46">
            <a:extLst>
              <a:ext uri="{FF2B5EF4-FFF2-40B4-BE49-F238E27FC236}">
                <a16:creationId xmlns:a16="http://schemas.microsoft.com/office/drawing/2014/main" id="{4265B9C4-7C29-1142-DB1F-D606A52AA6FE}"/>
              </a:ext>
            </a:extLst>
          </p:cNvPr>
          <p:cNvGrpSpPr/>
          <p:nvPr/>
        </p:nvGrpSpPr>
        <p:grpSpPr>
          <a:xfrm rot="5400000">
            <a:off x="5581572" y="4274579"/>
            <a:ext cx="808397" cy="1692000"/>
            <a:chOff x="-71875" y="1"/>
            <a:chExt cx="1072329" cy="2426274"/>
          </a:xfrm>
        </p:grpSpPr>
        <p:grpSp>
          <p:nvGrpSpPr>
            <p:cNvPr id="63" name="Group 47">
              <a:extLst>
                <a:ext uri="{FF2B5EF4-FFF2-40B4-BE49-F238E27FC236}">
                  <a16:creationId xmlns:a16="http://schemas.microsoft.com/office/drawing/2014/main" id="{80898527-C9D6-95C6-E3D4-8F1CDB0E597A}"/>
                </a:ext>
              </a:extLst>
            </p:cNvPr>
            <p:cNvGrpSpPr/>
            <p:nvPr/>
          </p:nvGrpSpPr>
          <p:grpSpPr>
            <a:xfrm rot="-5400000">
              <a:off x="-748847" y="676973"/>
              <a:ext cx="2426274" cy="1072329"/>
              <a:chOff x="0" y="-9525"/>
              <a:chExt cx="321536" cy="142108"/>
            </a:xfrm>
          </p:grpSpPr>
          <p:sp>
            <p:nvSpPr>
              <p:cNvPr id="65" name="Freeform 48">
                <a:extLst>
                  <a:ext uri="{FF2B5EF4-FFF2-40B4-BE49-F238E27FC236}">
                    <a16:creationId xmlns:a16="http://schemas.microsoft.com/office/drawing/2014/main" id="{04EA728D-F9A8-6324-5A8A-F19B0E16D250}"/>
                  </a:ext>
                </a:extLst>
              </p:cNvPr>
              <p:cNvSpPr/>
              <p:nvPr/>
            </p:nvSpPr>
            <p:spPr>
              <a:xfrm>
                <a:off x="0" y="0"/>
                <a:ext cx="321536" cy="132583"/>
              </a:xfrm>
              <a:custGeom>
                <a:avLst/>
                <a:gdLst/>
                <a:ahLst/>
                <a:cxnLst/>
                <a:rect l="l" t="t" r="r" b="b"/>
                <a:pathLst>
                  <a:path w="321536" h="132583">
                    <a:moveTo>
                      <a:pt x="9553" y="0"/>
                    </a:moveTo>
                    <a:lnTo>
                      <a:pt x="311983" y="0"/>
                    </a:lnTo>
                    <a:cubicBezTo>
                      <a:pt x="317259" y="0"/>
                      <a:pt x="321536" y="4277"/>
                      <a:pt x="321536" y="9553"/>
                    </a:cubicBezTo>
                    <a:lnTo>
                      <a:pt x="321536" y="123030"/>
                    </a:lnTo>
                    <a:cubicBezTo>
                      <a:pt x="321536" y="128306"/>
                      <a:pt x="317259" y="132583"/>
                      <a:pt x="311983" y="132583"/>
                    </a:cubicBezTo>
                    <a:lnTo>
                      <a:pt x="9553" y="132583"/>
                    </a:lnTo>
                    <a:cubicBezTo>
                      <a:pt x="4277" y="132583"/>
                      <a:pt x="0" y="128306"/>
                      <a:pt x="0" y="123030"/>
                    </a:cubicBezTo>
                    <a:lnTo>
                      <a:pt x="0" y="9553"/>
                    </a:lnTo>
                    <a:cubicBezTo>
                      <a:pt x="0" y="4277"/>
                      <a:pt x="4277" y="0"/>
                      <a:pt x="9553" y="0"/>
                    </a:cubicBezTo>
                    <a:close/>
                  </a:path>
                </a:pathLst>
              </a:custGeom>
              <a:solidFill>
                <a:srgbClr val="367AAF"/>
              </a:solidFill>
            </p:spPr>
            <p:txBody>
              <a:bodyPr/>
              <a:lstStyle/>
              <a:p>
                <a:endParaRPr lang="es-ES" sz="1400">
                  <a:latin typeface="Dax OT Bold" panose="020B0604020202020204" charset="0"/>
                </a:endParaRPr>
              </a:p>
            </p:txBody>
          </p:sp>
          <p:sp>
            <p:nvSpPr>
              <p:cNvPr id="66" name="TextBox 49">
                <a:extLst>
                  <a:ext uri="{FF2B5EF4-FFF2-40B4-BE49-F238E27FC236}">
                    <a16:creationId xmlns:a16="http://schemas.microsoft.com/office/drawing/2014/main" id="{BC1F9BCC-D17F-0C00-424D-534AEF1298E3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321536" cy="1421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088"/>
                  </a:lnSpc>
                </a:pPr>
                <a:endParaRPr sz="1400">
                  <a:latin typeface="Dax OT Bold" panose="020B0604020202020204" charset="0"/>
                </a:endParaRPr>
              </a:p>
            </p:txBody>
          </p:sp>
        </p:grpSp>
        <p:sp>
          <p:nvSpPr>
            <p:cNvPr id="64" name="TextBox 50">
              <a:extLst>
                <a:ext uri="{FF2B5EF4-FFF2-40B4-BE49-F238E27FC236}">
                  <a16:creationId xmlns:a16="http://schemas.microsoft.com/office/drawing/2014/main" id="{4DFD505A-C6E3-2E9B-0A3D-5281336FA9F4}"/>
                </a:ext>
              </a:extLst>
            </p:cNvPr>
            <p:cNvSpPr txBox="1"/>
            <p:nvPr/>
          </p:nvSpPr>
          <p:spPr>
            <a:xfrm rot="16200000">
              <a:off x="-730141" y="780677"/>
              <a:ext cx="2426274" cy="8649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31"/>
                </a:lnSpc>
              </a:pPr>
              <a:r>
                <a:rPr lang="en-US" sz="3200" b="1" dirty="0">
                  <a:solidFill>
                    <a:srgbClr val="FFFFFF"/>
                  </a:solidFill>
                  <a:latin typeface="Dax OT Bold" panose="020B0604020202020204" charset="0"/>
                  <a:ea typeface="TheMix E4s Bold"/>
                  <a:cs typeface="TheMix E4s Bold"/>
                  <a:sym typeface="TheMix E4s Bold"/>
                </a:rPr>
                <a:t>2023</a:t>
              </a:r>
            </a:p>
          </p:txBody>
        </p:sp>
      </p:grpSp>
      <p:grpSp>
        <p:nvGrpSpPr>
          <p:cNvPr id="72" name="Group 57">
            <a:extLst>
              <a:ext uri="{FF2B5EF4-FFF2-40B4-BE49-F238E27FC236}">
                <a16:creationId xmlns:a16="http://schemas.microsoft.com/office/drawing/2014/main" id="{5F82CAC1-B39D-292A-A276-8E81DF64B059}"/>
              </a:ext>
            </a:extLst>
          </p:cNvPr>
          <p:cNvGrpSpPr/>
          <p:nvPr/>
        </p:nvGrpSpPr>
        <p:grpSpPr>
          <a:xfrm rot="5400000">
            <a:off x="10055381" y="4274579"/>
            <a:ext cx="808397" cy="1692000"/>
            <a:chOff x="-71875" y="1"/>
            <a:chExt cx="1072329" cy="2426274"/>
          </a:xfrm>
        </p:grpSpPr>
        <p:grpSp>
          <p:nvGrpSpPr>
            <p:cNvPr id="73" name="Group 58">
              <a:extLst>
                <a:ext uri="{FF2B5EF4-FFF2-40B4-BE49-F238E27FC236}">
                  <a16:creationId xmlns:a16="http://schemas.microsoft.com/office/drawing/2014/main" id="{F18EA033-78CF-EAEA-6C45-3BF1964E53EA}"/>
                </a:ext>
              </a:extLst>
            </p:cNvPr>
            <p:cNvGrpSpPr/>
            <p:nvPr/>
          </p:nvGrpSpPr>
          <p:grpSpPr>
            <a:xfrm rot="-5400000">
              <a:off x="-748847" y="676973"/>
              <a:ext cx="2426274" cy="1072329"/>
              <a:chOff x="0" y="-9525"/>
              <a:chExt cx="321536" cy="142108"/>
            </a:xfrm>
          </p:grpSpPr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FDE736EE-184D-394B-8E6D-2391B87361F7}"/>
                  </a:ext>
                </a:extLst>
              </p:cNvPr>
              <p:cNvSpPr/>
              <p:nvPr/>
            </p:nvSpPr>
            <p:spPr>
              <a:xfrm>
                <a:off x="0" y="0"/>
                <a:ext cx="321536" cy="132583"/>
              </a:xfrm>
              <a:custGeom>
                <a:avLst/>
                <a:gdLst/>
                <a:ahLst/>
                <a:cxnLst/>
                <a:rect l="l" t="t" r="r" b="b"/>
                <a:pathLst>
                  <a:path w="321536" h="132583">
                    <a:moveTo>
                      <a:pt x="9553" y="0"/>
                    </a:moveTo>
                    <a:lnTo>
                      <a:pt x="311983" y="0"/>
                    </a:lnTo>
                    <a:cubicBezTo>
                      <a:pt x="317259" y="0"/>
                      <a:pt x="321536" y="4277"/>
                      <a:pt x="321536" y="9553"/>
                    </a:cubicBezTo>
                    <a:lnTo>
                      <a:pt x="321536" y="123030"/>
                    </a:lnTo>
                    <a:cubicBezTo>
                      <a:pt x="321536" y="128306"/>
                      <a:pt x="317259" y="132583"/>
                      <a:pt x="311983" y="132583"/>
                    </a:cubicBezTo>
                    <a:lnTo>
                      <a:pt x="9553" y="132583"/>
                    </a:lnTo>
                    <a:cubicBezTo>
                      <a:pt x="4277" y="132583"/>
                      <a:pt x="0" y="128306"/>
                      <a:pt x="0" y="123030"/>
                    </a:cubicBezTo>
                    <a:lnTo>
                      <a:pt x="0" y="9553"/>
                    </a:lnTo>
                    <a:cubicBezTo>
                      <a:pt x="0" y="4277"/>
                      <a:pt x="4277" y="0"/>
                      <a:pt x="9553" y="0"/>
                    </a:cubicBezTo>
                    <a:close/>
                  </a:path>
                </a:pathLst>
              </a:custGeom>
              <a:solidFill>
                <a:srgbClr val="367AAF"/>
              </a:solidFill>
            </p:spPr>
            <p:txBody>
              <a:bodyPr/>
              <a:lstStyle/>
              <a:p>
                <a:endParaRPr lang="es-ES" sz="1400">
                  <a:latin typeface="Dax OT Bold" panose="020B0604020202020204" charset="0"/>
                </a:endParaRPr>
              </a:p>
            </p:txBody>
          </p:sp>
          <p:sp>
            <p:nvSpPr>
              <p:cNvPr id="76" name="TextBox 60">
                <a:extLst>
                  <a:ext uri="{FF2B5EF4-FFF2-40B4-BE49-F238E27FC236}">
                    <a16:creationId xmlns:a16="http://schemas.microsoft.com/office/drawing/2014/main" id="{847F0262-8164-278C-26C8-1721EDCB9473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321536" cy="1421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088"/>
                  </a:lnSpc>
                </a:pPr>
                <a:endParaRPr sz="1400">
                  <a:latin typeface="Dax OT Bold" panose="020B0604020202020204" charset="0"/>
                </a:endParaRPr>
              </a:p>
            </p:txBody>
          </p:sp>
        </p:grpSp>
        <p:sp>
          <p:nvSpPr>
            <p:cNvPr id="74" name="TextBox 61">
              <a:extLst>
                <a:ext uri="{FF2B5EF4-FFF2-40B4-BE49-F238E27FC236}">
                  <a16:creationId xmlns:a16="http://schemas.microsoft.com/office/drawing/2014/main" id="{865782B7-3443-F340-A65F-3535194FA09E}"/>
                </a:ext>
              </a:extLst>
            </p:cNvPr>
            <p:cNvSpPr txBox="1"/>
            <p:nvPr/>
          </p:nvSpPr>
          <p:spPr>
            <a:xfrm rot="16200000">
              <a:off x="-730141" y="780677"/>
              <a:ext cx="2426274" cy="8649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31"/>
                </a:lnSpc>
              </a:pPr>
              <a:r>
                <a:rPr lang="en-US" sz="3200" b="1">
                  <a:solidFill>
                    <a:srgbClr val="FFFFFF"/>
                  </a:solidFill>
                  <a:latin typeface="Dax OT Bold" panose="020B0604020202020204" charset="0"/>
                  <a:ea typeface="TheMix E4s Bold"/>
                  <a:cs typeface="TheMix E4s Bold"/>
                  <a:sym typeface="TheMix E4s Bold"/>
                </a:rPr>
                <a:t>2024</a:t>
              </a:r>
            </a:p>
          </p:txBody>
        </p:sp>
      </p:grpSp>
      <p:grpSp>
        <p:nvGrpSpPr>
          <p:cNvPr id="77" name="Group 62">
            <a:extLst>
              <a:ext uri="{FF2B5EF4-FFF2-40B4-BE49-F238E27FC236}">
                <a16:creationId xmlns:a16="http://schemas.microsoft.com/office/drawing/2014/main" id="{DA0B6394-F803-D6E3-9EDF-E4736167B41A}"/>
              </a:ext>
            </a:extLst>
          </p:cNvPr>
          <p:cNvGrpSpPr/>
          <p:nvPr/>
        </p:nvGrpSpPr>
        <p:grpSpPr>
          <a:xfrm>
            <a:off x="12739736" y="3733236"/>
            <a:ext cx="2750742" cy="815676"/>
            <a:chOff x="0" y="0"/>
            <a:chExt cx="878711" cy="260564"/>
          </a:xfrm>
        </p:grpSpPr>
        <p:sp>
          <p:nvSpPr>
            <p:cNvPr id="78" name="Freeform 63">
              <a:extLst>
                <a:ext uri="{FF2B5EF4-FFF2-40B4-BE49-F238E27FC236}">
                  <a16:creationId xmlns:a16="http://schemas.microsoft.com/office/drawing/2014/main" id="{F1BF1DC9-662C-B601-EC47-5D3ECA460BD2}"/>
                </a:ext>
              </a:extLst>
            </p:cNvPr>
            <p:cNvSpPr/>
            <p:nvPr/>
          </p:nvSpPr>
          <p:spPr>
            <a:xfrm>
              <a:off x="0" y="0"/>
              <a:ext cx="878711" cy="260564"/>
            </a:xfrm>
            <a:custGeom>
              <a:avLst/>
              <a:gdLst/>
              <a:ahLst/>
              <a:cxnLst/>
              <a:rect l="l" t="t" r="r" b="b"/>
              <a:pathLst>
                <a:path w="878711" h="260564">
                  <a:moveTo>
                    <a:pt x="130282" y="0"/>
                  </a:moveTo>
                  <a:lnTo>
                    <a:pt x="748429" y="0"/>
                  </a:lnTo>
                  <a:cubicBezTo>
                    <a:pt x="820382" y="0"/>
                    <a:pt x="878711" y="58329"/>
                    <a:pt x="878711" y="130282"/>
                  </a:cubicBezTo>
                  <a:lnTo>
                    <a:pt x="878711" y="130282"/>
                  </a:lnTo>
                  <a:cubicBezTo>
                    <a:pt x="878711" y="164835"/>
                    <a:pt x="864985" y="197972"/>
                    <a:pt x="840552" y="222405"/>
                  </a:cubicBezTo>
                  <a:cubicBezTo>
                    <a:pt x="816120" y="246838"/>
                    <a:pt x="782982" y="260564"/>
                    <a:pt x="748429" y="260564"/>
                  </a:cubicBezTo>
                  <a:lnTo>
                    <a:pt x="130282" y="260564"/>
                  </a:lnTo>
                  <a:cubicBezTo>
                    <a:pt x="95729" y="260564"/>
                    <a:pt x="62591" y="246838"/>
                    <a:pt x="38159" y="222405"/>
                  </a:cubicBezTo>
                  <a:cubicBezTo>
                    <a:pt x="13726" y="197972"/>
                    <a:pt x="0" y="164835"/>
                    <a:pt x="0" y="130282"/>
                  </a:cubicBezTo>
                  <a:lnTo>
                    <a:pt x="0" y="130282"/>
                  </a:lnTo>
                  <a:cubicBezTo>
                    <a:pt x="0" y="95729"/>
                    <a:pt x="13726" y="62591"/>
                    <a:pt x="38159" y="38159"/>
                  </a:cubicBezTo>
                  <a:cubicBezTo>
                    <a:pt x="62591" y="13726"/>
                    <a:pt x="95729" y="0"/>
                    <a:pt x="130282" y="0"/>
                  </a:cubicBezTo>
                  <a:close/>
                </a:path>
              </a:pathLst>
            </a:custGeom>
            <a:solidFill>
              <a:srgbClr val="BCDBF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9" name="TextBox 64">
              <a:extLst>
                <a:ext uri="{FF2B5EF4-FFF2-40B4-BE49-F238E27FC236}">
                  <a16:creationId xmlns:a16="http://schemas.microsoft.com/office/drawing/2014/main" id="{98E97C3B-CF81-B5FD-3284-0D0985DF305E}"/>
                </a:ext>
              </a:extLst>
            </p:cNvPr>
            <p:cNvSpPr txBox="1"/>
            <p:nvPr/>
          </p:nvSpPr>
          <p:spPr>
            <a:xfrm>
              <a:off x="0" y="-38100"/>
              <a:ext cx="878711" cy="298664"/>
            </a:xfrm>
            <a:prstGeom prst="rect">
              <a:avLst/>
            </a:prstGeom>
          </p:spPr>
          <p:txBody>
            <a:bodyPr lIns="26654" tIns="26654" rIns="26654" bIns="26654" rtlCol="0" anchor="ctr"/>
            <a:lstStyle/>
            <a:p>
              <a:pPr algn="ctr">
                <a:lnSpc>
                  <a:spcPts val="2515"/>
                </a:lnSpc>
              </a:pPr>
              <a:r>
                <a:rPr lang="en-US" sz="1796">
                  <a:solidFill>
                    <a:srgbClr val="164194"/>
                  </a:solidFill>
                  <a:latin typeface="TheMix E4s"/>
                  <a:ea typeface="TheMix E4s"/>
                  <a:cs typeface="TheMix E4s"/>
                  <a:sym typeface="TheMix E4s"/>
                </a:rPr>
                <a:t>Ingreso a Evaluación Ambiental</a:t>
              </a:r>
            </a:p>
          </p:txBody>
        </p:sp>
      </p:grpSp>
      <p:grpSp>
        <p:nvGrpSpPr>
          <p:cNvPr id="96" name="Group 81">
            <a:extLst>
              <a:ext uri="{FF2B5EF4-FFF2-40B4-BE49-F238E27FC236}">
                <a16:creationId xmlns:a16="http://schemas.microsoft.com/office/drawing/2014/main" id="{9CB43305-85AA-78B4-E01F-E113BF473219}"/>
              </a:ext>
            </a:extLst>
          </p:cNvPr>
          <p:cNvGrpSpPr/>
          <p:nvPr/>
        </p:nvGrpSpPr>
        <p:grpSpPr>
          <a:xfrm rot="5400000">
            <a:off x="13799560" y="4326641"/>
            <a:ext cx="754212" cy="1692000"/>
            <a:chOff x="-1" y="1"/>
            <a:chExt cx="1000455" cy="2426274"/>
          </a:xfrm>
        </p:grpSpPr>
        <p:grpSp>
          <p:nvGrpSpPr>
            <p:cNvPr id="97" name="Group 82">
              <a:extLst>
                <a:ext uri="{FF2B5EF4-FFF2-40B4-BE49-F238E27FC236}">
                  <a16:creationId xmlns:a16="http://schemas.microsoft.com/office/drawing/2014/main" id="{A552B338-DCFB-46E8-D25F-964366142C0B}"/>
                </a:ext>
              </a:extLst>
            </p:cNvPr>
            <p:cNvGrpSpPr/>
            <p:nvPr/>
          </p:nvGrpSpPr>
          <p:grpSpPr>
            <a:xfrm rot="-5400000">
              <a:off x="-712910" y="712910"/>
              <a:ext cx="2426274" cy="1000455"/>
              <a:chOff x="0" y="0"/>
              <a:chExt cx="321536" cy="132583"/>
            </a:xfrm>
          </p:grpSpPr>
          <p:sp>
            <p:nvSpPr>
              <p:cNvPr id="99" name="Freeform 83">
                <a:extLst>
                  <a:ext uri="{FF2B5EF4-FFF2-40B4-BE49-F238E27FC236}">
                    <a16:creationId xmlns:a16="http://schemas.microsoft.com/office/drawing/2014/main" id="{F2F3C0A8-BD43-A87C-053F-4C623137BBD2}"/>
                  </a:ext>
                </a:extLst>
              </p:cNvPr>
              <p:cNvSpPr/>
              <p:nvPr/>
            </p:nvSpPr>
            <p:spPr>
              <a:xfrm>
                <a:off x="0" y="0"/>
                <a:ext cx="321536" cy="132583"/>
              </a:xfrm>
              <a:custGeom>
                <a:avLst/>
                <a:gdLst/>
                <a:ahLst/>
                <a:cxnLst/>
                <a:rect l="l" t="t" r="r" b="b"/>
                <a:pathLst>
                  <a:path w="321536" h="132583">
                    <a:moveTo>
                      <a:pt x="9553" y="0"/>
                    </a:moveTo>
                    <a:lnTo>
                      <a:pt x="311983" y="0"/>
                    </a:lnTo>
                    <a:cubicBezTo>
                      <a:pt x="317259" y="0"/>
                      <a:pt x="321536" y="4277"/>
                      <a:pt x="321536" y="9553"/>
                    </a:cubicBezTo>
                    <a:lnTo>
                      <a:pt x="321536" y="123030"/>
                    </a:lnTo>
                    <a:cubicBezTo>
                      <a:pt x="321536" y="128306"/>
                      <a:pt x="317259" y="132583"/>
                      <a:pt x="311983" y="132583"/>
                    </a:cubicBezTo>
                    <a:lnTo>
                      <a:pt x="9553" y="132583"/>
                    </a:lnTo>
                    <a:cubicBezTo>
                      <a:pt x="4277" y="132583"/>
                      <a:pt x="0" y="128306"/>
                      <a:pt x="0" y="123030"/>
                    </a:cubicBezTo>
                    <a:lnTo>
                      <a:pt x="0" y="9553"/>
                    </a:lnTo>
                    <a:cubicBezTo>
                      <a:pt x="0" y="4277"/>
                      <a:pt x="4277" y="0"/>
                      <a:pt x="9553" y="0"/>
                    </a:cubicBezTo>
                    <a:close/>
                  </a:path>
                </a:pathLst>
              </a:custGeom>
              <a:solidFill>
                <a:srgbClr val="367AAF"/>
              </a:solidFill>
            </p:spPr>
            <p:txBody>
              <a:bodyPr/>
              <a:lstStyle/>
              <a:p>
                <a:endParaRPr lang="es-ES" sz="1400">
                  <a:latin typeface="Dax OT Bold" panose="020B0604020202020204" charset="0"/>
                </a:endParaRPr>
              </a:p>
            </p:txBody>
          </p:sp>
          <p:sp>
            <p:nvSpPr>
              <p:cNvPr id="100" name="TextBox 84">
                <a:extLst>
                  <a:ext uri="{FF2B5EF4-FFF2-40B4-BE49-F238E27FC236}">
                    <a16:creationId xmlns:a16="http://schemas.microsoft.com/office/drawing/2014/main" id="{968B63E5-0542-B173-8A44-B8E4432FF799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321536" cy="1421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088"/>
                  </a:lnSpc>
                </a:pPr>
                <a:endParaRPr sz="1400">
                  <a:latin typeface="Dax OT Bold" panose="020B0604020202020204" charset="0"/>
                </a:endParaRPr>
              </a:p>
            </p:txBody>
          </p:sp>
        </p:grpSp>
        <p:sp>
          <p:nvSpPr>
            <p:cNvPr id="98" name="TextBox 85">
              <a:extLst>
                <a:ext uri="{FF2B5EF4-FFF2-40B4-BE49-F238E27FC236}">
                  <a16:creationId xmlns:a16="http://schemas.microsoft.com/office/drawing/2014/main" id="{26906959-278D-0892-71D1-9752C1FD859B}"/>
                </a:ext>
              </a:extLst>
            </p:cNvPr>
            <p:cNvSpPr txBox="1"/>
            <p:nvPr/>
          </p:nvSpPr>
          <p:spPr>
            <a:xfrm rot="16200000">
              <a:off x="-748062" y="780677"/>
              <a:ext cx="2426274" cy="8649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31"/>
                </a:lnSpc>
              </a:pPr>
              <a:r>
                <a:rPr lang="en-US" sz="3200" b="1">
                  <a:solidFill>
                    <a:srgbClr val="FFFFFF"/>
                  </a:solidFill>
                  <a:latin typeface="Dax OT Bold" panose="020B0604020202020204" charset="0"/>
                  <a:ea typeface="TheMix E4s Bold"/>
                  <a:cs typeface="TheMix E4s Bold"/>
                  <a:sym typeface="TheMix E4s Bold"/>
                </a:rPr>
                <a:t>2025</a:t>
              </a:r>
            </a:p>
          </p:txBody>
        </p:sp>
      </p:grpSp>
      <p:grpSp>
        <p:nvGrpSpPr>
          <p:cNvPr id="104" name="Group 23">
            <a:extLst>
              <a:ext uri="{FF2B5EF4-FFF2-40B4-BE49-F238E27FC236}">
                <a16:creationId xmlns:a16="http://schemas.microsoft.com/office/drawing/2014/main" id="{89B7ED15-3E3D-E902-AB49-AE990EFCF374}"/>
              </a:ext>
            </a:extLst>
          </p:cNvPr>
          <p:cNvGrpSpPr/>
          <p:nvPr/>
        </p:nvGrpSpPr>
        <p:grpSpPr>
          <a:xfrm rot="-5400000">
            <a:off x="10158650" y="5727942"/>
            <a:ext cx="443439" cy="443439"/>
            <a:chOff x="0" y="0"/>
            <a:chExt cx="812800" cy="812800"/>
          </a:xfrm>
        </p:grpSpPr>
        <p:sp>
          <p:nvSpPr>
            <p:cNvPr id="105" name="Freeform 24">
              <a:extLst>
                <a:ext uri="{FF2B5EF4-FFF2-40B4-BE49-F238E27FC236}">
                  <a16:creationId xmlns:a16="http://schemas.microsoft.com/office/drawing/2014/main" id="{A0154DA9-755D-D45A-E231-6EBFAA94864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67AAF"/>
            </a:solidFill>
            <a:ln w="95250" cap="sq">
              <a:solidFill>
                <a:srgbClr val="164194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6" name="TextBox 25">
              <a:extLst>
                <a:ext uri="{FF2B5EF4-FFF2-40B4-BE49-F238E27FC236}">
                  <a16:creationId xmlns:a16="http://schemas.microsoft.com/office/drawing/2014/main" id="{78ECF6E5-6F5E-4278-32D2-36A5A2F9459C}"/>
                </a:ext>
              </a:extLst>
            </p:cNvPr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88"/>
                </a:lnSpc>
              </a:pPr>
              <a:endParaRPr/>
            </a:p>
          </p:txBody>
        </p:sp>
      </p:grpSp>
      <p:pic>
        <p:nvPicPr>
          <p:cNvPr id="108" name="Gráfico 107" descr="Turbinas de viento con relleno sólido">
            <a:extLst>
              <a:ext uri="{FF2B5EF4-FFF2-40B4-BE49-F238E27FC236}">
                <a16:creationId xmlns:a16="http://schemas.microsoft.com/office/drawing/2014/main" id="{3BAB8A96-78AF-D32B-FC90-A028D11538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87385" y="6937611"/>
            <a:ext cx="792000" cy="792000"/>
          </a:xfrm>
          <a:prstGeom prst="rect">
            <a:avLst/>
          </a:prstGeom>
        </p:spPr>
      </p:pic>
      <p:pic>
        <p:nvPicPr>
          <p:cNvPr id="110" name="Gráfico 109" descr="Dirigir dos pines por un camino con relleno sólido">
            <a:extLst>
              <a:ext uri="{FF2B5EF4-FFF2-40B4-BE49-F238E27FC236}">
                <a16:creationId xmlns:a16="http://schemas.microsoft.com/office/drawing/2014/main" id="{E200C493-BB6D-ABE9-E3FA-B831F43412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87385" y="9053084"/>
            <a:ext cx="792000" cy="792000"/>
          </a:xfrm>
          <a:prstGeom prst="rect">
            <a:avLst/>
          </a:prstGeom>
        </p:spPr>
      </p:pic>
      <p:pic>
        <p:nvPicPr>
          <p:cNvPr id="114" name="Gráfico 113" descr="Regla con relleno sólido">
            <a:extLst>
              <a:ext uri="{FF2B5EF4-FFF2-40B4-BE49-F238E27FC236}">
                <a16:creationId xmlns:a16="http://schemas.microsoft.com/office/drawing/2014/main" id="{C2A7EC38-AD42-6824-1028-7FDA87DC04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38023" y="8100472"/>
            <a:ext cx="792000" cy="792000"/>
          </a:xfrm>
          <a:prstGeom prst="rect">
            <a:avLst/>
          </a:prstGeom>
        </p:spPr>
      </p:pic>
      <p:sp>
        <p:nvSpPr>
          <p:cNvPr id="115" name="TextBox 18">
            <a:extLst>
              <a:ext uri="{FF2B5EF4-FFF2-40B4-BE49-F238E27FC236}">
                <a16:creationId xmlns:a16="http://schemas.microsoft.com/office/drawing/2014/main" id="{922BE275-648E-5C2E-FF34-0CF31CE4674F}"/>
              </a:ext>
            </a:extLst>
          </p:cNvPr>
          <p:cNvSpPr txBox="1"/>
          <p:nvPr/>
        </p:nvSpPr>
        <p:spPr>
          <a:xfrm>
            <a:off x="3567697" y="6595383"/>
            <a:ext cx="3205537" cy="1395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85"/>
              </a:lnSpc>
            </a:pPr>
            <a:r>
              <a:rPr lang="en-US" sz="2400" b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52 </a:t>
            </a:r>
            <a:r>
              <a:rPr lang="en-US" sz="2400" b="1" err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turbinas</a:t>
            </a:r>
            <a:endParaRPr lang="en-US" sz="2400" b="1">
              <a:solidFill>
                <a:srgbClr val="164194"/>
              </a:solidFill>
              <a:latin typeface="Dax OT Bold" panose="020B0604020202020204" charset="0"/>
              <a:ea typeface="TheMix E4s Bold"/>
              <a:cs typeface="TheMix E4s Bold"/>
              <a:sym typeface="TheMix E4s Bold"/>
            </a:endParaRPr>
          </a:p>
          <a:p>
            <a:pPr>
              <a:lnSpc>
                <a:spcPts val="3685"/>
              </a:lnSpc>
            </a:pPr>
            <a:r>
              <a:rPr lang="en-US" sz="2400" b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≈ 6,2MW c/u</a:t>
            </a:r>
          </a:p>
          <a:p>
            <a:pPr>
              <a:lnSpc>
                <a:spcPts val="3685"/>
              </a:lnSpc>
            </a:pPr>
            <a:r>
              <a:rPr lang="en-US" sz="2400" b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≈ 322,4MW </a:t>
            </a:r>
            <a:r>
              <a:rPr lang="en-US" sz="2400" b="1" err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totales</a:t>
            </a:r>
            <a:endParaRPr lang="en-US" sz="1400" b="1">
              <a:solidFill>
                <a:srgbClr val="164194"/>
              </a:solidFill>
              <a:latin typeface="Dax OT Bold" panose="020B0604020202020204" charset="0"/>
              <a:ea typeface="TheMix E4s Bold"/>
              <a:cs typeface="TheMix E4s Bold"/>
              <a:sym typeface="TheMix E4s Bold"/>
            </a:endParaRPr>
          </a:p>
        </p:txBody>
      </p:sp>
      <p:sp>
        <p:nvSpPr>
          <p:cNvPr id="116" name="TextBox 17">
            <a:extLst>
              <a:ext uri="{FF2B5EF4-FFF2-40B4-BE49-F238E27FC236}">
                <a16:creationId xmlns:a16="http://schemas.microsoft.com/office/drawing/2014/main" id="{D16D60D3-618E-418A-6CCF-FC843EA40DE2}"/>
              </a:ext>
            </a:extLst>
          </p:cNvPr>
          <p:cNvSpPr txBox="1"/>
          <p:nvPr/>
        </p:nvSpPr>
        <p:spPr>
          <a:xfrm>
            <a:off x="3349207" y="8461316"/>
            <a:ext cx="1216629" cy="437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15"/>
              </a:lnSpc>
            </a:pPr>
            <a:r>
              <a:rPr lang="en-US" sz="2400" b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250m</a:t>
            </a:r>
          </a:p>
        </p:txBody>
      </p:sp>
      <p:sp>
        <p:nvSpPr>
          <p:cNvPr id="117" name="TextBox 18">
            <a:extLst>
              <a:ext uri="{FF2B5EF4-FFF2-40B4-BE49-F238E27FC236}">
                <a16:creationId xmlns:a16="http://schemas.microsoft.com/office/drawing/2014/main" id="{2517F500-D4BA-AE2B-F3B9-6F5CBCF15474}"/>
              </a:ext>
            </a:extLst>
          </p:cNvPr>
          <p:cNvSpPr txBox="1"/>
          <p:nvPr/>
        </p:nvSpPr>
        <p:spPr>
          <a:xfrm>
            <a:off x="3669162" y="9286889"/>
            <a:ext cx="2138113" cy="446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85"/>
              </a:lnSpc>
            </a:pPr>
            <a:r>
              <a:rPr lang="en-US" sz="2400" b="1" dirty="0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500m</a:t>
            </a:r>
            <a:endParaRPr lang="en-US" sz="1400" b="1" dirty="0">
              <a:solidFill>
                <a:srgbClr val="164194"/>
              </a:solidFill>
              <a:latin typeface="Dax OT Bold" panose="020B0604020202020204" charset="0"/>
              <a:ea typeface="TheMix E4s Bold"/>
              <a:cs typeface="TheMix E4s Bold"/>
              <a:sym typeface="TheMix E4s Bold"/>
            </a:endParaRPr>
          </a:p>
        </p:txBody>
      </p:sp>
      <p:pic>
        <p:nvPicPr>
          <p:cNvPr id="118" name="Gráfico 117" descr="Turbinas de viento con relleno sólido">
            <a:extLst>
              <a:ext uri="{FF2B5EF4-FFF2-40B4-BE49-F238E27FC236}">
                <a16:creationId xmlns:a16="http://schemas.microsoft.com/office/drawing/2014/main" id="{6FAC320D-7868-8307-0A44-9F54A5B6FD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2081" y="6952602"/>
            <a:ext cx="792000" cy="792000"/>
          </a:xfrm>
          <a:prstGeom prst="rect">
            <a:avLst/>
          </a:prstGeom>
        </p:spPr>
      </p:pic>
      <p:pic>
        <p:nvPicPr>
          <p:cNvPr id="119" name="Gráfico 118" descr="Dirigir dos pines por un camino con relleno sólido">
            <a:extLst>
              <a:ext uri="{FF2B5EF4-FFF2-40B4-BE49-F238E27FC236}">
                <a16:creationId xmlns:a16="http://schemas.microsoft.com/office/drawing/2014/main" id="{687D83EE-A264-8864-9962-7743A039F8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02081" y="9068075"/>
            <a:ext cx="792000" cy="792000"/>
          </a:xfrm>
          <a:prstGeom prst="rect">
            <a:avLst/>
          </a:prstGeom>
        </p:spPr>
      </p:pic>
      <p:pic>
        <p:nvPicPr>
          <p:cNvPr id="120" name="Gráfico 119" descr="Regla con relleno sólido">
            <a:extLst>
              <a:ext uri="{FF2B5EF4-FFF2-40B4-BE49-F238E27FC236}">
                <a16:creationId xmlns:a16="http://schemas.microsoft.com/office/drawing/2014/main" id="{13BB52EC-E413-B69B-D359-5DDD6004B1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52719" y="8115463"/>
            <a:ext cx="792000" cy="792000"/>
          </a:xfrm>
          <a:prstGeom prst="rect">
            <a:avLst/>
          </a:prstGeom>
        </p:spPr>
      </p:pic>
      <p:sp>
        <p:nvSpPr>
          <p:cNvPr id="121" name="TextBox 18">
            <a:extLst>
              <a:ext uri="{FF2B5EF4-FFF2-40B4-BE49-F238E27FC236}">
                <a16:creationId xmlns:a16="http://schemas.microsoft.com/office/drawing/2014/main" id="{F2747021-DCCE-E5E8-9598-9E34E5874076}"/>
              </a:ext>
            </a:extLst>
          </p:cNvPr>
          <p:cNvSpPr txBox="1"/>
          <p:nvPr/>
        </p:nvSpPr>
        <p:spPr>
          <a:xfrm>
            <a:off x="8482393" y="6610374"/>
            <a:ext cx="3205537" cy="1395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85"/>
              </a:lnSpc>
            </a:pPr>
            <a:r>
              <a:rPr lang="en-US" sz="2400" b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43 </a:t>
            </a:r>
            <a:r>
              <a:rPr lang="en-US" sz="2400" b="1" err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turbinas</a:t>
            </a:r>
            <a:endParaRPr lang="en-US" sz="2400" b="1">
              <a:solidFill>
                <a:srgbClr val="164194"/>
              </a:solidFill>
              <a:latin typeface="Dax OT Bold" panose="020B0604020202020204" charset="0"/>
              <a:ea typeface="TheMix E4s Bold"/>
              <a:cs typeface="TheMix E4s Bold"/>
              <a:sym typeface="TheMix E4s Bold"/>
            </a:endParaRPr>
          </a:p>
          <a:p>
            <a:pPr>
              <a:lnSpc>
                <a:spcPts val="3685"/>
              </a:lnSpc>
            </a:pPr>
            <a:r>
              <a:rPr lang="en-US" sz="2400" b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≈ 7,2MW c/u</a:t>
            </a:r>
          </a:p>
          <a:p>
            <a:pPr>
              <a:lnSpc>
                <a:spcPts val="3685"/>
              </a:lnSpc>
            </a:pPr>
            <a:r>
              <a:rPr lang="en-US" sz="2400" b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≈ 309,6MW </a:t>
            </a:r>
            <a:r>
              <a:rPr lang="en-US" sz="2400" b="1" err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totales</a:t>
            </a:r>
            <a:endParaRPr lang="en-US" sz="1400" b="1">
              <a:solidFill>
                <a:srgbClr val="164194"/>
              </a:solidFill>
              <a:latin typeface="Dax OT Bold" panose="020B0604020202020204" charset="0"/>
              <a:ea typeface="TheMix E4s Bold"/>
              <a:cs typeface="TheMix E4s Bold"/>
              <a:sym typeface="TheMix E4s Bold"/>
            </a:endParaRPr>
          </a:p>
        </p:txBody>
      </p:sp>
      <p:sp>
        <p:nvSpPr>
          <p:cNvPr id="122" name="TextBox 17">
            <a:extLst>
              <a:ext uri="{FF2B5EF4-FFF2-40B4-BE49-F238E27FC236}">
                <a16:creationId xmlns:a16="http://schemas.microsoft.com/office/drawing/2014/main" id="{07E18A76-020E-CD00-7642-BECC89A8F5DC}"/>
              </a:ext>
            </a:extLst>
          </p:cNvPr>
          <p:cNvSpPr txBox="1"/>
          <p:nvPr/>
        </p:nvSpPr>
        <p:spPr>
          <a:xfrm>
            <a:off x="8263903" y="8476307"/>
            <a:ext cx="1216629" cy="437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15"/>
              </a:lnSpc>
            </a:pPr>
            <a:r>
              <a:rPr lang="en-US" sz="2400" b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285m</a:t>
            </a:r>
          </a:p>
        </p:txBody>
      </p:sp>
      <p:sp>
        <p:nvSpPr>
          <p:cNvPr id="123" name="TextBox 18">
            <a:extLst>
              <a:ext uri="{FF2B5EF4-FFF2-40B4-BE49-F238E27FC236}">
                <a16:creationId xmlns:a16="http://schemas.microsoft.com/office/drawing/2014/main" id="{C80563F9-770E-38D9-A7CB-29A494074297}"/>
              </a:ext>
            </a:extLst>
          </p:cNvPr>
          <p:cNvSpPr txBox="1"/>
          <p:nvPr/>
        </p:nvSpPr>
        <p:spPr>
          <a:xfrm>
            <a:off x="8565809" y="9301880"/>
            <a:ext cx="2138113" cy="446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85"/>
              </a:lnSpc>
            </a:pPr>
            <a:r>
              <a:rPr lang="en-US" sz="2400" b="1" dirty="0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500m</a:t>
            </a:r>
            <a:endParaRPr lang="en-US" sz="1400" b="1" dirty="0">
              <a:solidFill>
                <a:srgbClr val="164194"/>
              </a:solidFill>
              <a:latin typeface="Dax OT Bold" panose="020B0604020202020204" charset="0"/>
              <a:ea typeface="TheMix E4s Bold"/>
              <a:cs typeface="TheMix E4s Bold"/>
              <a:sym typeface="TheMix E4s Bold"/>
            </a:endParaRPr>
          </a:p>
        </p:txBody>
      </p:sp>
      <p:pic>
        <p:nvPicPr>
          <p:cNvPr id="124" name="Gráfico 123" descr="Turbinas de viento con relleno sólido">
            <a:extLst>
              <a:ext uri="{FF2B5EF4-FFF2-40B4-BE49-F238E27FC236}">
                <a16:creationId xmlns:a16="http://schemas.microsoft.com/office/drawing/2014/main" id="{C5466242-AA67-B1DC-5BE2-B98ECAE97B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55712" y="6952602"/>
            <a:ext cx="792000" cy="792000"/>
          </a:xfrm>
          <a:prstGeom prst="rect">
            <a:avLst/>
          </a:prstGeom>
        </p:spPr>
      </p:pic>
      <p:pic>
        <p:nvPicPr>
          <p:cNvPr id="125" name="Gráfico 124" descr="Dirigir dos pines por un camino con relleno sólido">
            <a:extLst>
              <a:ext uri="{FF2B5EF4-FFF2-40B4-BE49-F238E27FC236}">
                <a16:creationId xmlns:a16="http://schemas.microsoft.com/office/drawing/2014/main" id="{B5BF8D32-6B89-36E9-59B2-3CCCC0DC96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355712" y="9068075"/>
            <a:ext cx="792000" cy="792000"/>
          </a:xfrm>
          <a:prstGeom prst="rect">
            <a:avLst/>
          </a:prstGeom>
        </p:spPr>
      </p:pic>
      <p:pic>
        <p:nvPicPr>
          <p:cNvPr id="126" name="Gráfico 125" descr="Regla con relleno sólido">
            <a:extLst>
              <a:ext uri="{FF2B5EF4-FFF2-40B4-BE49-F238E27FC236}">
                <a16:creationId xmlns:a16="http://schemas.microsoft.com/office/drawing/2014/main" id="{7D611C55-ABFE-DB92-F4D9-F82A68ADF3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506350" y="8115463"/>
            <a:ext cx="792000" cy="792000"/>
          </a:xfrm>
          <a:prstGeom prst="rect">
            <a:avLst/>
          </a:prstGeom>
        </p:spPr>
      </p:pic>
      <p:sp>
        <p:nvSpPr>
          <p:cNvPr id="127" name="TextBox 18">
            <a:extLst>
              <a:ext uri="{FF2B5EF4-FFF2-40B4-BE49-F238E27FC236}">
                <a16:creationId xmlns:a16="http://schemas.microsoft.com/office/drawing/2014/main" id="{B60B7BE7-7B5C-E0C9-6C11-CBB8C37CA69D}"/>
              </a:ext>
            </a:extLst>
          </p:cNvPr>
          <p:cNvSpPr txBox="1"/>
          <p:nvPr/>
        </p:nvSpPr>
        <p:spPr>
          <a:xfrm>
            <a:off x="13336024" y="6610374"/>
            <a:ext cx="3205537" cy="1395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85"/>
              </a:lnSpc>
            </a:pPr>
            <a:r>
              <a:rPr lang="en-US" sz="2400" b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40 </a:t>
            </a:r>
            <a:r>
              <a:rPr lang="en-US" sz="2400" b="1" err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turbinas</a:t>
            </a:r>
            <a:endParaRPr lang="en-US" sz="2400" b="1">
              <a:solidFill>
                <a:srgbClr val="164194"/>
              </a:solidFill>
              <a:latin typeface="Dax OT Bold" panose="020B0604020202020204" charset="0"/>
              <a:ea typeface="TheMix E4s Bold"/>
              <a:cs typeface="TheMix E4s Bold"/>
              <a:sym typeface="TheMix E4s Bold"/>
            </a:endParaRPr>
          </a:p>
          <a:p>
            <a:pPr>
              <a:lnSpc>
                <a:spcPts val="3685"/>
              </a:lnSpc>
            </a:pPr>
            <a:r>
              <a:rPr lang="en-US" sz="2400" b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≈ 8,0MW c/u</a:t>
            </a:r>
          </a:p>
          <a:p>
            <a:pPr>
              <a:lnSpc>
                <a:spcPts val="3685"/>
              </a:lnSpc>
            </a:pPr>
            <a:r>
              <a:rPr lang="en-US" sz="2400" b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≈ 320MW </a:t>
            </a:r>
            <a:r>
              <a:rPr lang="en-US" sz="2400" b="1" err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totales</a:t>
            </a:r>
            <a:endParaRPr lang="en-US" sz="1400" b="1">
              <a:solidFill>
                <a:srgbClr val="164194"/>
              </a:solidFill>
              <a:latin typeface="Dax OT Bold" panose="020B0604020202020204" charset="0"/>
              <a:ea typeface="TheMix E4s Bold"/>
              <a:cs typeface="TheMix E4s Bold"/>
              <a:sym typeface="TheMix E4s Bold"/>
            </a:endParaRPr>
          </a:p>
        </p:txBody>
      </p:sp>
      <p:sp>
        <p:nvSpPr>
          <p:cNvPr id="128" name="TextBox 17">
            <a:extLst>
              <a:ext uri="{FF2B5EF4-FFF2-40B4-BE49-F238E27FC236}">
                <a16:creationId xmlns:a16="http://schemas.microsoft.com/office/drawing/2014/main" id="{4691A250-15B9-7F04-7E31-F6736E6038AD}"/>
              </a:ext>
            </a:extLst>
          </p:cNvPr>
          <p:cNvSpPr txBox="1"/>
          <p:nvPr/>
        </p:nvSpPr>
        <p:spPr>
          <a:xfrm>
            <a:off x="13117534" y="8476307"/>
            <a:ext cx="1216629" cy="437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15"/>
              </a:lnSpc>
            </a:pPr>
            <a:r>
              <a:rPr lang="en-US" sz="2400" b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260m</a:t>
            </a:r>
          </a:p>
        </p:txBody>
      </p:sp>
      <p:sp>
        <p:nvSpPr>
          <p:cNvPr id="129" name="TextBox 18">
            <a:extLst>
              <a:ext uri="{FF2B5EF4-FFF2-40B4-BE49-F238E27FC236}">
                <a16:creationId xmlns:a16="http://schemas.microsoft.com/office/drawing/2014/main" id="{431F0D57-7C96-DFFA-11AF-498689CEE115}"/>
              </a:ext>
            </a:extLst>
          </p:cNvPr>
          <p:cNvSpPr txBox="1"/>
          <p:nvPr/>
        </p:nvSpPr>
        <p:spPr>
          <a:xfrm>
            <a:off x="13392850" y="9301880"/>
            <a:ext cx="2367372" cy="906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85"/>
              </a:lnSpc>
            </a:pPr>
            <a:r>
              <a:rPr lang="en-US" sz="2400" b="1" dirty="0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1.000m </a:t>
            </a:r>
          </a:p>
          <a:p>
            <a:pPr>
              <a:lnSpc>
                <a:spcPts val="3685"/>
              </a:lnSpc>
            </a:pPr>
            <a:r>
              <a:rPr lang="en-US" sz="2000" dirty="0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*Salvo 9 </a:t>
            </a:r>
            <a:r>
              <a:rPr lang="en-US" sz="2000" dirty="0" err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viviendas</a:t>
            </a:r>
            <a:endParaRPr lang="en-US" sz="1200" dirty="0">
              <a:solidFill>
                <a:srgbClr val="164194"/>
              </a:solidFill>
              <a:latin typeface="Dax OT Bold" panose="020B0604020202020204" charset="0"/>
              <a:ea typeface="TheMix E4s Bold"/>
              <a:cs typeface="TheMix E4s Bold"/>
              <a:sym typeface="TheMix E4s Bold"/>
            </a:endParaRPr>
          </a:p>
        </p:txBody>
      </p:sp>
    </p:spTree>
    <p:extLst>
      <p:ext uri="{BB962C8B-B14F-4D97-AF65-F5344CB8AC3E}">
        <p14:creationId xmlns:p14="http://schemas.microsoft.com/office/powerpoint/2010/main" val="345861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/>
      <p:bldP spid="123" grpId="0"/>
      <p:bldP spid="127" grpId="0"/>
      <p:bldP spid="128" grpId="0"/>
      <p:bldP spid="1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EBFD8-61AF-9ABF-F622-7DFF4F60B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06960B0-765B-0D17-D2D3-D77A1980C294}"/>
              </a:ext>
            </a:extLst>
          </p:cNvPr>
          <p:cNvGrpSpPr/>
          <p:nvPr/>
        </p:nvGrpSpPr>
        <p:grpSpPr>
          <a:xfrm>
            <a:off x="-72902435" y="-17806336"/>
            <a:ext cx="102755508" cy="63708415"/>
            <a:chOff x="0" y="0"/>
            <a:chExt cx="137007344" cy="8494455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3A76192-253D-B749-49A3-DE39601AD1C3}"/>
                </a:ext>
              </a:extLst>
            </p:cNvPr>
            <p:cNvSpPr/>
            <p:nvPr/>
          </p:nvSpPr>
          <p:spPr>
            <a:xfrm rot="-10800000">
              <a:off x="0" y="0"/>
              <a:ext cx="137007344" cy="84944553"/>
            </a:xfrm>
            <a:custGeom>
              <a:avLst/>
              <a:gdLst/>
              <a:ahLst/>
              <a:cxnLst/>
              <a:rect l="l" t="t" r="r" b="b"/>
              <a:pathLst>
                <a:path w="137007344" h="84944553">
                  <a:moveTo>
                    <a:pt x="0" y="0"/>
                  </a:moveTo>
                  <a:lnTo>
                    <a:pt x="137007344" y="0"/>
                  </a:lnTo>
                  <a:lnTo>
                    <a:pt x="137007344" y="84944553"/>
                  </a:lnTo>
                  <a:lnTo>
                    <a:pt x="0" y="84944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93DB146-C11D-D9D5-8757-8EC383BD9D3F}"/>
                </a:ext>
              </a:extLst>
            </p:cNvPr>
            <p:cNvSpPr/>
            <p:nvPr/>
          </p:nvSpPr>
          <p:spPr>
            <a:xfrm>
              <a:off x="106610289" y="24867105"/>
              <a:ext cx="28395438" cy="17605171"/>
            </a:xfrm>
            <a:custGeom>
              <a:avLst/>
              <a:gdLst/>
              <a:ahLst/>
              <a:cxnLst/>
              <a:rect l="l" t="t" r="r" b="b"/>
              <a:pathLst>
                <a:path w="28395438" h="17605171">
                  <a:moveTo>
                    <a:pt x="0" y="0"/>
                  </a:moveTo>
                  <a:lnTo>
                    <a:pt x="28395438" y="0"/>
                  </a:lnTo>
                  <a:lnTo>
                    <a:pt x="28395438" y="17605172"/>
                  </a:lnTo>
                  <a:lnTo>
                    <a:pt x="0" y="176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5D1E980-489D-FF1F-DA81-50268AF6E164}"/>
                </a:ext>
              </a:extLst>
            </p:cNvPr>
            <p:cNvSpPr/>
            <p:nvPr/>
          </p:nvSpPr>
          <p:spPr>
            <a:xfrm rot="-7703828">
              <a:off x="110687799" y="18402248"/>
              <a:ext cx="18120647" cy="11234801"/>
            </a:xfrm>
            <a:custGeom>
              <a:avLst/>
              <a:gdLst/>
              <a:ahLst/>
              <a:cxnLst/>
              <a:rect l="l" t="t" r="r" b="b"/>
              <a:pathLst>
                <a:path w="18120647" h="11234801">
                  <a:moveTo>
                    <a:pt x="0" y="0"/>
                  </a:moveTo>
                  <a:lnTo>
                    <a:pt x="18120647" y="0"/>
                  </a:lnTo>
                  <a:lnTo>
                    <a:pt x="18120647" y="11234801"/>
                  </a:lnTo>
                  <a:lnTo>
                    <a:pt x="0" y="11234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CA8466FA-AB83-F487-27F9-D2A934BF4DBD}"/>
              </a:ext>
            </a:extLst>
          </p:cNvPr>
          <p:cNvSpPr txBox="1"/>
          <p:nvPr/>
        </p:nvSpPr>
        <p:spPr>
          <a:xfrm>
            <a:off x="1028700" y="651426"/>
            <a:ext cx="16192218" cy="2220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99"/>
              </a:lnSpc>
            </a:pPr>
            <a:r>
              <a:rPr lang="es-ES" sz="7200" b="1" spc="-351" noProof="0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Matriz energía eléctrica Los Lagos</a:t>
            </a:r>
          </a:p>
          <a:p>
            <a:pPr algn="l">
              <a:lnSpc>
                <a:spcPts val="8799"/>
              </a:lnSpc>
            </a:pPr>
            <a:endParaRPr lang="es-ES" sz="7200" b="1" spc="-351" noProof="0" dirty="0">
              <a:solidFill>
                <a:srgbClr val="164194"/>
              </a:solidFill>
              <a:latin typeface="Dax OT Bold"/>
              <a:ea typeface="Dax OT Bold"/>
              <a:cs typeface="Dax OT Bold"/>
              <a:sym typeface="Dax OT Bold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6F243A0-86BF-1782-BAAD-61C648DEBCC0}"/>
              </a:ext>
            </a:extLst>
          </p:cNvPr>
          <p:cNvSpPr/>
          <p:nvPr/>
        </p:nvSpPr>
        <p:spPr>
          <a:xfrm>
            <a:off x="15910740" y="8580395"/>
            <a:ext cx="2032649" cy="1706605"/>
          </a:xfrm>
          <a:custGeom>
            <a:avLst/>
            <a:gdLst/>
            <a:ahLst/>
            <a:cxnLst/>
            <a:rect l="l" t="t" r="r" b="b"/>
            <a:pathLst>
              <a:path w="2032649" h="1706605">
                <a:moveTo>
                  <a:pt x="0" y="0"/>
                </a:moveTo>
                <a:lnTo>
                  <a:pt x="2032649" y="0"/>
                </a:lnTo>
                <a:lnTo>
                  <a:pt x="2032649" y="1706605"/>
                </a:lnTo>
                <a:lnTo>
                  <a:pt x="0" y="17066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68650FB4-8504-D9F4-4A9C-8870CF5E914B}"/>
              </a:ext>
            </a:extLst>
          </p:cNvPr>
          <p:cNvGrpSpPr/>
          <p:nvPr/>
        </p:nvGrpSpPr>
        <p:grpSpPr>
          <a:xfrm>
            <a:off x="6169104" y="3142168"/>
            <a:ext cx="5994498" cy="5453358"/>
            <a:chOff x="1028700" y="3127037"/>
            <a:chExt cx="5994498" cy="5453358"/>
          </a:xfrm>
        </p:grpSpPr>
        <mc:AlternateContent xmlns:mc="http://schemas.openxmlformats.org/markup-compatibility/2006">
          <mc:Choice xmlns:cx1="http://schemas.microsoft.com/office/drawing/2015/9/8/chartex" Requires="cx1">
            <p:graphicFrame>
              <p:nvGraphicFramePr>
                <p:cNvPr id="13" name="Gráfico 12">
                  <a:extLst>
                    <a:ext uri="{FF2B5EF4-FFF2-40B4-BE49-F238E27FC236}">
                      <a16:creationId xmlns:a16="http://schemas.microsoft.com/office/drawing/2014/main" id="{DA8D5717-6467-D093-948D-36F37B60E180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2526229590"/>
                    </p:ext>
                  </p:extLst>
                </p:nvPr>
              </p:nvGraphicFramePr>
              <p:xfrm>
                <a:off x="1028700" y="4043843"/>
                <a:ext cx="5994498" cy="4536552"/>
              </p:xfrm>
              <a:graphic>
                <a:graphicData uri="http://schemas.microsoft.com/office/drawing/2014/chartex">
                  <cx:chart xmlns:cx="http://schemas.microsoft.com/office/drawing/2014/chartex" xmlns:r="http://schemas.openxmlformats.org/officeDocument/2006/relationships" r:id="rId9"/>
                </a:graphicData>
              </a:graphic>
            </p:graphicFrame>
          </mc:Choice>
          <mc:Fallback>
            <p:pic>
              <p:nvPicPr>
                <p:cNvPr id="13" name="Gráfico 12">
                  <a:extLst>
                    <a:ext uri="{FF2B5EF4-FFF2-40B4-BE49-F238E27FC236}">
                      <a16:creationId xmlns:a16="http://schemas.microsoft.com/office/drawing/2014/main" id="{DA8D5717-6467-D093-948D-36F37B60E180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169104" y="4058974"/>
                  <a:ext cx="5994498" cy="4536552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8" name="Gráfico 7" descr="Turbinas de viento con relleno sólido">
              <a:extLst>
                <a:ext uri="{FF2B5EF4-FFF2-40B4-BE49-F238E27FC236}">
                  <a16:creationId xmlns:a16="http://schemas.microsoft.com/office/drawing/2014/main" id="{35F80FB7-70E0-3AFF-464F-0637E062C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710504" y="4840706"/>
              <a:ext cx="914400" cy="914400"/>
            </a:xfrm>
            <a:prstGeom prst="rect">
              <a:avLst/>
            </a:prstGeom>
          </p:spPr>
        </p:pic>
        <p:pic>
          <p:nvPicPr>
            <p:cNvPr id="12" name="Gráfico 11" descr="Producción con relleno sólido">
              <a:extLst>
                <a:ext uri="{FF2B5EF4-FFF2-40B4-BE49-F238E27FC236}">
                  <a16:creationId xmlns:a16="http://schemas.microsoft.com/office/drawing/2014/main" id="{C66CC535-4489-1230-E6AE-3046AECA4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734209" y="7204907"/>
              <a:ext cx="914400" cy="914400"/>
            </a:xfrm>
            <a:prstGeom prst="rect">
              <a:avLst/>
            </a:prstGeom>
          </p:spPr>
        </p:pic>
        <p:pic>
          <p:nvPicPr>
            <p:cNvPr id="16" name="Gráfico 15" descr="Energía hidroeléctrica con relleno sólido">
              <a:extLst>
                <a:ext uri="{FF2B5EF4-FFF2-40B4-BE49-F238E27FC236}">
                  <a16:creationId xmlns:a16="http://schemas.microsoft.com/office/drawing/2014/main" id="{62890181-3EFF-4BA1-29C8-A84C21E20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655712" y="4894848"/>
              <a:ext cx="914400" cy="914400"/>
            </a:xfrm>
            <a:prstGeom prst="rect">
              <a:avLst/>
            </a:prstGeom>
          </p:spPr>
        </p:pic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4E357BBA-7141-04AD-F354-70748E093E39}"/>
                </a:ext>
              </a:extLst>
            </p:cNvPr>
            <p:cNvSpPr txBox="1"/>
            <p:nvPr/>
          </p:nvSpPr>
          <p:spPr>
            <a:xfrm>
              <a:off x="1124952" y="3127037"/>
              <a:ext cx="2292016" cy="10309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8799"/>
                </a:lnSpc>
              </a:pPr>
              <a:r>
                <a:rPr lang="es-ES" sz="5400" b="1" spc="-351" dirty="0">
                  <a:solidFill>
                    <a:srgbClr val="164194"/>
                  </a:solidFill>
                  <a:latin typeface="Dax OT Bold"/>
                  <a:ea typeface="Dax OT Bold"/>
                  <a:cs typeface="Dax OT Bold"/>
                  <a:sym typeface="Dax OT Bold"/>
                </a:rPr>
                <a:t>hoy</a:t>
              </a:r>
              <a:endParaRPr lang="es-ES" sz="7200" b="1" spc="-351" noProof="0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endParaRPr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9F812E74-CE60-9B04-360A-7158CAA72758}"/>
              </a:ext>
            </a:extLst>
          </p:cNvPr>
          <p:cNvGrpSpPr/>
          <p:nvPr/>
        </p:nvGrpSpPr>
        <p:grpSpPr>
          <a:xfrm>
            <a:off x="9641692" y="3142168"/>
            <a:ext cx="6034869" cy="5438228"/>
            <a:chOff x="9641692" y="3142168"/>
            <a:chExt cx="6034869" cy="5438228"/>
          </a:xfrm>
        </p:grpSpPr>
        <mc:AlternateContent xmlns:mc="http://schemas.openxmlformats.org/markup-compatibility/2006">
          <mc:Choice xmlns:cx1="http://schemas.microsoft.com/office/drawing/2015/9/8/chartex" Requires="cx1">
            <p:graphicFrame>
              <p:nvGraphicFramePr>
                <p:cNvPr id="14" name="Gráfico 13">
                  <a:extLst>
                    <a:ext uri="{FF2B5EF4-FFF2-40B4-BE49-F238E27FC236}">
                      <a16:creationId xmlns:a16="http://schemas.microsoft.com/office/drawing/2014/main" id="{B43F13B7-B99E-0267-8D08-01E014452C3C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1081038923"/>
                    </p:ext>
                  </p:extLst>
                </p:nvPr>
              </p:nvGraphicFramePr>
              <p:xfrm>
                <a:off x="9641692" y="4043843"/>
                <a:ext cx="6034869" cy="4536553"/>
              </p:xfrm>
              <a:graphic>
                <a:graphicData uri="http://schemas.microsoft.com/office/drawing/2014/chartex">
                  <cx:chart xmlns:cx="http://schemas.microsoft.com/office/drawing/2014/chartex" xmlns:r="http://schemas.openxmlformats.org/officeDocument/2006/relationships" r:id="rId17"/>
                </a:graphicData>
              </a:graphic>
            </p:graphicFrame>
          </mc:Choice>
          <mc:Fallback>
            <p:pic>
              <p:nvPicPr>
                <p:cNvPr id="14" name="Gráfico 13">
                  <a:extLst>
                    <a:ext uri="{FF2B5EF4-FFF2-40B4-BE49-F238E27FC236}">
                      <a16:creationId xmlns:a16="http://schemas.microsoft.com/office/drawing/2014/main" id="{B43F13B7-B99E-0267-8D08-01E014452C3C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641692" y="4043843"/>
                  <a:ext cx="6034869" cy="4536553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19" name="Gráfico 18" descr="Turbinas de viento con relleno sólido">
              <a:extLst>
                <a:ext uri="{FF2B5EF4-FFF2-40B4-BE49-F238E27FC236}">
                  <a16:creationId xmlns:a16="http://schemas.microsoft.com/office/drawing/2014/main" id="{B42A76E3-D556-206E-69BE-521C389FD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534199" y="4766510"/>
              <a:ext cx="914400" cy="914400"/>
            </a:xfrm>
            <a:prstGeom prst="rect">
              <a:avLst/>
            </a:prstGeom>
          </p:spPr>
        </p:pic>
        <p:pic>
          <p:nvPicPr>
            <p:cNvPr id="20" name="Gráfico 19" descr="Producción con relleno sólido">
              <a:extLst>
                <a:ext uri="{FF2B5EF4-FFF2-40B4-BE49-F238E27FC236}">
                  <a16:creationId xmlns:a16="http://schemas.microsoft.com/office/drawing/2014/main" id="{09FDA5EB-9FA4-CC02-DAA5-4BE1EB957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4588315" y="7117723"/>
              <a:ext cx="914400" cy="914400"/>
            </a:xfrm>
            <a:prstGeom prst="rect">
              <a:avLst/>
            </a:prstGeom>
          </p:spPr>
        </p:pic>
        <p:pic>
          <p:nvPicPr>
            <p:cNvPr id="21" name="Gráfico 20" descr="Energía hidroeléctrica con relleno sólido">
              <a:extLst>
                <a:ext uri="{FF2B5EF4-FFF2-40B4-BE49-F238E27FC236}">
                  <a16:creationId xmlns:a16="http://schemas.microsoft.com/office/drawing/2014/main" id="{90FBC473-1D86-1CDA-B4E6-A911AFEE2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4541902" y="4807664"/>
              <a:ext cx="914400" cy="914400"/>
            </a:xfrm>
            <a:prstGeom prst="rect">
              <a:avLst/>
            </a:prstGeom>
          </p:spPr>
        </p:pic>
        <p:sp>
          <p:nvSpPr>
            <p:cNvPr id="23" name="TextBox 7">
              <a:extLst>
                <a:ext uri="{FF2B5EF4-FFF2-40B4-BE49-F238E27FC236}">
                  <a16:creationId xmlns:a16="http://schemas.microsoft.com/office/drawing/2014/main" id="{B9D56D0B-33FB-A490-D035-9174B440EF7D}"/>
                </a:ext>
              </a:extLst>
            </p:cNvPr>
            <p:cNvSpPr txBox="1"/>
            <p:nvPr/>
          </p:nvSpPr>
          <p:spPr>
            <a:xfrm>
              <a:off x="9717055" y="3142168"/>
              <a:ext cx="2292016" cy="10309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8799"/>
                </a:lnSpc>
              </a:pPr>
              <a:r>
                <a:rPr lang="es-ES" sz="5400" b="1" spc="-351" dirty="0">
                  <a:solidFill>
                    <a:srgbClr val="164194"/>
                  </a:solidFill>
                  <a:latin typeface="Dax OT Bold"/>
                  <a:ea typeface="Dax OT Bold"/>
                  <a:cs typeface="Dax OT Bold"/>
                  <a:sym typeface="Dax OT Bold"/>
                </a:rPr>
                <a:t>2033</a:t>
              </a:r>
              <a:endParaRPr lang="es-ES" sz="7200" b="1" spc="-351" noProof="0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endParaRPr>
            </a:p>
          </p:txBody>
        </p:sp>
        <p:sp>
          <p:nvSpPr>
            <p:cNvPr id="24" name="TextBox 7">
              <a:extLst>
                <a:ext uri="{FF2B5EF4-FFF2-40B4-BE49-F238E27FC236}">
                  <a16:creationId xmlns:a16="http://schemas.microsoft.com/office/drawing/2014/main" id="{BEB7C6A2-B298-7D54-1934-6C99F5C4C723}"/>
                </a:ext>
              </a:extLst>
            </p:cNvPr>
            <p:cNvSpPr txBox="1"/>
            <p:nvPr/>
          </p:nvSpPr>
          <p:spPr>
            <a:xfrm>
              <a:off x="11513118" y="5988463"/>
              <a:ext cx="2292016" cy="10309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8799"/>
                </a:lnSpc>
              </a:pPr>
              <a:r>
                <a:rPr lang="es-ES" sz="5400" b="1" spc="-351" dirty="0">
                  <a:solidFill>
                    <a:schemeClr val="bg1"/>
                  </a:solidFill>
                  <a:latin typeface="Dax OT Bold"/>
                  <a:ea typeface="Dax OT Bold"/>
                  <a:cs typeface="Dax OT Bold"/>
                  <a:sym typeface="Dax OT Bold"/>
                </a:rPr>
                <a:t>6x</a:t>
              </a:r>
              <a:endParaRPr lang="es-ES" sz="7200" b="1" spc="-351" noProof="0" dirty="0">
                <a:solidFill>
                  <a:schemeClr val="bg1"/>
                </a:solidFill>
                <a:latin typeface="Dax OT Bold"/>
                <a:ea typeface="Dax OT Bold"/>
                <a:cs typeface="Dax OT Bold"/>
                <a:sym typeface="Dax OT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516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69136E-6 L -0.27752 -0.004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80" y="-2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24E98-6F60-7CBC-81FB-A84F58D4F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9BED105-49AF-6F75-C45F-1009517E3BCE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51" b="-9151"/>
            </a:stretch>
          </a:blipFill>
        </p:spPr>
        <p:txBody>
          <a:bodyPr/>
          <a:lstStyle/>
          <a:p>
            <a:endParaRPr lang="es-E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AA45C97-DAD3-D8B6-C9A5-D9B3AB267861}"/>
              </a:ext>
            </a:extLst>
          </p:cNvPr>
          <p:cNvGrpSpPr/>
          <p:nvPr/>
        </p:nvGrpSpPr>
        <p:grpSpPr>
          <a:xfrm>
            <a:off x="-73568117" y="-17888222"/>
            <a:ext cx="102755508" cy="63708415"/>
            <a:chOff x="0" y="0"/>
            <a:chExt cx="137007344" cy="8494455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97C0C3E-0E17-7578-81CA-30408AA4F47A}"/>
                </a:ext>
              </a:extLst>
            </p:cNvPr>
            <p:cNvSpPr/>
            <p:nvPr/>
          </p:nvSpPr>
          <p:spPr>
            <a:xfrm rot="-10800000">
              <a:off x="0" y="0"/>
              <a:ext cx="137007344" cy="84944553"/>
            </a:xfrm>
            <a:custGeom>
              <a:avLst/>
              <a:gdLst/>
              <a:ahLst/>
              <a:cxnLst/>
              <a:rect l="l" t="t" r="r" b="b"/>
              <a:pathLst>
                <a:path w="137007344" h="84944553">
                  <a:moveTo>
                    <a:pt x="0" y="0"/>
                  </a:moveTo>
                  <a:lnTo>
                    <a:pt x="137007344" y="0"/>
                  </a:lnTo>
                  <a:lnTo>
                    <a:pt x="137007344" y="84944553"/>
                  </a:lnTo>
                  <a:lnTo>
                    <a:pt x="0" y="84944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4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B068008-9E94-D6ED-99D0-3995BF902BAB}"/>
                </a:ext>
              </a:extLst>
            </p:cNvPr>
            <p:cNvSpPr/>
            <p:nvPr/>
          </p:nvSpPr>
          <p:spPr>
            <a:xfrm>
              <a:off x="106610289" y="24867105"/>
              <a:ext cx="28395438" cy="17605171"/>
            </a:xfrm>
            <a:custGeom>
              <a:avLst/>
              <a:gdLst/>
              <a:ahLst/>
              <a:cxnLst/>
              <a:rect l="l" t="t" r="r" b="b"/>
              <a:pathLst>
                <a:path w="28395438" h="17605171">
                  <a:moveTo>
                    <a:pt x="0" y="0"/>
                  </a:moveTo>
                  <a:lnTo>
                    <a:pt x="28395438" y="0"/>
                  </a:lnTo>
                  <a:lnTo>
                    <a:pt x="28395438" y="17605172"/>
                  </a:lnTo>
                  <a:lnTo>
                    <a:pt x="0" y="176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5444DDF-2546-21ED-4036-2CC7A0C185A2}"/>
                </a:ext>
              </a:extLst>
            </p:cNvPr>
            <p:cNvSpPr/>
            <p:nvPr/>
          </p:nvSpPr>
          <p:spPr>
            <a:xfrm rot="-7703828">
              <a:off x="110687799" y="18402248"/>
              <a:ext cx="18120647" cy="11234801"/>
            </a:xfrm>
            <a:custGeom>
              <a:avLst/>
              <a:gdLst/>
              <a:ahLst/>
              <a:cxnLst/>
              <a:rect l="l" t="t" r="r" b="b"/>
              <a:pathLst>
                <a:path w="18120647" h="11234801">
                  <a:moveTo>
                    <a:pt x="0" y="0"/>
                  </a:moveTo>
                  <a:lnTo>
                    <a:pt x="18120647" y="0"/>
                  </a:lnTo>
                  <a:lnTo>
                    <a:pt x="18120647" y="11234801"/>
                  </a:lnTo>
                  <a:lnTo>
                    <a:pt x="0" y="11234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6C97A976-4188-C9F6-761E-2563E1C1D6FC}"/>
              </a:ext>
            </a:extLst>
          </p:cNvPr>
          <p:cNvSpPr txBox="1"/>
          <p:nvPr/>
        </p:nvSpPr>
        <p:spPr>
          <a:xfrm>
            <a:off x="2472744" y="1104900"/>
            <a:ext cx="11058572" cy="3770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175"/>
              </a:lnSpc>
            </a:pPr>
            <a:r>
              <a:rPr lang="es-ES" sz="7500" b="1" spc="-300" noProof="0" dirty="0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Parque eólico Trumao</a:t>
            </a:r>
          </a:p>
          <a:p>
            <a:pPr algn="l">
              <a:lnSpc>
                <a:spcPts val="8175"/>
              </a:lnSpc>
            </a:pPr>
            <a:r>
              <a:rPr lang="es-ES" sz="6000" b="1" spc="-300" dirty="0" err="1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wpd</a:t>
            </a:r>
            <a:r>
              <a:rPr lang="es-ES" sz="6000" b="1" spc="-300" dirty="0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 Chile</a:t>
            </a:r>
            <a:endParaRPr lang="es-ES" sz="7500" b="1" spc="-300" noProof="0" dirty="0">
              <a:solidFill>
                <a:srgbClr val="FFFFFF"/>
              </a:solidFill>
              <a:latin typeface="Dax OT Bold"/>
              <a:ea typeface="Dax OT Bold"/>
              <a:cs typeface="Dax OT Bold"/>
              <a:sym typeface="Dax OT Bold"/>
            </a:endParaRPr>
          </a:p>
          <a:p>
            <a:pPr algn="l"/>
            <a:endParaRPr lang="es-ES" sz="4000" spc="-300" noProof="0" dirty="0">
              <a:solidFill>
                <a:srgbClr val="FFFFFF"/>
              </a:solidFill>
              <a:latin typeface="Congenial Light" panose="020F0502020204030204" pitchFamily="2" charset="0"/>
              <a:ea typeface="Dax OT Bold"/>
              <a:cs typeface="Dax OT Bold"/>
              <a:sym typeface="Dax OT Bold"/>
            </a:endParaRPr>
          </a:p>
          <a:p>
            <a:pPr algn="l">
              <a:lnSpc>
                <a:spcPts val="8175"/>
              </a:lnSpc>
            </a:pPr>
            <a:endParaRPr lang="es-ES" sz="7500" b="1" spc="-300" noProof="0" dirty="0">
              <a:solidFill>
                <a:srgbClr val="FFFFFF"/>
              </a:solidFill>
              <a:latin typeface="Dax OT Bold"/>
              <a:ea typeface="Dax OT Bold"/>
              <a:cs typeface="Dax OT Bold"/>
              <a:sym typeface="Dax OT Bold"/>
            </a:endParaRPr>
          </a:p>
        </p:txBody>
      </p:sp>
      <p:pic>
        <p:nvPicPr>
          <p:cNvPr id="10" name="Imagen 9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B213EF22-49BA-281B-FD0B-FE696E87258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8692" y="8320472"/>
            <a:ext cx="2534581" cy="1690637"/>
          </a:xfrm>
          <a:prstGeom prst="rect">
            <a:avLst/>
          </a:prstGeom>
        </p:spPr>
      </p:pic>
      <p:sp>
        <p:nvSpPr>
          <p:cNvPr id="7" name="Freeform 7">
            <a:extLst>
              <a:ext uri="{FF2B5EF4-FFF2-40B4-BE49-F238E27FC236}">
                <a16:creationId xmlns:a16="http://schemas.microsoft.com/office/drawing/2014/main" id="{97A2D2A9-B3B8-D6B6-CBB9-71BD2FA40A04}"/>
              </a:ext>
            </a:extLst>
          </p:cNvPr>
          <p:cNvSpPr/>
          <p:nvPr/>
        </p:nvSpPr>
        <p:spPr>
          <a:xfrm>
            <a:off x="13827533" y="8320472"/>
            <a:ext cx="2032649" cy="1706605"/>
          </a:xfrm>
          <a:custGeom>
            <a:avLst/>
            <a:gdLst/>
            <a:ahLst/>
            <a:cxnLst/>
            <a:rect l="l" t="t" r="r" b="b"/>
            <a:pathLst>
              <a:path w="2032649" h="1706605">
                <a:moveTo>
                  <a:pt x="0" y="0"/>
                </a:moveTo>
                <a:lnTo>
                  <a:pt x="2032649" y="0"/>
                </a:lnTo>
                <a:lnTo>
                  <a:pt x="2032649" y="1706605"/>
                </a:lnTo>
                <a:lnTo>
                  <a:pt x="0" y="17066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1208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Urls xmlns="http://schemas.microsoft.com/sharepoint/v3/contenttype/forms/url">
  <Edit>_layouts/15/SPListForm.aspx?PageType=6</Edit>
  <EditComponentId>fcfa596c-186e-4af7-80f2-a601e72830df</EditComponentId>
  <EditComponentProperties>{"SolutionId":"4a6f1703-a7f8-4c0d-9e80-1cf69000b32f"}</EditComponentProperties>
  <DisplayFormTarget>NewWindow</DisplayFormTarget>
  <EditFormTarget>NewWindow</EditFormTarget>
  <NewFormTarget>NewWindow</NewFormTarget>
</FormUrl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41C6F51FBB6E4DA1632417652CBAD6" ma:contentTypeVersion="11" ma:contentTypeDescription="Create a new document." ma:contentTypeScope="" ma:versionID="d695162db5fac31ba43f55513cef2b73">
  <xsd:schema xmlns:xsd="http://www.w3.org/2001/XMLSchema" xmlns:xs="http://www.w3.org/2001/XMLSchema" xmlns:p="http://schemas.microsoft.com/office/2006/metadata/properties" xmlns:ns2="618c8691-95de-4ea5-9b11-2f67fd077f01" xmlns:ns3="d20d502b-37b6-4bf3-8046-d05586d1612d" targetNamespace="http://schemas.microsoft.com/office/2006/metadata/properties" ma:root="true" ma:fieldsID="3466708854607415783f94d644b1296d" ns2:_="" ns3:_="">
    <xsd:import namespace="618c8691-95de-4ea5-9b11-2f67fd077f01"/>
    <xsd:import namespace="d20d502b-37b6-4bf3-8046-d05586d161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8c8691-95de-4ea5-9b11-2f67fd077f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bc07117-057f-45b3-9e94-16af3adc12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0d502b-37b6-4bf3-8046-d05586d1612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dc7bfa4-c337-44d5-8c27-2ed0410fa64f}" ma:internalName="TaxCatchAll" ma:showField="CatchAllData" ma:web="d20d502b-37b6-4bf3-8046-d05586d161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20d502b-37b6-4bf3-8046-d05586d1612d" xsi:nil="true"/>
    <lcf76f155ced4ddcb4097134ff3c332f xmlns="618c8691-95de-4ea5-9b11-2f67fd077f01">
      <Terms xmlns="http://schemas.microsoft.com/office/infopath/2007/PartnerControls"/>
    </lcf76f155ced4ddcb4097134ff3c332f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B0E40D-9EC8-4B2D-BA32-3244C4C0490D}">
  <ds:schemaRefs>
    <ds:schemaRef ds:uri="http://schemas.microsoft.com/sharepoint/v3/contenttype/forms/url"/>
  </ds:schemaRefs>
</ds:datastoreItem>
</file>

<file path=customXml/itemProps2.xml><?xml version="1.0" encoding="utf-8"?>
<ds:datastoreItem xmlns:ds="http://schemas.openxmlformats.org/officeDocument/2006/customXml" ds:itemID="{B4936029-E22A-48AD-9ED4-E366E2463F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8c8691-95de-4ea5-9b11-2f67fd077f01"/>
    <ds:schemaRef ds:uri="d20d502b-37b6-4bf3-8046-d05586d161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50AB41-6B41-4653-8EF0-E65C710C017B}">
  <ds:schemaRefs>
    <ds:schemaRef ds:uri="http://www.w3.org/XML/1998/namespace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d20d502b-37b6-4bf3-8046-d05586d1612d"/>
    <ds:schemaRef ds:uri="618c8691-95de-4ea5-9b11-2f67fd077f01"/>
    <ds:schemaRef ds:uri="http://purl.org/dc/dcmitype/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2B77BA69-E190-4C8A-B56F-7B5ECD0ED5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</Words>
  <Application>Microsoft Office PowerPoint</Application>
  <PresentationFormat>Personalizado</PresentationFormat>
  <Paragraphs>47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Congenial Light</vt:lpstr>
      <vt:lpstr>Arial</vt:lpstr>
      <vt:lpstr>Dax OT Bold</vt:lpstr>
      <vt:lpstr>Calibri</vt:lpstr>
      <vt:lpstr>TheMix E4s</vt:lpstr>
      <vt:lpstr>Aptos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Cierre PCA Parque Trumao</dc:title>
  <dc:creator>Constanza Muñoz</dc:creator>
  <cp:lastModifiedBy>Mauricio Henríquez</cp:lastModifiedBy>
  <cp:revision>35</cp:revision>
  <dcterms:created xsi:type="dcterms:W3CDTF">2006-08-16T00:00:00Z</dcterms:created>
  <dcterms:modified xsi:type="dcterms:W3CDTF">2025-11-20T22:18:28Z</dcterms:modified>
  <dc:identifier>DAGzLDEfLfM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41200.0000000000</vt:lpwstr>
  </property>
  <property fmtid="{D5CDD505-2E9C-101B-9397-08002B2CF9AE}" pid="3" name="ContentTypeId">
    <vt:lpwstr>0x010100EC41C6F51FBB6E4DA1632417652CBAD6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