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6" r:id="rId5"/>
    <p:sldId id="1822" r:id="rId6"/>
    <p:sldId id="1823" r:id="rId7"/>
    <p:sldId id="1821" r:id="rId8"/>
    <p:sldId id="257" r:id="rId9"/>
    <p:sldId id="264" r:id="rId10"/>
    <p:sldId id="265" r:id="rId11"/>
    <p:sldId id="1805" r:id="rId12"/>
    <p:sldId id="267" r:id="rId13"/>
    <p:sldId id="1818" r:id="rId14"/>
    <p:sldId id="1806" r:id="rId15"/>
    <p:sldId id="1807" r:id="rId16"/>
    <p:sldId id="1825" r:id="rId17"/>
    <p:sldId id="1824" r:id="rId18"/>
    <p:sldId id="1827" r:id="rId19"/>
    <p:sldId id="1826" r:id="rId20"/>
    <p:sldId id="1808" r:id="rId21"/>
    <p:sldId id="1811" r:id="rId22"/>
    <p:sldId id="1812" r:id="rId23"/>
    <p:sldId id="1815" r:id="rId24"/>
    <p:sldId id="1814" r:id="rId25"/>
    <p:sldId id="1819" r:id="rId26"/>
    <p:sldId id="1817" r:id="rId27"/>
    <p:sldId id="1820" r:id="rId2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9" autoAdjust="0"/>
    <p:restoredTop sz="79439" autoAdjust="0"/>
  </p:normalViewPr>
  <p:slideViewPr>
    <p:cSldViewPr snapToGrid="0">
      <p:cViewPr>
        <p:scale>
          <a:sx n="70" d="100"/>
          <a:sy n="70" d="100"/>
        </p:scale>
        <p:origin x="606" y="-228"/>
      </p:cViewPr>
      <p:guideLst/>
    </p:cSldViewPr>
  </p:slideViewPr>
  <p:notesTextViewPr>
    <p:cViewPr>
      <p:scale>
        <a:sx n="1" d="1"/>
        <a:sy n="1" d="1"/>
      </p:scale>
      <p:origin x="0" y="0"/>
    </p:cViewPr>
  </p:notesTextViewPr>
  <p:notesViewPr>
    <p:cSldViewPr snapToGrid="0">
      <p:cViewPr varScale="1">
        <p:scale>
          <a:sx n="54" d="100"/>
          <a:sy n="54" d="100"/>
        </p:scale>
        <p:origin x="289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dro Ovalle" userId="24e8d041-2a97-44ca-86f8-f3f214a36b7f" providerId="ADAL" clId="{4DD627CF-82E4-42A4-BC43-FD68FA3E0414}"/>
    <pc:docChg chg="modSld">
      <pc:chgData name="Pedro Ovalle" userId="24e8d041-2a97-44ca-86f8-f3f214a36b7f" providerId="ADAL" clId="{4DD627CF-82E4-42A4-BC43-FD68FA3E0414}" dt="2026-04-02T19:01:05.058" v="19" actId="20577"/>
      <pc:docMkLst>
        <pc:docMk/>
      </pc:docMkLst>
      <pc:sldChg chg="modSp mod">
        <pc:chgData name="Pedro Ovalle" userId="24e8d041-2a97-44ca-86f8-f3f214a36b7f" providerId="ADAL" clId="{4DD627CF-82E4-42A4-BC43-FD68FA3E0414}" dt="2026-04-02T19:01:05.058" v="19" actId="20577"/>
        <pc:sldMkLst>
          <pc:docMk/>
          <pc:sldMk cId="2584495433" sldId="1805"/>
        </pc:sldMkLst>
      </pc:sldChg>
    </pc:docChg>
  </pc:docChgLst>
  <pc:docChgLst>
    <pc:chgData name="Pablo  Faundez" userId="8cacd1fb-821f-4251-b86c-b73def137383" providerId="ADAL" clId="{F1270E92-531E-4D53-AC7D-83023A9AAFA7}"/>
    <pc:docChg chg="undo redo custSel addSld delSld modSld sldOrd modMainMaster">
      <pc:chgData name="Pablo  Faundez" userId="8cacd1fb-821f-4251-b86c-b73def137383" providerId="ADAL" clId="{F1270E92-531E-4D53-AC7D-83023A9AAFA7}" dt="2026-04-21T12:53:45.068" v="4794" actId="1076"/>
      <pc:docMkLst>
        <pc:docMk/>
      </pc:docMkLst>
      <pc:sldChg chg="addSp modSp mod modNotesTx">
        <pc:chgData name="Pablo  Faundez" userId="8cacd1fb-821f-4251-b86c-b73def137383" providerId="ADAL" clId="{F1270E92-531E-4D53-AC7D-83023A9AAFA7}" dt="2026-04-20T20:48:50.673" v="4314" actId="20577"/>
        <pc:sldMkLst>
          <pc:docMk/>
          <pc:sldMk cId="751751669" sldId="256"/>
        </pc:sldMkLst>
        <pc:spChg chg="add mod">
          <ac:chgData name="Pablo  Faundez" userId="8cacd1fb-821f-4251-b86c-b73def137383" providerId="ADAL" clId="{F1270E92-531E-4D53-AC7D-83023A9AAFA7}" dt="2026-04-20T20:25:47.725" v="4158"/>
          <ac:spMkLst>
            <pc:docMk/>
            <pc:sldMk cId="751751669" sldId="256"/>
            <ac:spMk id="2" creationId="{7EA33370-6F31-B647-2540-DCF10702AAF1}"/>
          </ac:spMkLst>
        </pc:spChg>
        <pc:spChg chg="mod">
          <ac:chgData name="Pablo  Faundez" userId="8cacd1fb-821f-4251-b86c-b73def137383" providerId="ADAL" clId="{F1270E92-531E-4D53-AC7D-83023A9AAFA7}" dt="2026-04-20T14:54:21.778" v="2759" actId="20577"/>
          <ac:spMkLst>
            <pc:docMk/>
            <pc:sldMk cId="751751669" sldId="256"/>
            <ac:spMk id="12" creationId="{90C8DE3A-6BAB-1EBC-58D0-49D539BF4FD5}"/>
          </ac:spMkLst>
        </pc:spChg>
      </pc:sldChg>
      <pc:sldChg chg="addSp delSp modSp mod modNotesTx">
        <pc:chgData name="Pablo  Faundez" userId="8cacd1fb-821f-4251-b86c-b73def137383" providerId="ADAL" clId="{F1270E92-531E-4D53-AC7D-83023A9AAFA7}" dt="2026-04-20T20:42:26.878" v="4207" actId="20577"/>
        <pc:sldMkLst>
          <pc:docMk/>
          <pc:sldMk cId="3719710473" sldId="257"/>
        </pc:sldMkLst>
        <pc:spChg chg="mod">
          <ac:chgData name="Pablo  Faundez" userId="8cacd1fb-821f-4251-b86c-b73def137383" providerId="ADAL" clId="{F1270E92-531E-4D53-AC7D-83023A9AAFA7}" dt="2026-04-20T19:45:03.866" v="4042" actId="313"/>
          <ac:spMkLst>
            <pc:docMk/>
            <pc:sldMk cId="3719710473" sldId="257"/>
            <ac:spMk id="2" creationId="{BD379002-FE9B-017E-66AC-316F4D1C5839}"/>
          </ac:spMkLst>
        </pc:spChg>
        <pc:spChg chg="mod">
          <ac:chgData name="Pablo  Faundez" userId="8cacd1fb-821f-4251-b86c-b73def137383" providerId="ADAL" clId="{F1270E92-531E-4D53-AC7D-83023A9AAFA7}" dt="2026-04-20T20:42:14.406" v="4206" actId="403"/>
          <ac:spMkLst>
            <pc:docMk/>
            <pc:sldMk cId="3719710473" sldId="257"/>
            <ac:spMk id="3" creationId="{26460B07-E3D1-647E-B109-5245A6229A01}"/>
          </ac:spMkLst>
        </pc:spChg>
        <pc:picChg chg="add mod">
          <ac:chgData name="Pablo  Faundez" userId="8cacd1fb-821f-4251-b86c-b73def137383" providerId="ADAL" clId="{F1270E92-531E-4D53-AC7D-83023A9AAFA7}" dt="2026-04-15T20:28:39.659" v="607" actId="1076"/>
          <ac:picMkLst>
            <pc:docMk/>
            <pc:sldMk cId="3719710473" sldId="257"/>
            <ac:picMk id="5" creationId="{8A4D7CD9-EA77-A74A-AA68-DB033CFFE4E7}"/>
          </ac:picMkLst>
        </pc:picChg>
        <pc:picChg chg="add mod">
          <ac:chgData name="Pablo  Faundez" userId="8cacd1fb-821f-4251-b86c-b73def137383" providerId="ADAL" clId="{F1270E92-531E-4D53-AC7D-83023A9AAFA7}" dt="2026-04-15T20:28:39.659" v="607" actId="1076"/>
          <ac:picMkLst>
            <pc:docMk/>
            <pc:sldMk cId="3719710473" sldId="257"/>
            <ac:picMk id="6" creationId="{4D5738EF-B43E-F7F3-EE62-D8EABD90DA32}"/>
          </ac:picMkLst>
        </pc:picChg>
        <pc:picChg chg="add mod">
          <ac:chgData name="Pablo  Faundez" userId="8cacd1fb-821f-4251-b86c-b73def137383" providerId="ADAL" clId="{F1270E92-531E-4D53-AC7D-83023A9AAFA7}" dt="2026-04-15T20:28:39.659" v="607" actId="1076"/>
          <ac:picMkLst>
            <pc:docMk/>
            <pc:sldMk cId="3719710473" sldId="257"/>
            <ac:picMk id="7" creationId="{A97884A7-80E6-D810-C6D2-31893C1E30DA}"/>
          </ac:picMkLst>
        </pc:picChg>
        <pc:picChg chg="add mod">
          <ac:chgData name="Pablo  Faundez" userId="8cacd1fb-821f-4251-b86c-b73def137383" providerId="ADAL" clId="{F1270E92-531E-4D53-AC7D-83023A9AAFA7}" dt="2026-04-15T20:28:39.659" v="607" actId="1076"/>
          <ac:picMkLst>
            <pc:docMk/>
            <pc:sldMk cId="3719710473" sldId="257"/>
            <ac:picMk id="8" creationId="{74001DC5-4DA1-9BB6-D1FC-00F174A3E472}"/>
          </ac:picMkLst>
        </pc:picChg>
      </pc:sldChg>
      <pc:sldChg chg="addSp delSp modSp del mod">
        <pc:chgData name="Pablo  Faundez" userId="8cacd1fb-821f-4251-b86c-b73def137383" providerId="ADAL" clId="{F1270E92-531E-4D53-AC7D-83023A9AAFA7}" dt="2026-04-20T20:51:37.243" v="4315" actId="2696"/>
        <pc:sldMkLst>
          <pc:docMk/>
          <pc:sldMk cId="1218761146" sldId="263"/>
        </pc:sldMkLst>
        <pc:spChg chg="mod">
          <ac:chgData name="Pablo  Faundez" userId="8cacd1fb-821f-4251-b86c-b73def137383" providerId="ADAL" clId="{F1270E92-531E-4D53-AC7D-83023A9AAFA7}" dt="2026-04-20T15:49:38.320" v="3282" actId="20577"/>
          <ac:spMkLst>
            <pc:docMk/>
            <pc:sldMk cId="1218761146" sldId="263"/>
            <ac:spMk id="2" creationId="{71761F16-16CB-81C9-9C20-370772C0BFD1}"/>
          </ac:spMkLst>
        </pc:spChg>
        <pc:spChg chg="add del">
          <ac:chgData name="Pablo  Faundez" userId="8cacd1fb-821f-4251-b86c-b73def137383" providerId="ADAL" clId="{F1270E92-531E-4D53-AC7D-83023A9AAFA7}" dt="2026-04-20T18:31:58.231" v="4000" actId="22"/>
          <ac:spMkLst>
            <pc:docMk/>
            <pc:sldMk cId="1218761146" sldId="263"/>
            <ac:spMk id="16" creationId="{5B953F9F-ABC9-3F47-CDAB-DFC8BAFCE140}"/>
          </ac:spMkLst>
        </pc:spChg>
        <pc:picChg chg="add del mod">
          <ac:chgData name="Pablo  Faundez" userId="8cacd1fb-821f-4251-b86c-b73def137383" providerId="ADAL" clId="{F1270E92-531E-4D53-AC7D-83023A9AAFA7}" dt="2026-04-20T15:22:09.145" v="3074" actId="478"/>
          <ac:picMkLst>
            <pc:docMk/>
            <pc:sldMk cId="1218761146" sldId="263"/>
            <ac:picMk id="4" creationId="{DC4E3D9E-B2C4-EEA7-4408-717EC35F30C1}"/>
          </ac:picMkLst>
        </pc:picChg>
        <pc:picChg chg="add del mod">
          <ac:chgData name="Pablo  Faundez" userId="8cacd1fb-821f-4251-b86c-b73def137383" providerId="ADAL" clId="{F1270E92-531E-4D53-AC7D-83023A9AAFA7}" dt="2026-04-20T15:22:11.805" v="3076" actId="478"/>
          <ac:picMkLst>
            <pc:docMk/>
            <pc:sldMk cId="1218761146" sldId="263"/>
            <ac:picMk id="5" creationId="{5C38AECE-E839-3B0B-CD4D-53A665C8D171}"/>
          </ac:picMkLst>
        </pc:picChg>
        <pc:picChg chg="add del mod modCrop">
          <ac:chgData name="Pablo  Faundez" userId="8cacd1fb-821f-4251-b86c-b73def137383" providerId="ADAL" clId="{F1270E92-531E-4D53-AC7D-83023A9AAFA7}" dt="2026-04-20T15:30:30.312" v="3091" actId="478"/>
          <ac:picMkLst>
            <pc:docMk/>
            <pc:sldMk cId="1218761146" sldId="263"/>
            <ac:picMk id="6" creationId="{50C182CD-681F-D038-70F7-87B549F89B41}"/>
          </ac:picMkLst>
        </pc:picChg>
        <pc:picChg chg="mod">
          <ac:chgData name="Pablo  Faundez" userId="8cacd1fb-821f-4251-b86c-b73def137383" providerId="ADAL" clId="{F1270E92-531E-4D53-AC7D-83023A9AAFA7}" dt="2026-04-20T15:31:04.873" v="3096" actId="1076"/>
          <ac:picMkLst>
            <pc:docMk/>
            <pc:sldMk cId="1218761146" sldId="263"/>
            <ac:picMk id="10" creationId="{67D32BB6-2005-E735-CDC0-142BA5FB5A79}"/>
          </ac:picMkLst>
        </pc:picChg>
        <pc:picChg chg="add mod">
          <ac:chgData name="Pablo  Faundez" userId="8cacd1fb-821f-4251-b86c-b73def137383" providerId="ADAL" clId="{F1270E92-531E-4D53-AC7D-83023A9AAFA7}" dt="2026-04-20T15:30:39.133" v="3094" actId="14100"/>
          <ac:picMkLst>
            <pc:docMk/>
            <pc:sldMk cId="1218761146" sldId="263"/>
            <ac:picMk id="14" creationId="{E6B30309-4DF1-5554-2696-4300E3EC35A4}"/>
          </ac:picMkLst>
        </pc:picChg>
      </pc:sldChg>
      <pc:sldChg chg="addSp delSp modSp mod modNotesTx">
        <pc:chgData name="Pablo  Faundez" userId="8cacd1fb-821f-4251-b86c-b73def137383" providerId="ADAL" clId="{F1270E92-531E-4D53-AC7D-83023A9AAFA7}" dt="2026-04-20T20:52:07.762" v="4351" actId="20577"/>
        <pc:sldMkLst>
          <pc:docMk/>
          <pc:sldMk cId="523323089" sldId="264"/>
        </pc:sldMkLst>
        <pc:spChg chg="mod">
          <ac:chgData name="Pablo  Faundez" userId="8cacd1fb-821f-4251-b86c-b73def137383" providerId="ADAL" clId="{F1270E92-531E-4D53-AC7D-83023A9AAFA7}" dt="2026-04-20T15:50:15.619" v="3315" actId="20577"/>
          <ac:spMkLst>
            <pc:docMk/>
            <pc:sldMk cId="523323089" sldId="264"/>
            <ac:spMk id="2" creationId="{F05B3A2C-8936-ECFE-F33B-2859085EE593}"/>
          </ac:spMkLst>
        </pc:spChg>
        <pc:spChg chg="mod">
          <ac:chgData name="Pablo  Faundez" userId="8cacd1fb-821f-4251-b86c-b73def137383" providerId="ADAL" clId="{F1270E92-531E-4D53-AC7D-83023A9AAFA7}" dt="2026-04-16T14:04:05.883" v="935" actId="27636"/>
          <ac:spMkLst>
            <pc:docMk/>
            <pc:sldMk cId="523323089" sldId="264"/>
            <ac:spMk id="3" creationId="{6AC0B4CB-0827-31FD-AFEA-E846C41361DD}"/>
          </ac:spMkLst>
        </pc:spChg>
        <pc:picChg chg="add mod">
          <ac:chgData name="Pablo  Faundez" userId="8cacd1fb-821f-4251-b86c-b73def137383" providerId="ADAL" clId="{F1270E92-531E-4D53-AC7D-83023A9AAFA7}" dt="2026-04-16T14:04:00.379" v="933" actId="1076"/>
          <ac:picMkLst>
            <pc:docMk/>
            <pc:sldMk cId="523323089" sldId="264"/>
            <ac:picMk id="4" creationId="{C9F751C8-88BD-D56D-DA80-7EE43235446A}"/>
          </ac:picMkLst>
        </pc:picChg>
      </pc:sldChg>
      <pc:sldChg chg="addSp delSp modSp mod modNotesTx">
        <pc:chgData name="Pablo  Faundez" userId="8cacd1fb-821f-4251-b86c-b73def137383" providerId="ADAL" clId="{F1270E92-531E-4D53-AC7D-83023A9AAFA7}" dt="2026-04-21T12:38:52.030" v="4740" actId="20577"/>
        <pc:sldMkLst>
          <pc:docMk/>
          <pc:sldMk cId="3395128816" sldId="265"/>
        </pc:sldMkLst>
        <pc:spChg chg="mod">
          <ac:chgData name="Pablo  Faundez" userId="8cacd1fb-821f-4251-b86c-b73def137383" providerId="ADAL" clId="{F1270E92-531E-4D53-AC7D-83023A9AAFA7}" dt="2026-04-21T12:38:52.030" v="4740" actId="20577"/>
          <ac:spMkLst>
            <pc:docMk/>
            <pc:sldMk cId="3395128816" sldId="265"/>
            <ac:spMk id="2" creationId="{1D2CE522-ADB8-5818-27B9-49A617B75F8D}"/>
          </ac:spMkLst>
        </pc:spChg>
        <pc:spChg chg="mod">
          <ac:chgData name="Pablo  Faundez" userId="8cacd1fb-821f-4251-b86c-b73def137383" providerId="ADAL" clId="{F1270E92-531E-4D53-AC7D-83023A9AAFA7}" dt="2026-04-21T12:38:47.326" v="4727" actId="1076"/>
          <ac:spMkLst>
            <pc:docMk/>
            <pc:sldMk cId="3395128816" sldId="265"/>
            <ac:spMk id="3" creationId="{679EBDD9-674C-6140-0DEF-4571FD19CC9E}"/>
          </ac:spMkLst>
        </pc:spChg>
        <pc:spChg chg="del mod">
          <ac:chgData name="Pablo  Faundez" userId="8cacd1fb-821f-4251-b86c-b73def137383" providerId="ADAL" clId="{F1270E92-531E-4D53-AC7D-83023A9AAFA7}" dt="2026-04-20T19:50:08.419" v="4078" actId="478"/>
          <ac:spMkLst>
            <pc:docMk/>
            <pc:sldMk cId="3395128816" sldId="265"/>
            <ac:spMk id="6" creationId="{0B1FBD52-FBF6-23F7-F373-F3B477BF3BB6}"/>
          </ac:spMkLst>
        </pc:spChg>
        <pc:spChg chg="mod">
          <ac:chgData name="Pablo  Faundez" userId="8cacd1fb-821f-4251-b86c-b73def137383" providerId="ADAL" clId="{F1270E92-531E-4D53-AC7D-83023A9AAFA7}" dt="2026-04-20T20:46:18.222" v="4247" actId="1076"/>
          <ac:spMkLst>
            <pc:docMk/>
            <pc:sldMk cId="3395128816" sldId="265"/>
            <ac:spMk id="7" creationId="{2921A3A8-37F8-5C2D-E9FE-E1266ECEF0D7}"/>
          </ac:spMkLst>
        </pc:spChg>
        <pc:spChg chg="add mod">
          <ac:chgData name="Pablo  Faundez" userId="8cacd1fb-821f-4251-b86c-b73def137383" providerId="ADAL" clId="{F1270E92-531E-4D53-AC7D-83023A9AAFA7}" dt="2026-04-21T12:38:43.811" v="4725" actId="20577"/>
          <ac:spMkLst>
            <pc:docMk/>
            <pc:sldMk cId="3395128816" sldId="265"/>
            <ac:spMk id="8" creationId="{6B3A16DC-DA68-95E5-0669-435034491A19}"/>
          </ac:spMkLst>
        </pc:spChg>
        <pc:picChg chg="add mod">
          <ac:chgData name="Pablo  Faundez" userId="8cacd1fb-821f-4251-b86c-b73def137383" providerId="ADAL" clId="{F1270E92-531E-4D53-AC7D-83023A9AAFA7}" dt="2026-04-20T20:46:14.566" v="4245" actId="1076"/>
          <ac:picMkLst>
            <pc:docMk/>
            <pc:sldMk cId="3395128816" sldId="265"/>
            <ac:picMk id="4" creationId="{41DE321D-DFEE-A5D8-DAE1-1756D0CDD356}"/>
          </ac:picMkLst>
        </pc:picChg>
        <pc:picChg chg="mod modCrop">
          <ac:chgData name="Pablo  Faundez" userId="8cacd1fb-821f-4251-b86c-b73def137383" providerId="ADAL" clId="{F1270E92-531E-4D53-AC7D-83023A9AAFA7}" dt="2026-04-20T20:46:15.861" v="4246" actId="1076"/>
          <ac:picMkLst>
            <pc:docMk/>
            <pc:sldMk cId="3395128816" sldId="265"/>
            <ac:picMk id="5" creationId="{BDCDC398-1463-ECC1-8106-EB13FDC2A7E6}"/>
          </ac:picMkLst>
        </pc:picChg>
      </pc:sldChg>
      <pc:sldChg chg="modSp del mod modNotesTx">
        <pc:chgData name="Pablo  Faundez" userId="8cacd1fb-821f-4251-b86c-b73def137383" providerId="ADAL" clId="{F1270E92-531E-4D53-AC7D-83023A9AAFA7}" dt="2026-04-20T20:45:26.154" v="4229" actId="47"/>
        <pc:sldMkLst>
          <pc:docMk/>
          <pc:sldMk cId="2205170917" sldId="266"/>
        </pc:sldMkLst>
        <pc:spChg chg="mod">
          <ac:chgData name="Pablo  Faundez" userId="8cacd1fb-821f-4251-b86c-b73def137383" providerId="ADAL" clId="{F1270E92-531E-4D53-AC7D-83023A9AAFA7}" dt="2026-04-20T13:51:22.970" v="2265" actId="1076"/>
          <ac:spMkLst>
            <pc:docMk/>
            <pc:sldMk cId="2205170917" sldId="266"/>
            <ac:spMk id="6" creationId="{C0BA6D2C-CCD6-0CF0-2BEC-0929753B6E1F}"/>
          </ac:spMkLst>
        </pc:spChg>
        <pc:picChg chg="mod modCrop">
          <ac:chgData name="Pablo  Faundez" userId="8cacd1fb-821f-4251-b86c-b73def137383" providerId="ADAL" clId="{F1270E92-531E-4D53-AC7D-83023A9AAFA7}" dt="2026-04-20T19:49:26.225" v="4059" actId="732"/>
          <ac:picMkLst>
            <pc:docMk/>
            <pc:sldMk cId="2205170917" sldId="266"/>
            <ac:picMk id="9" creationId="{83FDA66A-2A80-0065-3C04-BFC3DF1DE9D0}"/>
          </ac:picMkLst>
        </pc:picChg>
      </pc:sldChg>
      <pc:sldChg chg="addSp delSp modSp mod ord">
        <pc:chgData name="Pablo  Faundez" userId="8cacd1fb-821f-4251-b86c-b73def137383" providerId="ADAL" clId="{F1270E92-531E-4D53-AC7D-83023A9AAFA7}" dt="2026-04-21T12:48:54.922" v="4765" actId="1076"/>
        <pc:sldMkLst>
          <pc:docMk/>
          <pc:sldMk cId="830673470" sldId="267"/>
        </pc:sldMkLst>
        <pc:spChg chg="mod">
          <ac:chgData name="Pablo  Faundez" userId="8cacd1fb-821f-4251-b86c-b73def137383" providerId="ADAL" clId="{F1270E92-531E-4D53-AC7D-83023A9AAFA7}" dt="2026-04-10T19:33:30.866" v="94" actId="207"/>
          <ac:spMkLst>
            <pc:docMk/>
            <pc:sldMk cId="830673470" sldId="267"/>
            <ac:spMk id="2" creationId="{69C1C9D2-5D74-0AD2-9672-20BB73289E1E}"/>
          </ac:spMkLst>
        </pc:spChg>
        <pc:spChg chg="mod">
          <ac:chgData name="Pablo  Faundez" userId="8cacd1fb-821f-4251-b86c-b73def137383" providerId="ADAL" clId="{F1270E92-531E-4D53-AC7D-83023A9AAFA7}" dt="2026-04-14T20:46:13.707" v="106" actId="20577"/>
          <ac:spMkLst>
            <pc:docMk/>
            <pc:sldMk cId="830673470" sldId="267"/>
            <ac:spMk id="3" creationId="{FC0C7C09-0676-4142-FD85-11234094A86F}"/>
          </ac:spMkLst>
        </pc:spChg>
        <pc:spChg chg="add mod">
          <ac:chgData name="Pablo  Faundez" userId="8cacd1fb-821f-4251-b86c-b73def137383" providerId="ADAL" clId="{F1270E92-531E-4D53-AC7D-83023A9AAFA7}" dt="2026-04-21T12:48:54.922" v="4765" actId="1076"/>
          <ac:spMkLst>
            <pc:docMk/>
            <pc:sldMk cId="830673470" sldId="267"/>
            <ac:spMk id="9" creationId="{B669D492-4B0E-19D8-09D5-885CB7D08F57}"/>
          </ac:spMkLst>
        </pc:spChg>
        <pc:spChg chg="add mod">
          <ac:chgData name="Pablo  Faundez" userId="8cacd1fb-821f-4251-b86c-b73def137383" providerId="ADAL" clId="{F1270E92-531E-4D53-AC7D-83023A9AAFA7}" dt="2026-04-21T12:48:46.535" v="4764" actId="1076"/>
          <ac:spMkLst>
            <pc:docMk/>
            <pc:sldMk cId="830673470" sldId="267"/>
            <ac:spMk id="10" creationId="{67BB66E7-D627-AE17-90EF-7B43DC0DD6A3}"/>
          </ac:spMkLst>
        </pc:spChg>
        <pc:spChg chg="add mod">
          <ac:chgData name="Pablo  Faundez" userId="8cacd1fb-821f-4251-b86c-b73def137383" providerId="ADAL" clId="{F1270E92-531E-4D53-AC7D-83023A9AAFA7}" dt="2026-04-21T12:48:40.960" v="4763" actId="1076"/>
          <ac:spMkLst>
            <pc:docMk/>
            <pc:sldMk cId="830673470" sldId="267"/>
            <ac:spMk id="11" creationId="{863DDCF4-7456-6C30-B48A-7CF21A7C6F0E}"/>
          </ac:spMkLst>
        </pc:spChg>
        <pc:picChg chg="add mod">
          <ac:chgData name="Pablo  Faundez" userId="8cacd1fb-821f-4251-b86c-b73def137383" providerId="ADAL" clId="{F1270E92-531E-4D53-AC7D-83023A9AAFA7}" dt="2026-04-21T12:48:54.922" v="4765" actId="1076"/>
          <ac:picMkLst>
            <pc:docMk/>
            <pc:sldMk cId="830673470" sldId="267"/>
            <ac:picMk id="4" creationId="{629B012D-C55F-6350-971C-439D929A6FE5}"/>
          </ac:picMkLst>
        </pc:picChg>
        <pc:picChg chg="add mod">
          <ac:chgData name="Pablo  Faundez" userId="8cacd1fb-821f-4251-b86c-b73def137383" providerId="ADAL" clId="{F1270E92-531E-4D53-AC7D-83023A9AAFA7}" dt="2026-04-21T12:48:46.535" v="4764" actId="1076"/>
          <ac:picMkLst>
            <pc:docMk/>
            <pc:sldMk cId="830673470" sldId="267"/>
            <ac:picMk id="5" creationId="{F4396C35-44AD-F35A-DB0C-1B0D0E9C7F3E}"/>
          </ac:picMkLst>
        </pc:picChg>
        <pc:picChg chg="add mod">
          <ac:chgData name="Pablo  Faundez" userId="8cacd1fb-821f-4251-b86c-b73def137383" providerId="ADAL" clId="{F1270E92-531E-4D53-AC7D-83023A9AAFA7}" dt="2026-04-21T12:48:46.535" v="4764" actId="1076"/>
          <ac:picMkLst>
            <pc:docMk/>
            <pc:sldMk cId="830673470" sldId="267"/>
            <ac:picMk id="6" creationId="{40B3D4E8-17C6-1B81-C255-9D4A91B91C43}"/>
          </ac:picMkLst>
        </pc:picChg>
        <pc:picChg chg="add mod">
          <ac:chgData name="Pablo  Faundez" userId="8cacd1fb-821f-4251-b86c-b73def137383" providerId="ADAL" clId="{F1270E92-531E-4D53-AC7D-83023A9AAFA7}" dt="2026-04-21T12:48:40.960" v="4763" actId="1076"/>
          <ac:picMkLst>
            <pc:docMk/>
            <pc:sldMk cId="830673470" sldId="267"/>
            <ac:picMk id="7" creationId="{88CE4F9A-50D7-779A-3769-36A39EAF705A}"/>
          </ac:picMkLst>
        </pc:picChg>
        <pc:picChg chg="add mod">
          <ac:chgData name="Pablo  Faundez" userId="8cacd1fb-821f-4251-b86c-b73def137383" providerId="ADAL" clId="{F1270E92-531E-4D53-AC7D-83023A9AAFA7}" dt="2026-04-21T12:48:54.922" v="4765" actId="1076"/>
          <ac:picMkLst>
            <pc:docMk/>
            <pc:sldMk cId="830673470" sldId="267"/>
            <ac:picMk id="13" creationId="{3C280396-6735-7404-4BAA-3928FF57DBA1}"/>
          </ac:picMkLst>
        </pc:picChg>
        <pc:picChg chg="add del mod modCrop">
          <ac:chgData name="Pablo  Faundez" userId="8cacd1fb-821f-4251-b86c-b73def137383" providerId="ADAL" clId="{F1270E92-531E-4D53-AC7D-83023A9AAFA7}" dt="2026-04-21T12:48:19.515" v="4758" actId="478"/>
          <ac:picMkLst>
            <pc:docMk/>
            <pc:sldMk cId="830673470" sldId="267"/>
            <ac:picMk id="15" creationId="{679181D5-E742-8390-887F-2648DA970ED9}"/>
          </ac:picMkLst>
        </pc:picChg>
        <pc:picChg chg="add del mod modCrop">
          <ac:chgData name="Pablo  Faundez" userId="8cacd1fb-821f-4251-b86c-b73def137383" providerId="ADAL" clId="{F1270E92-531E-4D53-AC7D-83023A9AAFA7}" dt="2026-04-21T12:48:08.647" v="4755" actId="478"/>
          <ac:picMkLst>
            <pc:docMk/>
            <pc:sldMk cId="830673470" sldId="267"/>
            <ac:picMk id="19" creationId="{BFA731AC-845C-CE55-120B-FCA9EE0A504F}"/>
          </ac:picMkLst>
        </pc:picChg>
        <pc:picChg chg="add del mod modCrop">
          <ac:chgData name="Pablo  Faundez" userId="8cacd1fb-821f-4251-b86c-b73def137383" providerId="ADAL" clId="{F1270E92-531E-4D53-AC7D-83023A9AAFA7}" dt="2026-04-21T12:48:20.891" v="4759" actId="478"/>
          <ac:picMkLst>
            <pc:docMk/>
            <pc:sldMk cId="830673470" sldId="267"/>
            <ac:picMk id="21" creationId="{83882941-F9DB-9998-8691-ACE84D9C1044}"/>
          </ac:picMkLst>
        </pc:picChg>
      </pc:sldChg>
      <pc:sldChg chg="delSp modSp del mod">
        <pc:chgData name="Pablo  Faundez" userId="8cacd1fb-821f-4251-b86c-b73def137383" providerId="ADAL" clId="{F1270E92-531E-4D53-AC7D-83023A9AAFA7}" dt="2026-04-20T20:00:53.291" v="4110" actId="2696"/>
        <pc:sldMkLst>
          <pc:docMk/>
          <pc:sldMk cId="2231819985" sldId="315"/>
        </pc:sldMkLst>
        <pc:spChg chg="mod">
          <ac:chgData name="Pablo  Faundez" userId="8cacd1fb-821f-4251-b86c-b73def137383" providerId="ADAL" clId="{F1270E92-531E-4D53-AC7D-83023A9AAFA7}" dt="2026-04-20T14:47:16.147" v="2721" actId="1076"/>
          <ac:spMkLst>
            <pc:docMk/>
            <pc:sldMk cId="2231819985" sldId="315"/>
            <ac:spMk id="6" creationId="{70B39F43-883E-D587-3ED0-EBC2F868D377}"/>
          </ac:spMkLst>
        </pc:spChg>
        <pc:spChg chg="mod">
          <ac:chgData name="Pablo  Faundez" userId="8cacd1fb-821f-4251-b86c-b73def137383" providerId="ADAL" clId="{F1270E92-531E-4D53-AC7D-83023A9AAFA7}" dt="2026-04-20T14:47:02.529" v="2719" actId="1076"/>
          <ac:spMkLst>
            <pc:docMk/>
            <pc:sldMk cId="2231819985" sldId="315"/>
            <ac:spMk id="7" creationId="{024F1E6D-2CC3-674A-F56B-2870568FB968}"/>
          </ac:spMkLst>
        </pc:spChg>
        <pc:picChg chg="del">
          <ac:chgData name="Pablo  Faundez" userId="8cacd1fb-821f-4251-b86c-b73def137383" providerId="ADAL" clId="{F1270E92-531E-4D53-AC7D-83023A9AAFA7}" dt="2026-04-20T12:58:00.576" v="2231" actId="478"/>
          <ac:picMkLst>
            <pc:docMk/>
            <pc:sldMk cId="2231819985" sldId="315"/>
            <ac:picMk id="5" creationId="{032D83BA-D964-43F8-A2E1-A966359797A8}"/>
          </ac:picMkLst>
        </pc:picChg>
        <pc:picChg chg="mod">
          <ac:chgData name="Pablo  Faundez" userId="8cacd1fb-821f-4251-b86c-b73def137383" providerId="ADAL" clId="{F1270E92-531E-4D53-AC7D-83023A9AAFA7}" dt="2026-04-20T14:47:10.980" v="2720" actId="1076"/>
          <ac:picMkLst>
            <pc:docMk/>
            <pc:sldMk cId="2231819985" sldId="315"/>
            <ac:picMk id="10" creationId="{AF3CA9F1-6039-6DDE-88DA-AD0807D882AF}"/>
          </ac:picMkLst>
        </pc:picChg>
        <pc:picChg chg="mod">
          <ac:chgData name="Pablo  Faundez" userId="8cacd1fb-821f-4251-b86c-b73def137383" providerId="ADAL" clId="{F1270E92-531E-4D53-AC7D-83023A9AAFA7}" dt="2026-04-20T14:47:10.980" v="2720" actId="1076"/>
          <ac:picMkLst>
            <pc:docMk/>
            <pc:sldMk cId="2231819985" sldId="315"/>
            <ac:picMk id="12" creationId="{A83AEA5E-7E2D-0B59-C893-613868F7EBCE}"/>
          </ac:picMkLst>
        </pc:picChg>
        <pc:picChg chg="mod">
          <ac:chgData name="Pablo  Faundez" userId="8cacd1fb-821f-4251-b86c-b73def137383" providerId="ADAL" clId="{F1270E92-531E-4D53-AC7D-83023A9AAFA7}" dt="2026-04-20T14:47:10.980" v="2720" actId="1076"/>
          <ac:picMkLst>
            <pc:docMk/>
            <pc:sldMk cId="2231819985" sldId="315"/>
            <ac:picMk id="14" creationId="{3687D323-7E3F-F03F-0774-B0F332FC9156}"/>
          </ac:picMkLst>
        </pc:picChg>
        <pc:picChg chg="mod">
          <ac:chgData name="Pablo  Faundez" userId="8cacd1fb-821f-4251-b86c-b73def137383" providerId="ADAL" clId="{F1270E92-531E-4D53-AC7D-83023A9AAFA7}" dt="2026-04-20T14:47:10.980" v="2720" actId="1076"/>
          <ac:picMkLst>
            <pc:docMk/>
            <pc:sldMk cId="2231819985" sldId="315"/>
            <ac:picMk id="16" creationId="{9DAF661F-6080-6C03-5003-C3BF33F26395}"/>
          </ac:picMkLst>
        </pc:picChg>
        <pc:picChg chg="mod">
          <ac:chgData name="Pablo  Faundez" userId="8cacd1fb-821f-4251-b86c-b73def137383" providerId="ADAL" clId="{F1270E92-531E-4D53-AC7D-83023A9AAFA7}" dt="2026-04-20T14:47:10.980" v="2720" actId="1076"/>
          <ac:picMkLst>
            <pc:docMk/>
            <pc:sldMk cId="2231819985" sldId="315"/>
            <ac:picMk id="18" creationId="{B42A23C3-7E44-2234-E053-48E28EA11633}"/>
          </ac:picMkLst>
        </pc:picChg>
        <pc:picChg chg="mod">
          <ac:chgData name="Pablo  Faundez" userId="8cacd1fb-821f-4251-b86c-b73def137383" providerId="ADAL" clId="{F1270E92-531E-4D53-AC7D-83023A9AAFA7}" dt="2026-04-20T14:47:10.980" v="2720" actId="1076"/>
          <ac:picMkLst>
            <pc:docMk/>
            <pc:sldMk cId="2231819985" sldId="315"/>
            <ac:picMk id="20" creationId="{1A68368D-2FE0-6CB9-1DF7-8C6443FF9755}"/>
          </ac:picMkLst>
        </pc:picChg>
        <pc:picChg chg="mod">
          <ac:chgData name="Pablo  Faundez" userId="8cacd1fb-821f-4251-b86c-b73def137383" providerId="ADAL" clId="{F1270E92-531E-4D53-AC7D-83023A9AAFA7}" dt="2026-04-20T14:47:10.980" v="2720" actId="1076"/>
          <ac:picMkLst>
            <pc:docMk/>
            <pc:sldMk cId="2231819985" sldId="315"/>
            <ac:picMk id="22" creationId="{502F500B-94DA-4235-79F3-118B2C33D870}"/>
          </ac:picMkLst>
        </pc:picChg>
        <pc:picChg chg="mod">
          <ac:chgData name="Pablo  Faundez" userId="8cacd1fb-821f-4251-b86c-b73def137383" providerId="ADAL" clId="{F1270E92-531E-4D53-AC7D-83023A9AAFA7}" dt="2026-04-20T14:47:10.980" v="2720" actId="1076"/>
          <ac:picMkLst>
            <pc:docMk/>
            <pc:sldMk cId="2231819985" sldId="315"/>
            <ac:picMk id="24" creationId="{9B8E17F9-77C1-3749-E9D8-F6B706F4A6AF}"/>
          </ac:picMkLst>
        </pc:picChg>
        <pc:picChg chg="mod">
          <ac:chgData name="Pablo  Faundez" userId="8cacd1fb-821f-4251-b86c-b73def137383" providerId="ADAL" clId="{F1270E92-531E-4D53-AC7D-83023A9AAFA7}" dt="2026-04-20T14:47:10.980" v="2720" actId="1076"/>
          <ac:picMkLst>
            <pc:docMk/>
            <pc:sldMk cId="2231819985" sldId="315"/>
            <ac:picMk id="26" creationId="{01C0817E-398A-288D-A761-3D1DF4BF1528}"/>
          </ac:picMkLst>
        </pc:picChg>
        <pc:picChg chg="mod">
          <ac:chgData name="Pablo  Faundez" userId="8cacd1fb-821f-4251-b86c-b73def137383" providerId="ADAL" clId="{F1270E92-531E-4D53-AC7D-83023A9AAFA7}" dt="2026-04-20T14:47:10.980" v="2720" actId="1076"/>
          <ac:picMkLst>
            <pc:docMk/>
            <pc:sldMk cId="2231819985" sldId="315"/>
            <ac:picMk id="28" creationId="{52D64A9A-B383-5399-6B3A-324D6AF9F749}"/>
          </ac:picMkLst>
        </pc:picChg>
      </pc:sldChg>
      <pc:sldChg chg="delSp modSp mod ord modNotesTx">
        <pc:chgData name="Pablo  Faundez" userId="8cacd1fb-821f-4251-b86c-b73def137383" providerId="ADAL" clId="{F1270E92-531E-4D53-AC7D-83023A9AAFA7}" dt="2026-04-20T20:56:08.152" v="4437" actId="313"/>
        <pc:sldMkLst>
          <pc:docMk/>
          <pc:sldMk cId="2584495433" sldId="1805"/>
        </pc:sldMkLst>
        <pc:spChg chg="mod">
          <ac:chgData name="Pablo  Faundez" userId="8cacd1fb-821f-4251-b86c-b73def137383" providerId="ADAL" clId="{F1270E92-531E-4D53-AC7D-83023A9AAFA7}" dt="2026-04-14T20:46:57.456" v="114" actId="20577"/>
          <ac:spMkLst>
            <pc:docMk/>
            <pc:sldMk cId="2584495433" sldId="1805"/>
            <ac:spMk id="2" creationId="{A043A017-4717-9A41-FCF7-285FF2C9D3BB}"/>
          </ac:spMkLst>
        </pc:spChg>
        <pc:spChg chg="mod">
          <ac:chgData name="Pablo  Faundez" userId="8cacd1fb-821f-4251-b86c-b73def137383" providerId="ADAL" clId="{F1270E92-531E-4D53-AC7D-83023A9AAFA7}" dt="2026-04-20T20:00:05.184" v="4102" actId="1076"/>
          <ac:spMkLst>
            <pc:docMk/>
            <pc:sldMk cId="2584495433" sldId="1805"/>
            <ac:spMk id="10" creationId="{A7213254-6FB4-72E6-B7B5-DB0A5EE41A5A}"/>
          </ac:spMkLst>
        </pc:spChg>
        <pc:spChg chg="mod">
          <ac:chgData name="Pablo  Faundez" userId="8cacd1fb-821f-4251-b86c-b73def137383" providerId="ADAL" clId="{F1270E92-531E-4D53-AC7D-83023A9AAFA7}" dt="2026-04-20T20:00:10.041" v="4103" actId="1076"/>
          <ac:spMkLst>
            <pc:docMk/>
            <pc:sldMk cId="2584495433" sldId="1805"/>
            <ac:spMk id="11" creationId="{6B8DDB43-7FD7-ACBC-CB08-D28E886BB157}"/>
          </ac:spMkLst>
        </pc:spChg>
        <pc:spChg chg="del mod">
          <ac:chgData name="Pablo  Faundez" userId="8cacd1fb-821f-4251-b86c-b73def137383" providerId="ADAL" clId="{F1270E92-531E-4D53-AC7D-83023A9AAFA7}" dt="2026-04-20T19:59:41.921" v="4096" actId="478"/>
          <ac:spMkLst>
            <pc:docMk/>
            <pc:sldMk cId="2584495433" sldId="1805"/>
            <ac:spMk id="20" creationId="{34688672-CA6B-AF2F-E9DE-4395C671B477}"/>
          </ac:spMkLst>
        </pc:spChg>
        <pc:spChg chg="del">
          <ac:chgData name="Pablo  Faundez" userId="8cacd1fb-821f-4251-b86c-b73def137383" providerId="ADAL" clId="{F1270E92-531E-4D53-AC7D-83023A9AAFA7}" dt="2026-04-20T19:59:29.036" v="4089" actId="478"/>
          <ac:spMkLst>
            <pc:docMk/>
            <pc:sldMk cId="2584495433" sldId="1805"/>
            <ac:spMk id="27" creationId="{5A6929DB-612B-3B78-D9ED-795183584FD1}"/>
          </ac:spMkLst>
        </pc:spChg>
        <pc:spChg chg="del">
          <ac:chgData name="Pablo  Faundez" userId="8cacd1fb-821f-4251-b86c-b73def137383" providerId="ADAL" clId="{F1270E92-531E-4D53-AC7D-83023A9AAFA7}" dt="2026-04-20T19:59:34.678" v="4092" actId="478"/>
          <ac:spMkLst>
            <pc:docMk/>
            <pc:sldMk cId="2584495433" sldId="1805"/>
            <ac:spMk id="36" creationId="{C942803F-8103-4E38-686B-ABFA8C261873}"/>
          </ac:spMkLst>
        </pc:spChg>
        <pc:spChg chg="mod">
          <ac:chgData name="Pablo  Faundez" userId="8cacd1fb-821f-4251-b86c-b73def137383" providerId="ADAL" clId="{F1270E92-531E-4D53-AC7D-83023A9AAFA7}" dt="2026-04-20T20:00:29.191" v="4108" actId="1076"/>
          <ac:spMkLst>
            <pc:docMk/>
            <pc:sldMk cId="2584495433" sldId="1805"/>
            <ac:spMk id="39" creationId="{F7AACDE0-1009-C08A-D092-A80F892262F7}"/>
          </ac:spMkLst>
        </pc:spChg>
        <pc:spChg chg="del">
          <ac:chgData name="Pablo  Faundez" userId="8cacd1fb-821f-4251-b86c-b73def137383" providerId="ADAL" clId="{F1270E92-531E-4D53-AC7D-83023A9AAFA7}" dt="2026-04-20T19:59:35.609" v="4093" actId="478"/>
          <ac:spMkLst>
            <pc:docMk/>
            <pc:sldMk cId="2584495433" sldId="1805"/>
            <ac:spMk id="47" creationId="{318922FE-CC92-C34A-BD7A-66275F936193}"/>
          </ac:spMkLst>
        </pc:spChg>
        <pc:spChg chg="mod">
          <ac:chgData name="Pablo  Faundez" userId="8cacd1fb-821f-4251-b86c-b73def137383" providerId="ADAL" clId="{F1270E92-531E-4D53-AC7D-83023A9AAFA7}" dt="2026-04-20T20:00:25.961" v="4107" actId="1076"/>
          <ac:spMkLst>
            <pc:docMk/>
            <pc:sldMk cId="2584495433" sldId="1805"/>
            <ac:spMk id="49" creationId="{CD303679-BB1E-F711-C916-A221C73CBE02}"/>
          </ac:spMkLst>
        </pc:spChg>
        <pc:spChg chg="del">
          <ac:chgData name="Pablo  Faundez" userId="8cacd1fb-821f-4251-b86c-b73def137383" providerId="ADAL" clId="{F1270E92-531E-4D53-AC7D-83023A9AAFA7}" dt="2026-04-20T19:59:36.735" v="4094" actId="478"/>
          <ac:spMkLst>
            <pc:docMk/>
            <pc:sldMk cId="2584495433" sldId="1805"/>
            <ac:spMk id="51" creationId="{1963CC57-AFB2-F53D-FC1C-82C57C1EBC53}"/>
          </ac:spMkLst>
        </pc:spChg>
        <pc:spChg chg="del">
          <ac:chgData name="Pablo  Faundez" userId="8cacd1fb-821f-4251-b86c-b73def137383" providerId="ADAL" clId="{F1270E92-531E-4D53-AC7D-83023A9AAFA7}" dt="2026-04-20T19:59:31.874" v="4091" actId="478"/>
          <ac:spMkLst>
            <pc:docMk/>
            <pc:sldMk cId="2584495433" sldId="1805"/>
            <ac:spMk id="52" creationId="{05D70153-3FF5-17F7-9A23-BB1E27B8456D}"/>
          </ac:spMkLst>
        </pc:spChg>
        <pc:grpChg chg="mod">
          <ac:chgData name="Pablo  Faundez" userId="8cacd1fb-821f-4251-b86c-b73def137383" providerId="ADAL" clId="{F1270E92-531E-4D53-AC7D-83023A9AAFA7}" dt="2026-04-20T20:00:14.627" v="4104" actId="14100"/>
          <ac:grpSpMkLst>
            <pc:docMk/>
            <pc:sldMk cId="2584495433" sldId="1805"/>
            <ac:grpSpMk id="7" creationId="{FACCE845-EE4D-8581-B693-07531EA9A7FF}"/>
          </ac:grpSpMkLst>
        </pc:grpChg>
        <pc:picChg chg="mod">
          <ac:chgData name="Pablo  Faundez" userId="8cacd1fb-821f-4251-b86c-b73def137383" providerId="ADAL" clId="{F1270E92-531E-4D53-AC7D-83023A9AAFA7}" dt="2026-04-20T20:00:21.864" v="4106" actId="1076"/>
          <ac:picMkLst>
            <pc:docMk/>
            <pc:sldMk cId="2584495433" sldId="1805"/>
            <ac:picMk id="9" creationId="{FDD1F69C-D0E0-E7D1-B169-361B185E165D}"/>
          </ac:picMkLst>
        </pc:picChg>
        <pc:cxnChg chg="del">
          <ac:chgData name="Pablo  Faundez" userId="8cacd1fb-821f-4251-b86c-b73def137383" providerId="ADAL" clId="{F1270E92-531E-4D53-AC7D-83023A9AAFA7}" dt="2026-04-20T19:59:30.421" v="4090" actId="478"/>
          <ac:cxnSpMkLst>
            <pc:docMk/>
            <pc:sldMk cId="2584495433" sldId="1805"/>
            <ac:cxnSpMk id="58" creationId="{A3FF1E93-BD86-59F4-6BBC-EA3D95943B7F}"/>
          </ac:cxnSpMkLst>
        </pc:cxnChg>
        <pc:cxnChg chg="del">
          <ac:chgData name="Pablo  Faundez" userId="8cacd1fb-821f-4251-b86c-b73def137383" providerId="ADAL" clId="{F1270E92-531E-4D53-AC7D-83023A9AAFA7}" dt="2026-04-20T19:59:43.134" v="4097" actId="478"/>
          <ac:cxnSpMkLst>
            <pc:docMk/>
            <pc:sldMk cId="2584495433" sldId="1805"/>
            <ac:cxnSpMk id="60" creationId="{329F918C-4D20-7758-481D-8653F0B629F2}"/>
          </ac:cxnSpMkLst>
        </pc:cxnChg>
      </pc:sldChg>
      <pc:sldChg chg="addSp delSp modSp new mod ord modNotesTx">
        <pc:chgData name="Pablo  Faundez" userId="8cacd1fb-821f-4251-b86c-b73def137383" providerId="ADAL" clId="{F1270E92-531E-4D53-AC7D-83023A9AAFA7}" dt="2026-04-21T12:53:45.068" v="4794" actId="1076"/>
        <pc:sldMkLst>
          <pc:docMk/>
          <pc:sldMk cId="1437237361" sldId="1806"/>
        </pc:sldMkLst>
        <pc:spChg chg="mod">
          <ac:chgData name="Pablo  Faundez" userId="8cacd1fb-821f-4251-b86c-b73def137383" providerId="ADAL" clId="{F1270E92-531E-4D53-AC7D-83023A9AAFA7}" dt="2026-04-14T20:58:21.294" v="180" actId="20577"/>
          <ac:spMkLst>
            <pc:docMk/>
            <pc:sldMk cId="1437237361" sldId="1806"/>
            <ac:spMk id="2" creationId="{71F3FDD7-AAB2-818B-9348-3C8AA3A458D4}"/>
          </ac:spMkLst>
        </pc:spChg>
        <pc:spChg chg="add mod">
          <ac:chgData name="Pablo  Faundez" userId="8cacd1fb-821f-4251-b86c-b73def137383" providerId="ADAL" clId="{F1270E92-531E-4D53-AC7D-83023A9AAFA7}" dt="2026-04-21T12:52:18.170" v="4782" actId="1076"/>
          <ac:spMkLst>
            <pc:docMk/>
            <pc:sldMk cId="1437237361" sldId="1806"/>
            <ac:spMk id="4" creationId="{74A2AEEE-256F-DD60-03A5-982A49A2A017}"/>
          </ac:spMkLst>
        </pc:spChg>
        <pc:spChg chg="add mod">
          <ac:chgData name="Pablo  Faundez" userId="8cacd1fb-821f-4251-b86c-b73def137383" providerId="ADAL" clId="{F1270E92-531E-4D53-AC7D-83023A9AAFA7}" dt="2026-04-21T12:52:21.702" v="4783" actId="1076"/>
          <ac:spMkLst>
            <pc:docMk/>
            <pc:sldMk cId="1437237361" sldId="1806"/>
            <ac:spMk id="5" creationId="{0EFDEF9C-A2E0-9AAB-B1AB-8CCD9FA1FB64}"/>
          </ac:spMkLst>
        </pc:spChg>
        <pc:spChg chg="add mod">
          <ac:chgData name="Pablo  Faundez" userId="8cacd1fb-821f-4251-b86c-b73def137383" providerId="ADAL" clId="{F1270E92-531E-4D53-AC7D-83023A9AAFA7}" dt="2026-04-21T12:52:38.921" v="4787" actId="1076"/>
          <ac:spMkLst>
            <pc:docMk/>
            <pc:sldMk cId="1437237361" sldId="1806"/>
            <ac:spMk id="6" creationId="{A8DC3D70-BE71-74E1-2585-0A88CA689D40}"/>
          </ac:spMkLst>
        </pc:spChg>
        <pc:spChg chg="add mod">
          <ac:chgData name="Pablo  Faundez" userId="8cacd1fb-821f-4251-b86c-b73def137383" providerId="ADAL" clId="{F1270E92-531E-4D53-AC7D-83023A9AAFA7}" dt="2026-04-21T12:52:36.425" v="4786" actId="1076"/>
          <ac:spMkLst>
            <pc:docMk/>
            <pc:sldMk cId="1437237361" sldId="1806"/>
            <ac:spMk id="7" creationId="{2B3D86DD-E09D-F374-4D8B-3A9A7FA5AD7F}"/>
          </ac:spMkLst>
        </pc:spChg>
        <pc:spChg chg="add mod">
          <ac:chgData name="Pablo  Faundez" userId="8cacd1fb-821f-4251-b86c-b73def137383" providerId="ADAL" clId="{F1270E92-531E-4D53-AC7D-83023A9AAFA7}" dt="2026-04-21T12:52:33.735" v="4785" actId="14100"/>
          <ac:spMkLst>
            <pc:docMk/>
            <pc:sldMk cId="1437237361" sldId="1806"/>
            <ac:spMk id="8" creationId="{18B11187-DBE0-03C7-581D-CB1DCD45143C}"/>
          </ac:spMkLst>
        </pc:spChg>
        <pc:spChg chg="add mod">
          <ac:chgData name="Pablo  Faundez" userId="8cacd1fb-821f-4251-b86c-b73def137383" providerId="ADAL" clId="{F1270E92-531E-4D53-AC7D-83023A9AAFA7}" dt="2026-04-21T12:53:45.068" v="4794" actId="1076"/>
          <ac:spMkLst>
            <pc:docMk/>
            <pc:sldMk cId="1437237361" sldId="1806"/>
            <ac:spMk id="9" creationId="{3734074A-5752-80F3-EE06-50C2370C2FEF}"/>
          </ac:spMkLst>
        </pc:spChg>
        <pc:spChg chg="add mod">
          <ac:chgData name="Pablo  Faundez" userId="8cacd1fb-821f-4251-b86c-b73def137383" providerId="ADAL" clId="{F1270E92-531E-4D53-AC7D-83023A9AAFA7}" dt="2026-04-21T12:52:14.482" v="4781" actId="1076"/>
          <ac:spMkLst>
            <pc:docMk/>
            <pc:sldMk cId="1437237361" sldId="1806"/>
            <ac:spMk id="16" creationId="{87FD7293-980E-5257-7C1E-D688F484AE8F}"/>
          </ac:spMkLst>
        </pc:spChg>
        <pc:spChg chg="mod">
          <ac:chgData name="Pablo  Faundez" userId="8cacd1fb-821f-4251-b86c-b73def137383" providerId="ADAL" clId="{F1270E92-531E-4D53-AC7D-83023A9AAFA7}" dt="2026-04-21T12:52:43.855" v="4788" actId="1076"/>
          <ac:spMkLst>
            <pc:docMk/>
            <pc:sldMk cId="1437237361" sldId="1806"/>
            <ac:spMk id="18" creationId="{25538047-579D-8AE1-0EC8-7A7CE66073C5}"/>
          </ac:spMkLst>
        </pc:spChg>
        <pc:spChg chg="add mod">
          <ac:chgData name="Pablo  Faundez" userId="8cacd1fb-821f-4251-b86c-b73def137383" providerId="ADAL" clId="{F1270E92-531E-4D53-AC7D-83023A9AAFA7}" dt="2026-04-21T12:53:20.431" v="4792" actId="1076"/>
          <ac:spMkLst>
            <pc:docMk/>
            <pc:sldMk cId="1437237361" sldId="1806"/>
            <ac:spMk id="19" creationId="{FF6722A7-F139-263A-5154-1C2DFA4D3C34}"/>
          </ac:spMkLst>
        </pc:spChg>
        <pc:spChg chg="add mod">
          <ac:chgData name="Pablo  Faundez" userId="8cacd1fb-821f-4251-b86c-b73def137383" providerId="ADAL" clId="{F1270E92-531E-4D53-AC7D-83023A9AAFA7}" dt="2026-04-21T12:53:40.250" v="4793" actId="1076"/>
          <ac:spMkLst>
            <pc:docMk/>
            <pc:sldMk cId="1437237361" sldId="1806"/>
            <ac:spMk id="21" creationId="{C2A88E89-230E-0D98-6432-012AF33D1B49}"/>
          </ac:spMkLst>
        </pc:spChg>
        <pc:spChg chg="add mod">
          <ac:chgData name="Pablo  Faundez" userId="8cacd1fb-821f-4251-b86c-b73def137383" providerId="ADAL" clId="{F1270E92-531E-4D53-AC7D-83023A9AAFA7}" dt="2026-04-21T12:52:46.723" v="4789" actId="1076"/>
          <ac:spMkLst>
            <pc:docMk/>
            <pc:sldMk cId="1437237361" sldId="1806"/>
            <ac:spMk id="24" creationId="{BD5F9585-6A6E-AFF0-3E65-FE98E9818A34}"/>
          </ac:spMkLst>
        </pc:spChg>
        <pc:spChg chg="add mod">
          <ac:chgData name="Pablo  Faundez" userId="8cacd1fb-821f-4251-b86c-b73def137383" providerId="ADAL" clId="{F1270E92-531E-4D53-AC7D-83023A9AAFA7}" dt="2026-04-21T12:50:50.181" v="4767" actId="571"/>
          <ac:spMkLst>
            <pc:docMk/>
            <pc:sldMk cId="1437237361" sldId="1806"/>
            <ac:spMk id="34" creationId="{6ED2EDB5-3424-2B59-51CE-F6AE8178F98B}"/>
          </ac:spMkLst>
        </pc:spChg>
        <pc:spChg chg="add mod">
          <ac:chgData name="Pablo  Faundez" userId="8cacd1fb-821f-4251-b86c-b73def137383" providerId="ADAL" clId="{F1270E92-531E-4D53-AC7D-83023A9AAFA7}" dt="2026-04-21T12:50:50.181" v="4767" actId="571"/>
          <ac:spMkLst>
            <pc:docMk/>
            <pc:sldMk cId="1437237361" sldId="1806"/>
            <ac:spMk id="35" creationId="{85174DB7-8762-7685-6BA3-579710206800}"/>
          </ac:spMkLst>
        </pc:spChg>
        <pc:spChg chg="add mod">
          <ac:chgData name="Pablo  Faundez" userId="8cacd1fb-821f-4251-b86c-b73def137383" providerId="ADAL" clId="{F1270E92-531E-4D53-AC7D-83023A9AAFA7}" dt="2026-04-21T12:50:50.181" v="4767" actId="571"/>
          <ac:spMkLst>
            <pc:docMk/>
            <pc:sldMk cId="1437237361" sldId="1806"/>
            <ac:spMk id="36" creationId="{B47B3A33-28BC-2AD9-97E6-2DA1C3FBD9B4}"/>
          </ac:spMkLst>
        </pc:spChg>
        <pc:spChg chg="add mod">
          <ac:chgData name="Pablo  Faundez" userId="8cacd1fb-821f-4251-b86c-b73def137383" providerId="ADAL" clId="{F1270E92-531E-4D53-AC7D-83023A9AAFA7}" dt="2026-04-21T12:50:50.181" v="4767" actId="571"/>
          <ac:spMkLst>
            <pc:docMk/>
            <pc:sldMk cId="1437237361" sldId="1806"/>
            <ac:spMk id="37" creationId="{DE9BECA7-EBED-1B01-80D6-FF7AA321E297}"/>
          </ac:spMkLst>
        </pc:spChg>
        <pc:spChg chg="add mod">
          <ac:chgData name="Pablo  Faundez" userId="8cacd1fb-821f-4251-b86c-b73def137383" providerId="ADAL" clId="{F1270E92-531E-4D53-AC7D-83023A9AAFA7}" dt="2026-04-21T12:50:50.181" v="4767" actId="571"/>
          <ac:spMkLst>
            <pc:docMk/>
            <pc:sldMk cId="1437237361" sldId="1806"/>
            <ac:spMk id="38" creationId="{76EB62BF-DB4C-3807-9AC0-15F4D07B4C2D}"/>
          </ac:spMkLst>
        </pc:spChg>
        <pc:spChg chg="add mod">
          <ac:chgData name="Pablo  Faundez" userId="8cacd1fb-821f-4251-b86c-b73def137383" providerId="ADAL" clId="{F1270E92-531E-4D53-AC7D-83023A9AAFA7}" dt="2026-04-21T12:50:50.181" v="4767" actId="571"/>
          <ac:spMkLst>
            <pc:docMk/>
            <pc:sldMk cId="1437237361" sldId="1806"/>
            <ac:spMk id="39" creationId="{AA3306D5-5BFA-FCF6-8C27-D549D7E1EE4C}"/>
          </ac:spMkLst>
        </pc:spChg>
        <pc:spChg chg="add mod">
          <ac:chgData name="Pablo  Faundez" userId="8cacd1fb-821f-4251-b86c-b73def137383" providerId="ADAL" clId="{F1270E92-531E-4D53-AC7D-83023A9AAFA7}" dt="2026-04-21T12:50:50.181" v="4767" actId="571"/>
          <ac:spMkLst>
            <pc:docMk/>
            <pc:sldMk cId="1437237361" sldId="1806"/>
            <ac:spMk id="40" creationId="{C5C8D391-AA57-C893-BD61-D68813FD6C33}"/>
          </ac:spMkLst>
        </pc:spChg>
        <pc:spChg chg="add mod">
          <ac:chgData name="Pablo  Faundez" userId="8cacd1fb-821f-4251-b86c-b73def137383" providerId="ADAL" clId="{F1270E92-531E-4D53-AC7D-83023A9AAFA7}" dt="2026-04-21T12:50:50.181" v="4767" actId="571"/>
          <ac:spMkLst>
            <pc:docMk/>
            <pc:sldMk cId="1437237361" sldId="1806"/>
            <ac:spMk id="41" creationId="{40A57AB1-1440-26A4-67D3-B27C7D8B94BB}"/>
          </ac:spMkLst>
        </pc:spChg>
        <pc:spChg chg="add mod">
          <ac:chgData name="Pablo  Faundez" userId="8cacd1fb-821f-4251-b86c-b73def137383" providerId="ADAL" clId="{F1270E92-531E-4D53-AC7D-83023A9AAFA7}" dt="2026-04-21T12:50:50.181" v="4767" actId="571"/>
          <ac:spMkLst>
            <pc:docMk/>
            <pc:sldMk cId="1437237361" sldId="1806"/>
            <ac:spMk id="42" creationId="{9AFCB62C-FAF7-E9F1-A9AE-B0CBA1662DB8}"/>
          </ac:spMkLst>
        </pc:spChg>
        <pc:picChg chg="add mod">
          <ac:chgData name="Pablo  Faundez" userId="8cacd1fb-821f-4251-b86c-b73def137383" providerId="ADAL" clId="{F1270E92-531E-4D53-AC7D-83023A9AAFA7}" dt="2026-04-20T20:58:27.364" v="4507"/>
          <ac:picMkLst>
            <pc:docMk/>
            <pc:sldMk cId="1437237361" sldId="1806"/>
            <ac:picMk id="3" creationId="{561B1944-C630-FF45-4166-AADE0FE2BC98}"/>
          </ac:picMkLst>
        </pc:picChg>
        <pc:cxnChg chg="mod">
          <ac:chgData name="Pablo  Faundez" userId="8cacd1fb-821f-4251-b86c-b73def137383" providerId="ADAL" clId="{F1270E92-531E-4D53-AC7D-83023A9AAFA7}" dt="2026-04-21T12:52:18.170" v="4782" actId="1076"/>
          <ac:cxnSpMkLst>
            <pc:docMk/>
            <pc:sldMk cId="1437237361" sldId="1806"/>
            <ac:cxnSpMk id="10" creationId="{E7F071F7-F0A6-7A7F-7703-D1FFD4FB0902}"/>
          </ac:cxnSpMkLst>
        </pc:cxnChg>
        <pc:cxnChg chg="mod">
          <ac:chgData name="Pablo  Faundez" userId="8cacd1fb-821f-4251-b86c-b73def137383" providerId="ADAL" clId="{F1270E92-531E-4D53-AC7D-83023A9AAFA7}" dt="2026-04-21T12:52:21.702" v="4783" actId="1076"/>
          <ac:cxnSpMkLst>
            <pc:docMk/>
            <pc:sldMk cId="1437237361" sldId="1806"/>
            <ac:cxnSpMk id="11" creationId="{4315E18D-9565-3DD7-3C74-0D0B5FFB78BA}"/>
          </ac:cxnSpMkLst>
        </pc:cxnChg>
        <pc:cxnChg chg="mod">
          <ac:chgData name="Pablo  Faundez" userId="8cacd1fb-821f-4251-b86c-b73def137383" providerId="ADAL" clId="{F1270E92-531E-4D53-AC7D-83023A9AAFA7}" dt="2026-04-21T12:52:38.921" v="4787" actId="1076"/>
          <ac:cxnSpMkLst>
            <pc:docMk/>
            <pc:sldMk cId="1437237361" sldId="1806"/>
            <ac:cxnSpMk id="12" creationId="{2D3C17E7-3873-84C3-3A22-718F49A74379}"/>
          </ac:cxnSpMkLst>
        </pc:cxnChg>
        <pc:cxnChg chg="mod">
          <ac:chgData name="Pablo  Faundez" userId="8cacd1fb-821f-4251-b86c-b73def137383" providerId="ADAL" clId="{F1270E92-531E-4D53-AC7D-83023A9AAFA7}" dt="2026-04-21T12:52:38.921" v="4787" actId="1076"/>
          <ac:cxnSpMkLst>
            <pc:docMk/>
            <pc:sldMk cId="1437237361" sldId="1806"/>
            <ac:cxnSpMk id="13" creationId="{CC1B6C91-6203-1D2C-6843-584639B108BD}"/>
          </ac:cxnSpMkLst>
        </pc:cxnChg>
        <pc:cxnChg chg="mod">
          <ac:chgData name="Pablo  Faundez" userId="8cacd1fb-821f-4251-b86c-b73def137383" providerId="ADAL" clId="{F1270E92-531E-4D53-AC7D-83023A9AAFA7}" dt="2026-04-21T12:52:36.425" v="4786" actId="1076"/>
          <ac:cxnSpMkLst>
            <pc:docMk/>
            <pc:sldMk cId="1437237361" sldId="1806"/>
            <ac:cxnSpMk id="14" creationId="{E70AE71D-3A0D-FABE-5B16-42328EBA870E}"/>
          </ac:cxnSpMkLst>
        </pc:cxnChg>
        <pc:cxnChg chg="mod">
          <ac:chgData name="Pablo  Faundez" userId="8cacd1fb-821f-4251-b86c-b73def137383" providerId="ADAL" clId="{F1270E92-531E-4D53-AC7D-83023A9AAFA7}" dt="2026-04-21T12:53:45.068" v="4794" actId="1076"/>
          <ac:cxnSpMkLst>
            <pc:docMk/>
            <pc:sldMk cId="1437237361" sldId="1806"/>
            <ac:cxnSpMk id="15" creationId="{78B837C8-11F2-9864-4A4E-1C82F08F8392}"/>
          </ac:cxnSpMkLst>
        </pc:cxnChg>
        <pc:cxnChg chg="mod">
          <ac:chgData name="Pablo  Faundez" userId="8cacd1fb-821f-4251-b86c-b73def137383" providerId="ADAL" clId="{F1270E92-531E-4D53-AC7D-83023A9AAFA7}" dt="2026-04-21T12:52:43.855" v="4788" actId="1076"/>
          <ac:cxnSpMkLst>
            <pc:docMk/>
            <pc:sldMk cId="1437237361" sldId="1806"/>
            <ac:cxnSpMk id="17" creationId="{F80BF53F-739A-4DC2-68FF-E6084784F083}"/>
          </ac:cxnSpMkLst>
        </pc:cxnChg>
        <pc:cxnChg chg="mod">
          <ac:chgData name="Pablo  Faundez" userId="8cacd1fb-821f-4251-b86c-b73def137383" providerId="ADAL" clId="{F1270E92-531E-4D53-AC7D-83023A9AAFA7}" dt="2026-04-21T12:53:20.431" v="4792" actId="1076"/>
          <ac:cxnSpMkLst>
            <pc:docMk/>
            <pc:sldMk cId="1437237361" sldId="1806"/>
            <ac:cxnSpMk id="20" creationId="{64E9AA28-8A87-6F75-D537-78AA1F4A5E73}"/>
          </ac:cxnSpMkLst>
        </pc:cxnChg>
        <pc:cxnChg chg="mod">
          <ac:chgData name="Pablo  Faundez" userId="8cacd1fb-821f-4251-b86c-b73def137383" providerId="ADAL" clId="{F1270E92-531E-4D53-AC7D-83023A9AAFA7}" dt="2026-04-21T12:53:40.250" v="4793" actId="1076"/>
          <ac:cxnSpMkLst>
            <pc:docMk/>
            <pc:sldMk cId="1437237361" sldId="1806"/>
            <ac:cxnSpMk id="22" creationId="{E1D2121C-80B7-BD88-95FE-7DB8A8555F47}"/>
          </ac:cxnSpMkLst>
        </pc:cxnChg>
        <pc:cxnChg chg="mod">
          <ac:chgData name="Pablo  Faundez" userId="8cacd1fb-821f-4251-b86c-b73def137383" providerId="ADAL" clId="{F1270E92-531E-4D53-AC7D-83023A9AAFA7}" dt="2026-04-21T12:52:46.723" v="4789" actId="1076"/>
          <ac:cxnSpMkLst>
            <pc:docMk/>
            <pc:sldMk cId="1437237361" sldId="1806"/>
            <ac:cxnSpMk id="23" creationId="{64B8E926-D03B-FE60-7B1B-3FF112A59F82}"/>
          </ac:cxnSpMkLst>
        </pc:cxnChg>
      </pc:sldChg>
      <pc:sldChg chg="addSp delSp modSp add mod ord">
        <pc:chgData name="Pablo  Faundez" userId="8cacd1fb-821f-4251-b86c-b73def137383" providerId="ADAL" clId="{F1270E92-531E-4D53-AC7D-83023A9AAFA7}" dt="2026-04-20T20:58:30.333" v="4508"/>
        <pc:sldMkLst>
          <pc:docMk/>
          <pc:sldMk cId="3389638305" sldId="1807"/>
        </pc:sldMkLst>
        <pc:spChg chg="mod">
          <ac:chgData name="Pablo  Faundez" userId="8cacd1fb-821f-4251-b86c-b73def137383" providerId="ADAL" clId="{F1270E92-531E-4D53-AC7D-83023A9AAFA7}" dt="2026-04-20T14:37:57.637" v="2573" actId="313"/>
          <ac:spMkLst>
            <pc:docMk/>
            <pc:sldMk cId="3389638305" sldId="1807"/>
            <ac:spMk id="2" creationId="{ABEA6929-5EC4-4696-C401-D2BA845550CF}"/>
          </ac:spMkLst>
        </pc:spChg>
        <pc:spChg chg="add mod">
          <ac:chgData name="Pablo  Faundez" userId="8cacd1fb-821f-4251-b86c-b73def137383" providerId="ADAL" clId="{F1270E92-531E-4D53-AC7D-83023A9AAFA7}" dt="2026-04-20T15:07:17.037" v="2842" actId="20577"/>
          <ac:spMkLst>
            <pc:docMk/>
            <pc:sldMk cId="3389638305" sldId="1807"/>
            <ac:spMk id="3" creationId="{024CDD72-BD90-E596-0239-A8CB2FE8A0EF}"/>
          </ac:spMkLst>
        </pc:spChg>
        <pc:picChg chg="add mod">
          <ac:chgData name="Pablo  Faundez" userId="8cacd1fb-821f-4251-b86c-b73def137383" providerId="ADAL" clId="{F1270E92-531E-4D53-AC7D-83023A9AAFA7}" dt="2026-04-20T20:58:30.333" v="4508"/>
          <ac:picMkLst>
            <pc:docMk/>
            <pc:sldMk cId="3389638305" sldId="1807"/>
            <ac:picMk id="4" creationId="{1E91B86B-6EEA-1CB0-1AB9-3933A0CECAF2}"/>
          </ac:picMkLst>
        </pc:picChg>
        <pc:picChg chg="add mod">
          <ac:chgData name="Pablo  Faundez" userId="8cacd1fb-821f-4251-b86c-b73def137383" providerId="ADAL" clId="{F1270E92-531E-4D53-AC7D-83023A9AAFA7}" dt="2026-04-20T13:51:21.525" v="2264" actId="1076"/>
          <ac:picMkLst>
            <pc:docMk/>
            <pc:sldMk cId="3389638305" sldId="1807"/>
            <ac:picMk id="25" creationId="{D5186705-87C1-0DA7-0779-DF346909418D}"/>
          </ac:picMkLst>
        </pc:picChg>
      </pc:sldChg>
      <pc:sldChg chg="addSp delSp modSp add mod modNotesTx">
        <pc:chgData name="Pablo  Faundez" userId="8cacd1fb-821f-4251-b86c-b73def137383" providerId="ADAL" clId="{F1270E92-531E-4D53-AC7D-83023A9AAFA7}" dt="2026-04-20T18:58:49.796" v="4016" actId="20577"/>
        <pc:sldMkLst>
          <pc:docMk/>
          <pc:sldMk cId="3098049348" sldId="1808"/>
        </pc:sldMkLst>
        <pc:spChg chg="mod">
          <ac:chgData name="Pablo  Faundez" userId="8cacd1fb-821f-4251-b86c-b73def137383" providerId="ADAL" clId="{F1270E92-531E-4D53-AC7D-83023A9AAFA7}" dt="2026-04-14T21:01:44.607" v="211" actId="207"/>
          <ac:spMkLst>
            <pc:docMk/>
            <pc:sldMk cId="3098049348" sldId="1808"/>
            <ac:spMk id="2" creationId="{0E00B1F2-49B2-04EA-2472-C12E5E24D57A}"/>
          </ac:spMkLst>
        </pc:spChg>
        <pc:spChg chg="add mod">
          <ac:chgData name="Pablo  Faundez" userId="8cacd1fb-821f-4251-b86c-b73def137383" providerId="ADAL" clId="{F1270E92-531E-4D53-AC7D-83023A9AAFA7}" dt="2026-04-20T18:58:49.796" v="4016" actId="20577"/>
          <ac:spMkLst>
            <pc:docMk/>
            <pc:sldMk cId="3098049348" sldId="1808"/>
            <ac:spMk id="4" creationId="{5B81443A-7945-AC71-3842-22861DC187CD}"/>
          </ac:spMkLst>
        </pc:spChg>
      </pc:sldChg>
      <pc:sldChg chg="addSp delSp modSp add del mod modShow">
        <pc:chgData name="Pablo  Faundez" userId="8cacd1fb-821f-4251-b86c-b73def137383" providerId="ADAL" clId="{F1270E92-531E-4D53-AC7D-83023A9AAFA7}" dt="2026-04-20T17:23:52.706" v="3603" actId="2696"/>
        <pc:sldMkLst>
          <pc:docMk/>
          <pc:sldMk cId="3477937782" sldId="1809"/>
        </pc:sldMkLst>
      </pc:sldChg>
      <pc:sldChg chg="addSp delSp modSp new del mod ord">
        <pc:chgData name="Pablo  Faundez" userId="8cacd1fb-821f-4251-b86c-b73def137383" providerId="ADAL" clId="{F1270E92-531E-4D53-AC7D-83023A9AAFA7}" dt="2026-04-20T15:47:12.500" v="3264" actId="2696"/>
        <pc:sldMkLst>
          <pc:docMk/>
          <pc:sldMk cId="1639280526" sldId="1810"/>
        </pc:sldMkLst>
        <pc:picChg chg="add mod modCrop">
          <ac:chgData name="Pablo  Faundez" userId="8cacd1fb-821f-4251-b86c-b73def137383" providerId="ADAL" clId="{F1270E92-531E-4D53-AC7D-83023A9AAFA7}" dt="2026-04-20T15:46:35.227" v="3253" actId="1076"/>
          <ac:picMkLst>
            <pc:docMk/>
            <pc:sldMk cId="1639280526" sldId="1810"/>
            <ac:picMk id="4" creationId="{B98A05CE-1A2A-E41E-B389-376BDA8E266B}"/>
          </ac:picMkLst>
        </pc:picChg>
      </pc:sldChg>
      <pc:sldChg chg="addSp delSp modSp add mod ord">
        <pc:chgData name="Pablo  Faundez" userId="8cacd1fb-821f-4251-b86c-b73def137383" providerId="ADAL" clId="{F1270E92-531E-4D53-AC7D-83023A9AAFA7}" dt="2026-04-20T17:05:07.022" v="3361" actId="20577"/>
        <pc:sldMkLst>
          <pc:docMk/>
          <pc:sldMk cId="2956628408" sldId="1811"/>
        </pc:sldMkLst>
        <pc:spChg chg="mod">
          <ac:chgData name="Pablo  Faundez" userId="8cacd1fb-821f-4251-b86c-b73def137383" providerId="ADAL" clId="{F1270E92-531E-4D53-AC7D-83023A9AAFA7}" dt="2026-04-20T17:05:07.022" v="3361" actId="20577"/>
          <ac:spMkLst>
            <pc:docMk/>
            <pc:sldMk cId="2956628408" sldId="1811"/>
            <ac:spMk id="2" creationId="{B5392DE3-CF46-F3ED-57E5-9E27F074F777}"/>
          </ac:spMkLst>
        </pc:spChg>
        <pc:spChg chg="add mod">
          <ac:chgData name="Pablo  Faundez" userId="8cacd1fb-821f-4251-b86c-b73def137383" providerId="ADAL" clId="{F1270E92-531E-4D53-AC7D-83023A9AAFA7}" dt="2026-04-20T15:51:14.087" v="3317" actId="20577"/>
          <ac:spMkLst>
            <pc:docMk/>
            <pc:sldMk cId="2956628408" sldId="1811"/>
            <ac:spMk id="3" creationId="{D4229E5A-1516-4A3D-FE78-3E3FC68220AF}"/>
          </ac:spMkLst>
        </pc:spChg>
        <pc:spChg chg="add mod">
          <ac:chgData name="Pablo  Faundez" userId="8cacd1fb-821f-4251-b86c-b73def137383" providerId="ADAL" clId="{F1270E92-531E-4D53-AC7D-83023A9AAFA7}" dt="2026-04-20T15:47:59.903" v="3278" actId="14100"/>
          <ac:spMkLst>
            <pc:docMk/>
            <pc:sldMk cId="2956628408" sldId="1811"/>
            <ac:spMk id="5" creationId="{1A08FF0F-AAAC-1D6A-3583-216D4B3A76A6}"/>
          </ac:spMkLst>
        </pc:spChg>
        <pc:picChg chg="add mod">
          <ac:chgData name="Pablo  Faundez" userId="8cacd1fb-821f-4251-b86c-b73def137383" providerId="ADAL" clId="{F1270E92-531E-4D53-AC7D-83023A9AAFA7}" dt="2026-04-20T15:47:02.098" v="3261" actId="1076"/>
          <ac:picMkLst>
            <pc:docMk/>
            <pc:sldMk cId="2956628408" sldId="1811"/>
            <ac:picMk id="4" creationId="{72215A0B-F10D-E4A9-7EC5-70B606535D35}"/>
          </ac:picMkLst>
        </pc:picChg>
        <pc:picChg chg="add mod">
          <ac:chgData name="Pablo  Faundez" userId="8cacd1fb-821f-4251-b86c-b73def137383" providerId="ADAL" clId="{F1270E92-531E-4D53-AC7D-83023A9AAFA7}" dt="2026-04-20T15:47:07.780" v="3263" actId="1076"/>
          <ac:picMkLst>
            <pc:docMk/>
            <pc:sldMk cId="2956628408" sldId="1811"/>
            <ac:picMk id="6" creationId="{B078F422-2A7A-AD5D-1B1B-E3D0D3C2B2CF}"/>
          </ac:picMkLst>
        </pc:picChg>
      </pc:sldChg>
      <pc:sldChg chg="addSp delSp modSp new mod ord">
        <pc:chgData name="Pablo  Faundez" userId="8cacd1fb-821f-4251-b86c-b73def137383" providerId="ADAL" clId="{F1270E92-531E-4D53-AC7D-83023A9AAFA7}" dt="2026-04-20T17:22:45.083" v="3553" actId="20577"/>
        <pc:sldMkLst>
          <pc:docMk/>
          <pc:sldMk cId="1813456749" sldId="1812"/>
        </pc:sldMkLst>
        <pc:spChg chg="add mod">
          <ac:chgData name="Pablo  Faundez" userId="8cacd1fb-821f-4251-b86c-b73def137383" providerId="ADAL" clId="{F1270E92-531E-4D53-AC7D-83023A9AAFA7}" dt="2026-04-20T17:22:45.083" v="3553" actId="20577"/>
          <ac:spMkLst>
            <pc:docMk/>
            <pc:sldMk cId="1813456749" sldId="1812"/>
            <ac:spMk id="4" creationId="{233CADE9-C910-4D29-EA04-93794175B67F}"/>
          </ac:spMkLst>
        </pc:spChg>
        <pc:spChg chg="add mod">
          <ac:chgData name="Pablo  Faundez" userId="8cacd1fb-821f-4251-b86c-b73def137383" providerId="ADAL" clId="{F1270E92-531E-4D53-AC7D-83023A9AAFA7}" dt="2026-04-20T17:20:54.249" v="3496" actId="14100"/>
          <ac:spMkLst>
            <pc:docMk/>
            <pc:sldMk cId="1813456749" sldId="1812"/>
            <ac:spMk id="6" creationId="{F2A9D3A4-5551-714D-AEFE-26D07C4FD365}"/>
          </ac:spMkLst>
        </pc:spChg>
        <pc:picChg chg="add mod">
          <ac:chgData name="Pablo  Faundez" userId="8cacd1fb-821f-4251-b86c-b73def137383" providerId="ADAL" clId="{F1270E92-531E-4D53-AC7D-83023A9AAFA7}" dt="2026-04-20T17:21:03.447" v="3501" actId="1076"/>
          <ac:picMkLst>
            <pc:docMk/>
            <pc:sldMk cId="1813456749" sldId="1812"/>
            <ac:picMk id="2" creationId="{895BD74A-1D69-97C0-F515-C551C590D715}"/>
          </ac:picMkLst>
        </pc:picChg>
        <pc:picChg chg="add del mod">
          <ac:chgData name="Pablo  Faundez" userId="8cacd1fb-821f-4251-b86c-b73def137383" providerId="ADAL" clId="{F1270E92-531E-4D53-AC7D-83023A9AAFA7}" dt="2026-04-20T17:19:54.213" v="3482" actId="478"/>
          <ac:picMkLst>
            <pc:docMk/>
            <pc:sldMk cId="1813456749" sldId="1812"/>
            <ac:picMk id="5" creationId="{D041E3DA-EAAC-FF0F-5E6B-4DD9AFAB7DCF}"/>
          </ac:picMkLst>
        </pc:picChg>
      </pc:sldChg>
      <pc:sldChg chg="addSp delSp modSp new del mod ord">
        <pc:chgData name="Pablo  Faundez" userId="8cacd1fb-821f-4251-b86c-b73def137383" providerId="ADAL" clId="{F1270E92-531E-4D53-AC7D-83023A9AAFA7}" dt="2026-04-20T17:21:26.694" v="3502" actId="2696"/>
        <pc:sldMkLst>
          <pc:docMk/>
          <pc:sldMk cId="4074981227" sldId="1813"/>
        </pc:sldMkLst>
        <pc:spChg chg="add mod">
          <ac:chgData name="Pablo  Faundez" userId="8cacd1fb-821f-4251-b86c-b73def137383" providerId="ADAL" clId="{F1270E92-531E-4D53-AC7D-83023A9AAFA7}" dt="2026-04-20T17:19:49.522" v="3481" actId="14100"/>
          <ac:spMkLst>
            <pc:docMk/>
            <pc:sldMk cId="4074981227" sldId="1813"/>
            <ac:spMk id="6" creationId="{336B0641-DBD8-F90F-C1D9-A8E67A6968E7}"/>
          </ac:spMkLst>
        </pc:spChg>
        <pc:picChg chg="add mod">
          <ac:chgData name="Pablo  Faundez" userId="8cacd1fb-821f-4251-b86c-b73def137383" providerId="ADAL" clId="{F1270E92-531E-4D53-AC7D-83023A9AAFA7}" dt="2026-04-20T17:19:44.660" v="3480" actId="1076"/>
          <ac:picMkLst>
            <pc:docMk/>
            <pc:sldMk cId="4074981227" sldId="1813"/>
            <ac:picMk id="5" creationId="{5E9DECA9-5E9A-C30F-90DE-A91BD3826136}"/>
          </ac:picMkLst>
        </pc:picChg>
      </pc:sldChg>
      <pc:sldChg chg="addSp delSp modSp new mod ord">
        <pc:chgData name="Pablo  Faundez" userId="8cacd1fb-821f-4251-b86c-b73def137383" providerId="ADAL" clId="{F1270E92-531E-4D53-AC7D-83023A9AAFA7}" dt="2026-04-20T17:23:10.225" v="3567" actId="27636"/>
        <pc:sldMkLst>
          <pc:docMk/>
          <pc:sldMk cId="3124628163" sldId="1814"/>
        </pc:sldMkLst>
        <pc:spChg chg="add mod">
          <ac:chgData name="Pablo  Faundez" userId="8cacd1fb-821f-4251-b86c-b73def137383" providerId="ADAL" clId="{F1270E92-531E-4D53-AC7D-83023A9AAFA7}" dt="2026-04-20T17:23:10.225" v="3567" actId="27636"/>
          <ac:spMkLst>
            <pc:docMk/>
            <pc:sldMk cId="3124628163" sldId="1814"/>
            <ac:spMk id="4" creationId="{4FFD25AF-D8CA-4D9A-A344-3853CE63730F}"/>
          </ac:spMkLst>
        </pc:spChg>
        <pc:spChg chg="add mod">
          <ac:chgData name="Pablo  Faundez" userId="8cacd1fb-821f-4251-b86c-b73def137383" providerId="ADAL" clId="{F1270E92-531E-4D53-AC7D-83023A9AAFA7}" dt="2026-04-16T14:15:02.066" v="962" actId="20577"/>
          <ac:spMkLst>
            <pc:docMk/>
            <pc:sldMk cId="3124628163" sldId="1814"/>
            <ac:spMk id="5" creationId="{972F2178-7DC2-1D05-AF5F-4A48FEEDF2BD}"/>
          </ac:spMkLst>
        </pc:spChg>
        <pc:spChg chg="add mod">
          <ac:chgData name="Pablo  Faundez" userId="8cacd1fb-821f-4251-b86c-b73def137383" providerId="ADAL" clId="{F1270E92-531E-4D53-AC7D-83023A9AAFA7}" dt="2026-04-16T20:46:58.175" v="1559" actId="13822"/>
          <ac:spMkLst>
            <pc:docMk/>
            <pc:sldMk cId="3124628163" sldId="1814"/>
            <ac:spMk id="9" creationId="{2318BB69-1A2C-4EF5-799F-1A5FDB3244A4}"/>
          </ac:spMkLst>
        </pc:spChg>
        <pc:picChg chg="add mod">
          <ac:chgData name="Pablo  Faundez" userId="8cacd1fb-821f-4251-b86c-b73def137383" providerId="ADAL" clId="{F1270E92-531E-4D53-AC7D-83023A9AAFA7}" dt="2026-04-14T21:28:17.142" v="340" actId="1076"/>
          <ac:picMkLst>
            <pc:docMk/>
            <pc:sldMk cId="3124628163" sldId="1814"/>
            <ac:picMk id="6" creationId="{F21CD8BF-5F24-6368-9291-14ECC604B249}"/>
          </ac:picMkLst>
        </pc:picChg>
        <pc:picChg chg="add mod">
          <ac:chgData name="Pablo  Faundez" userId="8cacd1fb-821f-4251-b86c-b73def137383" providerId="ADAL" clId="{F1270E92-531E-4D53-AC7D-83023A9AAFA7}" dt="2026-04-16T14:15:19.443" v="965" actId="1076"/>
          <ac:picMkLst>
            <pc:docMk/>
            <pc:sldMk cId="3124628163" sldId="1814"/>
            <ac:picMk id="7" creationId="{E090DEEE-4C61-EA5C-0873-B2D8AB55F3D9}"/>
          </ac:picMkLst>
        </pc:picChg>
        <pc:picChg chg="add mod">
          <ac:chgData name="Pablo  Faundez" userId="8cacd1fb-821f-4251-b86c-b73def137383" providerId="ADAL" clId="{F1270E92-531E-4D53-AC7D-83023A9AAFA7}" dt="2026-04-14T21:28:17.142" v="340" actId="1076"/>
          <ac:picMkLst>
            <pc:docMk/>
            <pc:sldMk cId="3124628163" sldId="1814"/>
            <ac:picMk id="8" creationId="{DCC05FE4-0272-E39C-24B2-2C9DCBB2037B}"/>
          </ac:picMkLst>
        </pc:picChg>
      </pc:sldChg>
      <pc:sldChg chg="addSp delSp modSp new mod ord">
        <pc:chgData name="Pablo  Faundez" userId="8cacd1fb-821f-4251-b86c-b73def137383" providerId="ADAL" clId="{F1270E92-531E-4D53-AC7D-83023A9AAFA7}" dt="2026-04-20T19:02:03.312" v="4017" actId="20577"/>
        <pc:sldMkLst>
          <pc:docMk/>
          <pc:sldMk cId="1003270031" sldId="1815"/>
        </pc:sldMkLst>
        <pc:spChg chg="add mod">
          <ac:chgData name="Pablo  Faundez" userId="8cacd1fb-821f-4251-b86c-b73def137383" providerId="ADAL" clId="{F1270E92-531E-4D53-AC7D-83023A9AAFA7}" dt="2026-04-20T19:02:03.312" v="4017" actId="20577"/>
          <ac:spMkLst>
            <pc:docMk/>
            <pc:sldMk cId="1003270031" sldId="1815"/>
            <ac:spMk id="4" creationId="{6349C59E-744E-FBBD-8958-4A5304DD96FE}"/>
          </ac:spMkLst>
        </pc:spChg>
        <pc:spChg chg="add mod">
          <ac:chgData name="Pablo  Faundez" userId="8cacd1fb-821f-4251-b86c-b73def137383" providerId="ADAL" clId="{F1270E92-531E-4D53-AC7D-83023A9AAFA7}" dt="2026-04-20T17:17:42.456" v="3441" actId="14100"/>
          <ac:spMkLst>
            <pc:docMk/>
            <pc:sldMk cId="1003270031" sldId="1815"/>
            <ac:spMk id="5" creationId="{BEB3E052-7DC4-D72F-FC0A-5B8C3B1E93E0}"/>
          </ac:spMkLst>
        </pc:spChg>
        <pc:spChg chg="add mod ord">
          <ac:chgData name="Pablo  Faundez" userId="8cacd1fb-821f-4251-b86c-b73def137383" providerId="ADAL" clId="{F1270E92-531E-4D53-AC7D-83023A9AAFA7}" dt="2026-04-20T17:18:19.633" v="3457" actId="1076"/>
          <ac:spMkLst>
            <pc:docMk/>
            <pc:sldMk cId="1003270031" sldId="1815"/>
            <ac:spMk id="12" creationId="{28539B4B-4E1C-E6CA-AA49-E802A90A8D56}"/>
          </ac:spMkLst>
        </pc:spChg>
        <pc:spChg chg="add mod">
          <ac:chgData name="Pablo  Faundez" userId="8cacd1fb-821f-4251-b86c-b73def137383" providerId="ADAL" clId="{F1270E92-531E-4D53-AC7D-83023A9AAFA7}" dt="2026-04-20T17:17:49.122" v="3445" actId="1076"/>
          <ac:spMkLst>
            <pc:docMk/>
            <pc:sldMk cId="1003270031" sldId="1815"/>
            <ac:spMk id="13" creationId="{9C8798CD-2E46-A281-C413-DF2FE95AB258}"/>
          </ac:spMkLst>
        </pc:spChg>
        <pc:spChg chg="add mod">
          <ac:chgData name="Pablo  Faundez" userId="8cacd1fb-821f-4251-b86c-b73def137383" providerId="ADAL" clId="{F1270E92-531E-4D53-AC7D-83023A9AAFA7}" dt="2026-04-20T17:18:07.680" v="3452" actId="1076"/>
          <ac:spMkLst>
            <pc:docMk/>
            <pc:sldMk cId="1003270031" sldId="1815"/>
            <ac:spMk id="14" creationId="{E3E05C35-7FD7-7FB9-6713-9EF15E4AB894}"/>
          </ac:spMkLst>
        </pc:spChg>
        <pc:spChg chg="add mod">
          <ac:chgData name="Pablo  Faundez" userId="8cacd1fb-821f-4251-b86c-b73def137383" providerId="ADAL" clId="{F1270E92-531E-4D53-AC7D-83023A9AAFA7}" dt="2026-04-20T17:18:03.136" v="3451" actId="1076"/>
          <ac:spMkLst>
            <pc:docMk/>
            <pc:sldMk cId="1003270031" sldId="1815"/>
            <ac:spMk id="15" creationId="{7E873C68-7A3C-6D1B-847D-DF89228D7CCC}"/>
          </ac:spMkLst>
        </pc:spChg>
        <pc:spChg chg="add mod">
          <ac:chgData name="Pablo  Faundez" userId="8cacd1fb-821f-4251-b86c-b73def137383" providerId="ADAL" clId="{F1270E92-531E-4D53-AC7D-83023A9AAFA7}" dt="2026-04-20T17:18:00.498" v="3450" actId="1076"/>
          <ac:spMkLst>
            <pc:docMk/>
            <pc:sldMk cId="1003270031" sldId="1815"/>
            <ac:spMk id="16" creationId="{1D19830F-69A3-BBE7-E4A5-D75BB96DC580}"/>
          </ac:spMkLst>
        </pc:spChg>
        <pc:spChg chg="add mod">
          <ac:chgData name="Pablo  Faundez" userId="8cacd1fb-821f-4251-b86c-b73def137383" providerId="ADAL" clId="{F1270E92-531E-4D53-AC7D-83023A9AAFA7}" dt="2026-04-20T17:17:50.675" v="3446" actId="1076"/>
          <ac:spMkLst>
            <pc:docMk/>
            <pc:sldMk cId="1003270031" sldId="1815"/>
            <ac:spMk id="17" creationId="{5AED67F1-B949-EFA5-64E5-8CD6C0E7DDF6}"/>
          </ac:spMkLst>
        </pc:spChg>
        <pc:spChg chg="add mod">
          <ac:chgData name="Pablo  Faundez" userId="8cacd1fb-821f-4251-b86c-b73def137383" providerId="ADAL" clId="{F1270E92-531E-4D53-AC7D-83023A9AAFA7}" dt="2026-04-20T17:18:14.812" v="3455" actId="1076"/>
          <ac:spMkLst>
            <pc:docMk/>
            <pc:sldMk cId="1003270031" sldId="1815"/>
            <ac:spMk id="20" creationId="{DBB9CE38-C292-28A3-F1E6-965BE8ACDD77}"/>
          </ac:spMkLst>
        </pc:spChg>
        <pc:picChg chg="add mod">
          <ac:chgData name="Pablo  Faundez" userId="8cacd1fb-821f-4251-b86c-b73def137383" providerId="ADAL" clId="{F1270E92-531E-4D53-AC7D-83023A9AAFA7}" dt="2026-04-20T17:17:51.909" v="3447" actId="1076"/>
          <ac:picMkLst>
            <pc:docMk/>
            <pc:sldMk cId="1003270031" sldId="1815"/>
            <ac:picMk id="2" creationId="{F7EC406E-0609-1B8C-3B79-202A7BE4CDF8}"/>
          </ac:picMkLst>
        </pc:picChg>
        <pc:picChg chg="add mod">
          <ac:chgData name="Pablo  Faundez" userId="8cacd1fb-821f-4251-b86c-b73def137383" providerId="ADAL" clId="{F1270E92-531E-4D53-AC7D-83023A9AAFA7}" dt="2026-04-20T17:17:57.701" v="3449" actId="1076"/>
          <ac:picMkLst>
            <pc:docMk/>
            <pc:sldMk cId="1003270031" sldId="1815"/>
            <ac:picMk id="3" creationId="{5FEF5BF6-6BAD-7839-3034-7792AC79F9FC}"/>
          </ac:picMkLst>
        </pc:picChg>
        <pc:picChg chg="add del mod">
          <ac:chgData name="Pablo  Faundez" userId="8cacd1fb-821f-4251-b86c-b73def137383" providerId="ADAL" clId="{F1270E92-531E-4D53-AC7D-83023A9AAFA7}" dt="2026-04-20T17:14:00.847" v="3379" actId="478"/>
          <ac:picMkLst>
            <pc:docMk/>
            <pc:sldMk cId="1003270031" sldId="1815"/>
            <ac:picMk id="6" creationId="{CB91E24C-B40C-98E7-3055-6CDD127FA178}"/>
          </ac:picMkLst>
        </pc:picChg>
        <pc:picChg chg="add del mod">
          <ac:chgData name="Pablo  Faundez" userId="8cacd1fb-821f-4251-b86c-b73def137383" providerId="ADAL" clId="{F1270E92-531E-4D53-AC7D-83023A9AAFA7}" dt="2026-04-20T17:14:00.157" v="3378" actId="478"/>
          <ac:picMkLst>
            <pc:docMk/>
            <pc:sldMk cId="1003270031" sldId="1815"/>
            <ac:picMk id="7" creationId="{745C25C4-AC36-6262-E400-2877548FFDCF}"/>
          </ac:picMkLst>
        </pc:picChg>
        <pc:picChg chg="add del mod">
          <ac:chgData name="Pablo  Faundez" userId="8cacd1fb-821f-4251-b86c-b73def137383" providerId="ADAL" clId="{F1270E92-531E-4D53-AC7D-83023A9AAFA7}" dt="2026-04-20T17:13:57.800" v="3375" actId="478"/>
          <ac:picMkLst>
            <pc:docMk/>
            <pc:sldMk cId="1003270031" sldId="1815"/>
            <ac:picMk id="8" creationId="{7F0D8354-BFED-1AB3-11BA-AA4B2EFF8B24}"/>
          </ac:picMkLst>
        </pc:picChg>
        <pc:picChg chg="del mod">
          <ac:chgData name="Pablo  Faundez" userId="8cacd1fb-821f-4251-b86c-b73def137383" providerId="ADAL" clId="{F1270E92-531E-4D53-AC7D-83023A9AAFA7}" dt="2026-04-20T17:13:59.735" v="3377" actId="478"/>
          <ac:picMkLst>
            <pc:docMk/>
            <pc:sldMk cId="1003270031" sldId="1815"/>
            <ac:picMk id="9" creationId="{C93D647D-BC06-ADAD-6E39-312DD217E9FD}"/>
          </ac:picMkLst>
        </pc:picChg>
        <pc:picChg chg="add mod">
          <ac:chgData name="Pablo  Faundez" userId="8cacd1fb-821f-4251-b86c-b73def137383" providerId="ADAL" clId="{F1270E92-531E-4D53-AC7D-83023A9AAFA7}" dt="2026-04-20T17:17:44.413" v="3443" actId="1076"/>
          <ac:picMkLst>
            <pc:docMk/>
            <pc:sldMk cId="1003270031" sldId="1815"/>
            <ac:picMk id="10" creationId="{3C11676D-9702-DCF1-16ED-DBEE68E3DE82}"/>
          </ac:picMkLst>
        </pc:picChg>
        <pc:picChg chg="add mod">
          <ac:chgData name="Pablo  Faundez" userId="8cacd1fb-821f-4251-b86c-b73def137383" providerId="ADAL" clId="{F1270E92-531E-4D53-AC7D-83023A9AAFA7}" dt="2026-04-20T17:17:45.860" v="3444" actId="1076"/>
          <ac:picMkLst>
            <pc:docMk/>
            <pc:sldMk cId="1003270031" sldId="1815"/>
            <ac:picMk id="11" creationId="{40688CED-F1F8-6890-8146-CB1E8DC7EA15}"/>
          </ac:picMkLst>
        </pc:picChg>
        <pc:picChg chg="add mod">
          <ac:chgData name="Pablo  Faundez" userId="8cacd1fb-821f-4251-b86c-b73def137383" providerId="ADAL" clId="{F1270E92-531E-4D53-AC7D-83023A9AAFA7}" dt="2026-04-20T17:18:12.459" v="3454" actId="1076"/>
          <ac:picMkLst>
            <pc:docMk/>
            <pc:sldMk cId="1003270031" sldId="1815"/>
            <ac:picMk id="19" creationId="{B48525B9-1366-252E-5DF6-8987BC0C0C6E}"/>
          </ac:picMkLst>
        </pc:picChg>
      </pc:sldChg>
      <pc:sldChg chg="addSp delSp modSp new del mod ord">
        <pc:chgData name="Pablo  Faundez" userId="8cacd1fb-821f-4251-b86c-b73def137383" providerId="ADAL" clId="{F1270E92-531E-4D53-AC7D-83023A9AAFA7}" dt="2026-04-20T17:14:38.869" v="3389" actId="47"/>
        <pc:sldMkLst>
          <pc:docMk/>
          <pc:sldMk cId="2118516819" sldId="1816"/>
        </pc:sldMkLst>
        <pc:spChg chg="add mod">
          <ac:chgData name="Pablo  Faundez" userId="8cacd1fb-821f-4251-b86c-b73def137383" providerId="ADAL" clId="{F1270E92-531E-4D53-AC7D-83023A9AAFA7}" dt="2026-04-20T17:04:17.702" v="3334" actId="13822"/>
          <ac:spMkLst>
            <pc:docMk/>
            <pc:sldMk cId="2118516819" sldId="1816"/>
            <ac:spMk id="6" creationId="{F12F3B62-E833-236A-0BE9-B694E958755E}"/>
          </ac:spMkLst>
        </pc:spChg>
        <pc:spChg chg="add mod">
          <ac:chgData name="Pablo  Faundez" userId="8cacd1fb-821f-4251-b86c-b73def137383" providerId="ADAL" clId="{F1270E92-531E-4D53-AC7D-83023A9AAFA7}" dt="2026-04-20T17:12:21.525" v="3362" actId="14100"/>
          <ac:spMkLst>
            <pc:docMk/>
            <pc:sldMk cId="2118516819" sldId="1816"/>
            <ac:spMk id="13" creationId="{40F9BA35-906B-F1B3-20E8-B2C081EFE832}"/>
          </ac:spMkLst>
        </pc:spChg>
      </pc:sldChg>
      <pc:sldChg chg="addSp delSp modSp new mod modNotesTx">
        <pc:chgData name="Pablo  Faundez" userId="8cacd1fb-821f-4251-b86c-b73def137383" providerId="ADAL" clId="{F1270E92-531E-4D53-AC7D-83023A9AAFA7}" dt="2026-04-20T20:58:47.690" v="4511" actId="403"/>
        <pc:sldMkLst>
          <pc:docMk/>
          <pc:sldMk cId="2770820016" sldId="1817"/>
        </pc:sldMkLst>
        <pc:spChg chg="add mod">
          <ac:chgData name="Pablo  Faundez" userId="8cacd1fb-821f-4251-b86c-b73def137383" providerId="ADAL" clId="{F1270E92-531E-4D53-AC7D-83023A9AAFA7}" dt="2026-04-20T20:58:47.690" v="4511" actId="403"/>
          <ac:spMkLst>
            <pc:docMk/>
            <pc:sldMk cId="2770820016" sldId="1817"/>
            <ac:spMk id="4" creationId="{1BC4277E-75B2-5435-14ED-AA3C4BDA41F9}"/>
          </ac:spMkLst>
        </pc:spChg>
        <pc:spChg chg="add mod">
          <ac:chgData name="Pablo  Faundez" userId="8cacd1fb-821f-4251-b86c-b73def137383" providerId="ADAL" clId="{F1270E92-531E-4D53-AC7D-83023A9AAFA7}" dt="2026-04-20T15:32:17.942" v="3118" actId="20577"/>
          <ac:spMkLst>
            <pc:docMk/>
            <pc:sldMk cId="2770820016" sldId="1817"/>
            <ac:spMk id="5" creationId="{6BBB4743-F05D-4FC2-CAAA-64DFE632F278}"/>
          </ac:spMkLst>
        </pc:spChg>
        <pc:picChg chg="add mod">
          <ac:chgData name="Pablo  Faundez" userId="8cacd1fb-821f-4251-b86c-b73def137383" providerId="ADAL" clId="{F1270E92-531E-4D53-AC7D-83023A9AAFA7}" dt="2026-04-20T20:58:42.433" v="4509" actId="1076"/>
          <ac:picMkLst>
            <pc:docMk/>
            <pc:sldMk cId="2770820016" sldId="1817"/>
            <ac:picMk id="2" creationId="{267B1AE0-A369-6CDB-8058-EBEF5D1FA480}"/>
          </ac:picMkLst>
        </pc:picChg>
      </pc:sldChg>
      <pc:sldChg chg="addSp delSp modSp new mod ord">
        <pc:chgData name="Pablo  Faundez" userId="8cacd1fb-821f-4251-b86c-b73def137383" providerId="ADAL" clId="{F1270E92-531E-4D53-AC7D-83023A9AAFA7}" dt="2026-04-20T20:17:44.234" v="4134"/>
        <pc:sldMkLst>
          <pc:docMk/>
          <pc:sldMk cId="755919983" sldId="1818"/>
        </pc:sldMkLst>
        <pc:spChg chg="mod">
          <ac:chgData name="Pablo  Faundez" userId="8cacd1fb-821f-4251-b86c-b73def137383" providerId="ADAL" clId="{F1270E92-531E-4D53-AC7D-83023A9AAFA7}" dt="2026-04-20T15:52:58.964" v="3322" actId="1076"/>
          <ac:spMkLst>
            <pc:docMk/>
            <pc:sldMk cId="755919983" sldId="1818"/>
            <ac:spMk id="2" creationId="{F12C5A43-E3B4-9BC1-4538-DF5B1F270A6A}"/>
          </ac:spMkLst>
        </pc:spChg>
        <pc:spChg chg="add mod">
          <ac:chgData name="Pablo  Faundez" userId="8cacd1fb-821f-4251-b86c-b73def137383" providerId="ADAL" clId="{F1270E92-531E-4D53-AC7D-83023A9AAFA7}" dt="2026-04-20T15:54:29.294" v="3329" actId="1076"/>
          <ac:spMkLst>
            <pc:docMk/>
            <pc:sldMk cId="755919983" sldId="1818"/>
            <ac:spMk id="4" creationId="{CD278A79-C2DE-A79F-DEAC-681E51C60249}"/>
          </ac:spMkLst>
        </pc:spChg>
        <pc:spChg chg="add mod">
          <ac:chgData name="Pablo  Faundez" userId="8cacd1fb-821f-4251-b86c-b73def137383" providerId="ADAL" clId="{F1270E92-531E-4D53-AC7D-83023A9AAFA7}" dt="2026-04-20T15:54:31.098" v="3330" actId="1076"/>
          <ac:spMkLst>
            <pc:docMk/>
            <pc:sldMk cId="755919983" sldId="1818"/>
            <ac:spMk id="5" creationId="{FD5844BC-190A-3512-A152-DA0588FE2C6D}"/>
          </ac:spMkLst>
        </pc:spChg>
        <pc:spChg chg="add mod">
          <ac:chgData name="Pablo  Faundez" userId="8cacd1fb-821f-4251-b86c-b73def137383" providerId="ADAL" clId="{F1270E92-531E-4D53-AC7D-83023A9AAFA7}" dt="2026-04-20T15:54:35.299" v="3331" actId="1076"/>
          <ac:spMkLst>
            <pc:docMk/>
            <pc:sldMk cId="755919983" sldId="1818"/>
            <ac:spMk id="6" creationId="{4235F68D-20BF-F6E2-D25B-50BFD98FA44D}"/>
          </ac:spMkLst>
        </pc:spChg>
        <pc:spChg chg="add mod">
          <ac:chgData name="Pablo  Faundez" userId="8cacd1fb-821f-4251-b86c-b73def137383" providerId="ADAL" clId="{F1270E92-531E-4D53-AC7D-83023A9AAFA7}" dt="2026-04-20T15:54:29.294" v="3329" actId="1076"/>
          <ac:spMkLst>
            <pc:docMk/>
            <pc:sldMk cId="755919983" sldId="1818"/>
            <ac:spMk id="9" creationId="{562779C4-0501-BD0A-3B3F-1657838C7E67}"/>
          </ac:spMkLst>
        </pc:spChg>
        <pc:picChg chg="add mod">
          <ac:chgData name="Pablo  Faundez" userId="8cacd1fb-821f-4251-b86c-b73def137383" providerId="ADAL" clId="{F1270E92-531E-4D53-AC7D-83023A9AAFA7}" dt="2026-04-20T15:54:01.782" v="3328" actId="14100"/>
          <ac:picMkLst>
            <pc:docMk/>
            <pc:sldMk cId="755919983" sldId="1818"/>
            <ac:picMk id="29" creationId="{5D6B20B8-A640-F949-65C7-37924670A6DC}"/>
          </ac:picMkLst>
        </pc:picChg>
        <pc:cxnChg chg="add mod">
          <ac:chgData name="Pablo  Faundez" userId="8cacd1fb-821f-4251-b86c-b73def137383" providerId="ADAL" clId="{F1270E92-531E-4D53-AC7D-83023A9AAFA7}" dt="2026-04-20T15:54:29.294" v="3329" actId="1076"/>
          <ac:cxnSpMkLst>
            <pc:docMk/>
            <pc:sldMk cId="755919983" sldId="1818"/>
            <ac:cxnSpMk id="7" creationId="{F3F96680-8294-3AF3-72BF-71C05C6CA8F6}"/>
          </ac:cxnSpMkLst>
        </pc:cxnChg>
        <pc:cxnChg chg="add mod">
          <ac:chgData name="Pablo  Faundez" userId="8cacd1fb-821f-4251-b86c-b73def137383" providerId="ADAL" clId="{F1270E92-531E-4D53-AC7D-83023A9AAFA7}" dt="2026-04-20T15:54:31.098" v="3330" actId="1076"/>
          <ac:cxnSpMkLst>
            <pc:docMk/>
            <pc:sldMk cId="755919983" sldId="1818"/>
            <ac:cxnSpMk id="8" creationId="{A262CB6E-B8C9-92CA-481F-2FA4C62082A0}"/>
          </ac:cxnSpMkLst>
        </pc:cxnChg>
        <pc:cxnChg chg="add mod">
          <ac:chgData name="Pablo  Faundez" userId="8cacd1fb-821f-4251-b86c-b73def137383" providerId="ADAL" clId="{F1270E92-531E-4D53-AC7D-83023A9AAFA7}" dt="2026-04-20T15:54:35.299" v="3331" actId="1076"/>
          <ac:cxnSpMkLst>
            <pc:docMk/>
            <pc:sldMk cId="755919983" sldId="1818"/>
            <ac:cxnSpMk id="11" creationId="{65692D1F-78CF-B1BF-575A-5632C91A61F7}"/>
          </ac:cxnSpMkLst>
        </pc:cxnChg>
      </pc:sldChg>
      <pc:sldChg chg="addSp delSp modSp new mod ord modNotesTx">
        <pc:chgData name="Pablo  Faundez" userId="8cacd1fb-821f-4251-b86c-b73def137383" providerId="ADAL" clId="{F1270E92-531E-4D53-AC7D-83023A9AAFA7}" dt="2026-04-20T19:05:54.880" v="4019" actId="20577"/>
        <pc:sldMkLst>
          <pc:docMk/>
          <pc:sldMk cId="680523424" sldId="1819"/>
        </pc:sldMkLst>
        <pc:spChg chg="mod">
          <ac:chgData name="Pablo  Faundez" userId="8cacd1fb-821f-4251-b86c-b73def137383" providerId="ADAL" clId="{F1270E92-531E-4D53-AC7D-83023A9AAFA7}" dt="2026-04-20T17:23:34.493" v="3601" actId="14100"/>
          <ac:spMkLst>
            <pc:docMk/>
            <pc:sldMk cId="680523424" sldId="1819"/>
            <ac:spMk id="2" creationId="{899FA783-1368-1FF9-0186-E7E0DA8243FB}"/>
          </ac:spMkLst>
        </pc:spChg>
        <pc:spChg chg="mod">
          <ac:chgData name="Pablo  Faundez" userId="8cacd1fb-821f-4251-b86c-b73def137383" providerId="ADAL" clId="{F1270E92-531E-4D53-AC7D-83023A9AAFA7}" dt="2026-04-20T12:55:49.245" v="2226" actId="20577"/>
          <ac:spMkLst>
            <pc:docMk/>
            <pc:sldMk cId="680523424" sldId="1819"/>
            <ac:spMk id="3" creationId="{1EB69943-D8DB-E70D-CBCB-4052E99F0931}"/>
          </ac:spMkLst>
        </pc:spChg>
        <pc:spChg chg="add mod">
          <ac:chgData name="Pablo  Faundez" userId="8cacd1fb-821f-4251-b86c-b73def137383" providerId="ADAL" clId="{F1270E92-531E-4D53-AC7D-83023A9AAFA7}" dt="2026-04-16T20:47:12.137" v="1562" actId="1076"/>
          <ac:spMkLst>
            <pc:docMk/>
            <pc:sldMk cId="680523424" sldId="1819"/>
            <ac:spMk id="13" creationId="{7EA19D94-28F7-25A2-34E0-D5D514284739}"/>
          </ac:spMkLst>
        </pc:spChg>
        <pc:spChg chg="add mod">
          <ac:chgData name="Pablo  Faundez" userId="8cacd1fb-821f-4251-b86c-b73def137383" providerId="ADAL" clId="{F1270E92-531E-4D53-AC7D-83023A9AAFA7}" dt="2026-04-16T20:47:14.914" v="1564" actId="1076"/>
          <ac:spMkLst>
            <pc:docMk/>
            <pc:sldMk cId="680523424" sldId="1819"/>
            <ac:spMk id="14" creationId="{A2A0033F-5EBA-52E5-BE26-222FA0AF1E04}"/>
          </ac:spMkLst>
        </pc:spChg>
        <pc:picChg chg="add mod">
          <ac:chgData name="Pablo  Faundez" userId="8cacd1fb-821f-4251-b86c-b73def137383" providerId="ADAL" clId="{F1270E92-531E-4D53-AC7D-83023A9AAFA7}" dt="2026-04-16T20:46:26.517" v="1552" actId="1076"/>
          <ac:picMkLst>
            <pc:docMk/>
            <pc:sldMk cId="680523424" sldId="1819"/>
            <ac:picMk id="5" creationId="{8B54113E-272F-6450-CC96-7BBCA05C7143}"/>
          </ac:picMkLst>
        </pc:picChg>
        <pc:picChg chg="add mod">
          <ac:chgData name="Pablo  Faundez" userId="8cacd1fb-821f-4251-b86c-b73def137383" providerId="ADAL" clId="{F1270E92-531E-4D53-AC7D-83023A9AAFA7}" dt="2026-04-16T20:46:33.861" v="1557" actId="1076"/>
          <ac:picMkLst>
            <pc:docMk/>
            <pc:sldMk cId="680523424" sldId="1819"/>
            <ac:picMk id="7" creationId="{D7D4902D-7364-4696-29BF-41304AAC3B40}"/>
          </ac:picMkLst>
        </pc:picChg>
        <pc:picChg chg="add mod">
          <ac:chgData name="Pablo  Faundez" userId="8cacd1fb-821f-4251-b86c-b73def137383" providerId="ADAL" clId="{F1270E92-531E-4D53-AC7D-83023A9AAFA7}" dt="2026-04-16T20:46:32.025" v="1556" actId="1076"/>
          <ac:picMkLst>
            <pc:docMk/>
            <pc:sldMk cId="680523424" sldId="1819"/>
            <ac:picMk id="10" creationId="{386550FE-55D8-745F-5880-3C973CC10F64}"/>
          </ac:picMkLst>
        </pc:picChg>
        <pc:picChg chg="add mod">
          <ac:chgData name="Pablo  Faundez" userId="8cacd1fb-821f-4251-b86c-b73def137383" providerId="ADAL" clId="{F1270E92-531E-4D53-AC7D-83023A9AAFA7}" dt="2026-04-20T17:23:37.774" v="3602" actId="1076"/>
          <ac:picMkLst>
            <pc:docMk/>
            <pc:sldMk cId="680523424" sldId="1819"/>
            <ac:picMk id="12" creationId="{16E0E204-4208-8B98-E57A-398A4F8AB797}"/>
          </ac:picMkLst>
        </pc:picChg>
      </pc:sldChg>
      <pc:sldChg chg="add">
        <pc:chgData name="Pablo  Faundez" userId="8cacd1fb-821f-4251-b86c-b73def137383" providerId="ADAL" clId="{F1270E92-531E-4D53-AC7D-83023A9AAFA7}" dt="2026-04-17T13:45:09.935" v="1691"/>
        <pc:sldMkLst>
          <pc:docMk/>
          <pc:sldMk cId="2174101071" sldId="1820"/>
        </pc:sldMkLst>
      </pc:sldChg>
      <pc:sldChg chg="addSp delSp modSp new mod ord">
        <pc:chgData name="Pablo  Faundez" userId="8cacd1fb-821f-4251-b86c-b73def137383" providerId="ADAL" clId="{F1270E92-531E-4D53-AC7D-83023A9AAFA7}" dt="2026-04-20T20:40:29.668" v="4190"/>
        <pc:sldMkLst>
          <pc:docMk/>
          <pc:sldMk cId="110168850" sldId="1821"/>
        </pc:sldMkLst>
        <pc:spChg chg="del">
          <ac:chgData name="Pablo  Faundez" userId="8cacd1fb-821f-4251-b86c-b73def137383" providerId="ADAL" clId="{F1270E92-531E-4D53-AC7D-83023A9AAFA7}" dt="2026-04-20T14:53:12.940" v="2748" actId="478"/>
          <ac:spMkLst>
            <pc:docMk/>
            <pc:sldMk cId="110168850" sldId="1821"/>
            <ac:spMk id="2" creationId="{6BD01AFD-EC2A-7259-7B22-E90C7BD059CC}"/>
          </ac:spMkLst>
        </pc:spChg>
        <pc:spChg chg="del">
          <ac:chgData name="Pablo  Faundez" userId="8cacd1fb-821f-4251-b86c-b73def137383" providerId="ADAL" clId="{F1270E92-531E-4D53-AC7D-83023A9AAFA7}" dt="2026-04-20T14:18:07.097" v="2269"/>
          <ac:spMkLst>
            <pc:docMk/>
            <pc:sldMk cId="110168850" sldId="1821"/>
            <ac:spMk id="3" creationId="{65C92055-C8DE-8303-D0DF-950238DAEBD9}"/>
          </ac:spMkLst>
        </pc:spChg>
        <pc:spChg chg="add mod">
          <ac:chgData name="Pablo  Faundez" userId="8cacd1fb-821f-4251-b86c-b73def137383" providerId="ADAL" clId="{F1270E92-531E-4D53-AC7D-83023A9AAFA7}" dt="2026-04-20T14:19:07.484" v="2291" actId="14100"/>
          <ac:spMkLst>
            <pc:docMk/>
            <pc:sldMk cId="110168850" sldId="1821"/>
            <ac:spMk id="4" creationId="{7A57FA80-732C-C98B-A68D-DF59565431ED}"/>
          </ac:spMkLst>
        </pc:spChg>
        <pc:picChg chg="add mod">
          <ac:chgData name="Pablo  Faundez" userId="8cacd1fb-821f-4251-b86c-b73def137383" providerId="ADAL" clId="{F1270E92-531E-4D53-AC7D-83023A9AAFA7}" dt="2026-04-20T20:25:14.568" v="4150" actId="1076"/>
          <ac:picMkLst>
            <pc:docMk/>
            <pc:sldMk cId="110168850" sldId="1821"/>
            <ac:picMk id="5" creationId="{40D63CEA-44ED-8235-37DD-52C7B87E45C7}"/>
          </ac:picMkLst>
        </pc:picChg>
        <pc:picChg chg="add del mod">
          <ac:chgData name="Pablo  Faundez" userId="8cacd1fb-821f-4251-b86c-b73def137383" providerId="ADAL" clId="{F1270E92-531E-4D53-AC7D-83023A9AAFA7}" dt="2026-04-20T14:57:43.843" v="2764" actId="478"/>
          <ac:picMkLst>
            <pc:docMk/>
            <pc:sldMk cId="110168850" sldId="1821"/>
            <ac:picMk id="6" creationId="{41397766-1821-D266-7549-A2173E5E4C3A}"/>
          </ac:picMkLst>
        </pc:picChg>
      </pc:sldChg>
      <pc:sldChg chg="addSp delSp modSp new mod modNotesTx">
        <pc:chgData name="Pablo  Faundez" userId="8cacd1fb-821f-4251-b86c-b73def137383" providerId="ADAL" clId="{F1270E92-531E-4D53-AC7D-83023A9AAFA7}" dt="2026-04-20T20:48:44.739" v="4313" actId="20577"/>
        <pc:sldMkLst>
          <pc:docMk/>
          <pc:sldMk cId="2643793701" sldId="1822"/>
        </pc:sldMkLst>
        <pc:spChg chg="del mod">
          <ac:chgData name="Pablo  Faundez" userId="8cacd1fb-821f-4251-b86c-b73def137383" providerId="ADAL" clId="{F1270E92-531E-4D53-AC7D-83023A9AAFA7}" dt="2026-04-20T20:30:38.348" v="4180" actId="478"/>
          <ac:spMkLst>
            <pc:docMk/>
            <pc:sldMk cId="2643793701" sldId="1822"/>
            <ac:spMk id="2" creationId="{F02FB63F-E1C6-862E-D6DC-3EFA52B5D111}"/>
          </ac:spMkLst>
        </pc:spChg>
        <pc:spChg chg="mod">
          <ac:chgData name="Pablo  Faundez" userId="8cacd1fb-821f-4251-b86c-b73def137383" providerId="ADAL" clId="{F1270E92-531E-4D53-AC7D-83023A9AAFA7}" dt="2026-04-20T20:48:19.175" v="4308" actId="20577"/>
          <ac:spMkLst>
            <pc:docMk/>
            <pc:sldMk cId="2643793701" sldId="1822"/>
            <ac:spMk id="3" creationId="{9724C269-97CA-7E1F-605F-3CF0F6659AF9}"/>
          </ac:spMkLst>
        </pc:spChg>
        <pc:picChg chg="add mod">
          <ac:chgData name="Pablo  Faundez" userId="8cacd1fb-821f-4251-b86c-b73def137383" providerId="ADAL" clId="{F1270E92-531E-4D53-AC7D-83023A9AAFA7}" dt="2026-04-20T14:25:40.124" v="2405" actId="1076"/>
          <ac:picMkLst>
            <pc:docMk/>
            <pc:sldMk cId="2643793701" sldId="1822"/>
            <ac:picMk id="4" creationId="{C5851C13-E1E4-C08B-855E-1F988657EBF0}"/>
          </ac:picMkLst>
        </pc:picChg>
        <pc:picChg chg="add mod">
          <ac:chgData name="Pablo  Faundez" userId="8cacd1fb-821f-4251-b86c-b73def137383" providerId="ADAL" clId="{F1270E92-531E-4D53-AC7D-83023A9AAFA7}" dt="2026-04-20T20:30:09.224" v="4177" actId="1076"/>
          <ac:picMkLst>
            <pc:docMk/>
            <pc:sldMk cId="2643793701" sldId="1822"/>
            <ac:picMk id="5" creationId="{8601F00F-A427-A54E-C19B-8D89997DE1F4}"/>
          </ac:picMkLst>
        </pc:picChg>
      </pc:sldChg>
      <pc:sldChg chg="addSp modSp new mod">
        <pc:chgData name="Pablo  Faundez" userId="8cacd1fb-821f-4251-b86c-b73def137383" providerId="ADAL" clId="{F1270E92-531E-4D53-AC7D-83023A9AAFA7}" dt="2026-04-20T20:43:59.085" v="4224" actId="20577"/>
        <pc:sldMkLst>
          <pc:docMk/>
          <pc:sldMk cId="377352638" sldId="1823"/>
        </pc:sldMkLst>
        <pc:spChg chg="mod">
          <ac:chgData name="Pablo  Faundez" userId="8cacd1fb-821f-4251-b86c-b73def137383" providerId="ADAL" clId="{F1270E92-531E-4D53-AC7D-83023A9AAFA7}" dt="2026-04-20T19:43:14.191" v="4036" actId="20577"/>
          <ac:spMkLst>
            <pc:docMk/>
            <pc:sldMk cId="377352638" sldId="1823"/>
            <ac:spMk id="2" creationId="{410AC41B-FB42-CD94-50BA-0D902A772AEB}"/>
          </ac:spMkLst>
        </pc:spChg>
        <pc:spChg chg="mod">
          <ac:chgData name="Pablo  Faundez" userId="8cacd1fb-821f-4251-b86c-b73def137383" providerId="ADAL" clId="{F1270E92-531E-4D53-AC7D-83023A9AAFA7}" dt="2026-04-20T20:43:59.085" v="4224" actId="20577"/>
          <ac:spMkLst>
            <pc:docMk/>
            <pc:sldMk cId="377352638" sldId="1823"/>
            <ac:spMk id="3" creationId="{47455684-60C0-15E6-F953-8CC8060E018D}"/>
          </ac:spMkLst>
        </pc:spChg>
        <pc:picChg chg="add mod">
          <ac:chgData name="Pablo  Faundez" userId="8cacd1fb-821f-4251-b86c-b73def137383" providerId="ADAL" clId="{F1270E92-531E-4D53-AC7D-83023A9AAFA7}" dt="2026-04-20T15:12:19.317" v="2930" actId="14100"/>
          <ac:picMkLst>
            <pc:docMk/>
            <pc:sldMk cId="377352638" sldId="1823"/>
            <ac:picMk id="4" creationId="{BD4BCBAC-8674-CAA1-9EC7-E8829493393B}"/>
          </ac:picMkLst>
        </pc:picChg>
      </pc:sldChg>
      <pc:sldChg chg="addSp modSp new mod ord">
        <pc:chgData name="Pablo  Faundez" userId="8cacd1fb-821f-4251-b86c-b73def137383" providerId="ADAL" clId="{F1270E92-531E-4D53-AC7D-83023A9AAFA7}" dt="2026-04-20T20:01:38.945" v="4132" actId="20577"/>
        <pc:sldMkLst>
          <pc:docMk/>
          <pc:sldMk cId="2799799756" sldId="1824"/>
        </pc:sldMkLst>
        <pc:spChg chg="mod">
          <ac:chgData name="Pablo  Faundez" userId="8cacd1fb-821f-4251-b86c-b73def137383" providerId="ADAL" clId="{F1270E92-531E-4D53-AC7D-83023A9AAFA7}" dt="2026-04-20T20:01:38.945" v="4132" actId="20577"/>
          <ac:spMkLst>
            <pc:docMk/>
            <pc:sldMk cId="2799799756" sldId="1824"/>
            <ac:spMk id="2" creationId="{19C8FFE3-A32E-3271-3425-C193FF7F0B50}"/>
          </ac:spMkLst>
        </pc:spChg>
        <pc:spChg chg="mod">
          <ac:chgData name="Pablo  Faundez" userId="8cacd1fb-821f-4251-b86c-b73def137383" providerId="ADAL" clId="{F1270E92-531E-4D53-AC7D-83023A9AAFA7}" dt="2026-04-20T14:41:12.515" v="2658" actId="20577"/>
          <ac:spMkLst>
            <pc:docMk/>
            <pc:sldMk cId="2799799756" sldId="1824"/>
            <ac:spMk id="3" creationId="{5413588E-FB98-0475-3FDD-CDE9E6ED4D9E}"/>
          </ac:spMkLst>
        </pc:spChg>
        <pc:picChg chg="add mod">
          <ac:chgData name="Pablo  Faundez" userId="8cacd1fb-821f-4251-b86c-b73def137383" providerId="ADAL" clId="{F1270E92-531E-4D53-AC7D-83023A9AAFA7}" dt="2026-04-20T16:59:51.605" v="3333" actId="1076"/>
          <ac:picMkLst>
            <pc:docMk/>
            <pc:sldMk cId="2799799756" sldId="1824"/>
            <ac:picMk id="4" creationId="{E16F5FEF-5D82-6B1C-2962-76BCBC866B40}"/>
          </ac:picMkLst>
        </pc:picChg>
      </pc:sldChg>
      <pc:sldChg chg="addSp delSp modSp new mod">
        <pc:chgData name="Pablo  Faundez" userId="8cacd1fb-821f-4251-b86c-b73def137383" providerId="ADAL" clId="{F1270E92-531E-4D53-AC7D-83023A9AAFA7}" dt="2026-04-20T20:25:25.383" v="4153" actId="1076"/>
        <pc:sldMkLst>
          <pc:docMk/>
          <pc:sldMk cId="1778104918" sldId="1825"/>
        </pc:sldMkLst>
        <pc:spChg chg="del">
          <ac:chgData name="Pablo  Faundez" userId="8cacd1fb-821f-4251-b86c-b73def137383" providerId="ADAL" clId="{F1270E92-531E-4D53-AC7D-83023A9AAFA7}" dt="2026-04-20T14:53:33.438" v="2755" actId="478"/>
          <ac:spMkLst>
            <pc:docMk/>
            <pc:sldMk cId="1778104918" sldId="1825"/>
            <ac:spMk id="2" creationId="{98C9A2A4-26FB-297C-8A07-14D97FFDC3E4}"/>
          </ac:spMkLst>
        </pc:spChg>
        <pc:spChg chg="mod">
          <ac:chgData name="Pablo  Faundez" userId="8cacd1fb-821f-4251-b86c-b73def137383" providerId="ADAL" clId="{F1270E92-531E-4D53-AC7D-83023A9AAFA7}" dt="2026-04-20T15:44:17.849" v="3195" actId="20577"/>
          <ac:spMkLst>
            <pc:docMk/>
            <pc:sldMk cId="1778104918" sldId="1825"/>
            <ac:spMk id="3" creationId="{6BE03EEC-F615-5CFD-9D15-C961EE3A7251}"/>
          </ac:spMkLst>
        </pc:spChg>
        <pc:spChg chg="add del">
          <ac:chgData name="Pablo  Faundez" userId="8cacd1fb-821f-4251-b86c-b73def137383" providerId="ADAL" clId="{F1270E92-531E-4D53-AC7D-83023A9AAFA7}" dt="2026-04-20T15:15:58.609" v="3037" actId="22"/>
          <ac:spMkLst>
            <pc:docMk/>
            <pc:sldMk cId="1778104918" sldId="1825"/>
            <ac:spMk id="6" creationId="{0CE9E8E0-2038-FBF5-51C1-4FF87BAA7AB6}"/>
          </ac:spMkLst>
        </pc:spChg>
        <pc:picChg chg="add mod">
          <ac:chgData name="Pablo  Faundez" userId="8cacd1fb-821f-4251-b86c-b73def137383" providerId="ADAL" clId="{F1270E92-531E-4D53-AC7D-83023A9AAFA7}" dt="2026-04-20T20:25:25.383" v="4153" actId="1076"/>
          <ac:picMkLst>
            <pc:docMk/>
            <pc:sldMk cId="1778104918" sldId="1825"/>
            <ac:picMk id="4" creationId="{6153E46F-5E09-3BDB-A4AB-F4A2C0AF32E8}"/>
          </ac:picMkLst>
        </pc:picChg>
      </pc:sldChg>
      <pc:sldChg chg="addSp delSp modSp new mod">
        <pc:chgData name="Pablo  Faundez" userId="8cacd1fb-821f-4251-b86c-b73def137383" providerId="ADAL" clId="{F1270E92-531E-4D53-AC7D-83023A9AAFA7}" dt="2026-04-20T20:25:32.680" v="4157" actId="1076"/>
        <pc:sldMkLst>
          <pc:docMk/>
          <pc:sldMk cId="690570476" sldId="1826"/>
        </pc:sldMkLst>
        <pc:spChg chg="del">
          <ac:chgData name="Pablo  Faundez" userId="8cacd1fb-821f-4251-b86c-b73def137383" providerId="ADAL" clId="{F1270E92-531E-4D53-AC7D-83023A9AAFA7}" dt="2026-04-20T15:15:52.564" v="3035" actId="478"/>
          <ac:spMkLst>
            <pc:docMk/>
            <pc:sldMk cId="690570476" sldId="1826"/>
            <ac:spMk id="2" creationId="{BA3CC698-61D6-7DBD-92D5-F896DD5FC7B2}"/>
          </ac:spMkLst>
        </pc:spChg>
        <pc:spChg chg="mod">
          <ac:chgData name="Pablo  Faundez" userId="8cacd1fb-821f-4251-b86c-b73def137383" providerId="ADAL" clId="{F1270E92-531E-4D53-AC7D-83023A9AAFA7}" dt="2026-04-20T15:44:45.669" v="3196" actId="2711"/>
          <ac:spMkLst>
            <pc:docMk/>
            <pc:sldMk cId="690570476" sldId="1826"/>
            <ac:spMk id="3" creationId="{525E1724-E2C6-597E-9DE2-BB7D80B780B1}"/>
          </ac:spMkLst>
        </pc:spChg>
        <pc:picChg chg="add mod">
          <ac:chgData name="Pablo  Faundez" userId="8cacd1fb-821f-4251-b86c-b73def137383" providerId="ADAL" clId="{F1270E92-531E-4D53-AC7D-83023A9AAFA7}" dt="2026-04-20T20:25:32.680" v="4157" actId="1076"/>
          <ac:picMkLst>
            <pc:docMk/>
            <pc:sldMk cId="690570476" sldId="1826"/>
            <ac:picMk id="4" creationId="{4C9E6859-43DA-3BEB-FC90-6EE53ED44FB6}"/>
          </ac:picMkLst>
        </pc:picChg>
      </pc:sldChg>
      <pc:sldChg chg="addSp delSp modSp new mod ord modNotesTx">
        <pc:chgData name="Pablo  Faundez" userId="8cacd1fb-821f-4251-b86c-b73def137383" providerId="ADAL" clId="{F1270E92-531E-4D53-AC7D-83023A9AAFA7}" dt="2026-04-20T21:09:17.546" v="4722" actId="20577"/>
        <pc:sldMkLst>
          <pc:docMk/>
          <pc:sldMk cId="1601819581" sldId="1827"/>
        </pc:sldMkLst>
        <pc:spChg chg="mod">
          <ac:chgData name="Pablo  Faundez" userId="8cacd1fb-821f-4251-b86c-b73def137383" providerId="ADAL" clId="{F1270E92-531E-4D53-AC7D-83023A9AAFA7}" dt="2026-04-20T17:25:19.896" v="3651" actId="207"/>
          <ac:spMkLst>
            <pc:docMk/>
            <pc:sldMk cId="1601819581" sldId="1827"/>
            <ac:spMk id="2" creationId="{47D0BC7A-B001-4A6E-441A-2CAE51F275D2}"/>
          </ac:spMkLst>
        </pc:spChg>
        <pc:spChg chg="del">
          <ac:chgData name="Pablo  Faundez" userId="8cacd1fb-821f-4251-b86c-b73def137383" providerId="ADAL" clId="{F1270E92-531E-4D53-AC7D-83023A9AAFA7}" dt="2026-04-20T17:26:17.871" v="3652"/>
          <ac:spMkLst>
            <pc:docMk/>
            <pc:sldMk cId="1601819581" sldId="1827"/>
            <ac:spMk id="3" creationId="{0319C9FA-AB42-94B2-DC22-5830AF86DA58}"/>
          </ac:spMkLst>
        </pc:spChg>
        <pc:spChg chg="add mod">
          <ac:chgData name="Pablo  Faundez" userId="8cacd1fb-821f-4251-b86c-b73def137383" providerId="ADAL" clId="{F1270E92-531E-4D53-AC7D-83023A9AAFA7}" dt="2026-04-20T21:08:14.611" v="4704" actId="113"/>
          <ac:spMkLst>
            <pc:docMk/>
            <pc:sldMk cId="1601819581" sldId="1827"/>
            <ac:spMk id="5" creationId="{21060344-0D1A-2A11-3EB2-0D9C18EB68D4}"/>
          </ac:spMkLst>
        </pc:spChg>
        <pc:picChg chg="add mod">
          <ac:chgData name="Pablo  Faundez" userId="8cacd1fb-821f-4251-b86c-b73def137383" providerId="ADAL" clId="{F1270E92-531E-4D53-AC7D-83023A9AAFA7}" dt="2026-04-20T17:26:21.175" v="3653" actId="1076"/>
          <ac:picMkLst>
            <pc:docMk/>
            <pc:sldMk cId="1601819581" sldId="1827"/>
            <ac:picMk id="4" creationId="{82D2F567-5EA9-E899-9C61-04765A91D514}"/>
          </ac:picMkLst>
        </pc:picChg>
        <pc:picChg chg="add mod">
          <ac:chgData name="Pablo  Faundez" userId="8cacd1fb-821f-4251-b86c-b73def137383" providerId="ADAL" clId="{F1270E92-531E-4D53-AC7D-83023A9AAFA7}" dt="2026-04-20T21:08:59.867" v="4720" actId="1076"/>
          <ac:picMkLst>
            <pc:docMk/>
            <pc:sldMk cId="1601819581" sldId="1827"/>
            <ac:picMk id="6" creationId="{87684B2B-564F-3E7B-F001-2CD1599AEDC5}"/>
          </ac:picMkLst>
        </pc:picChg>
        <pc:picChg chg="add mod">
          <ac:chgData name="Pablo  Faundez" userId="8cacd1fb-821f-4251-b86c-b73def137383" providerId="ADAL" clId="{F1270E92-531E-4D53-AC7D-83023A9AAFA7}" dt="2026-04-20T21:08:46.518" v="4716" actId="1076"/>
          <ac:picMkLst>
            <pc:docMk/>
            <pc:sldMk cId="1601819581" sldId="1827"/>
            <ac:picMk id="7" creationId="{8D72CE9C-9197-7E72-73EB-50ABDA1E3CA9}"/>
          </ac:picMkLst>
        </pc:picChg>
        <pc:picChg chg="add mod">
          <ac:chgData name="Pablo  Faundez" userId="8cacd1fb-821f-4251-b86c-b73def137383" providerId="ADAL" clId="{F1270E92-531E-4D53-AC7D-83023A9AAFA7}" dt="2026-04-20T21:08:47.575" v="4717" actId="1076"/>
          <ac:picMkLst>
            <pc:docMk/>
            <pc:sldMk cId="1601819581" sldId="1827"/>
            <ac:picMk id="8" creationId="{F72EE392-C070-B603-6502-64175A5EBAD7}"/>
          </ac:picMkLst>
        </pc:picChg>
        <pc:picChg chg="add mod">
          <ac:chgData name="Pablo  Faundez" userId="8cacd1fb-821f-4251-b86c-b73def137383" providerId="ADAL" clId="{F1270E92-531E-4D53-AC7D-83023A9AAFA7}" dt="2026-04-20T21:08:59.867" v="4720" actId="1076"/>
          <ac:picMkLst>
            <pc:docMk/>
            <pc:sldMk cId="1601819581" sldId="1827"/>
            <ac:picMk id="9" creationId="{04D59EFD-7251-9428-9E08-CD3938EF5589}"/>
          </ac:picMkLst>
        </pc:picChg>
        <pc:picChg chg="add mod">
          <ac:chgData name="Pablo  Faundez" userId="8cacd1fb-821f-4251-b86c-b73def137383" providerId="ADAL" clId="{F1270E92-531E-4D53-AC7D-83023A9AAFA7}" dt="2026-04-20T21:08:59.867" v="4720" actId="1076"/>
          <ac:picMkLst>
            <pc:docMk/>
            <pc:sldMk cId="1601819581" sldId="1827"/>
            <ac:picMk id="10" creationId="{D4EFA7A6-12FA-B588-BB00-1F437E9AAAEE}"/>
          </ac:picMkLst>
        </pc:picChg>
        <pc:picChg chg="add mod">
          <ac:chgData name="Pablo  Faundez" userId="8cacd1fb-821f-4251-b86c-b73def137383" providerId="ADAL" clId="{F1270E92-531E-4D53-AC7D-83023A9AAFA7}" dt="2026-04-20T21:08:51.673" v="4719" actId="571"/>
          <ac:picMkLst>
            <pc:docMk/>
            <pc:sldMk cId="1601819581" sldId="1827"/>
            <ac:picMk id="11" creationId="{504FB6D9-B9CF-5087-C887-9DD57758B717}"/>
          </ac:picMkLst>
        </pc:picChg>
        <pc:picChg chg="add mod">
          <ac:chgData name="Pablo  Faundez" userId="8cacd1fb-821f-4251-b86c-b73def137383" providerId="ADAL" clId="{F1270E92-531E-4D53-AC7D-83023A9AAFA7}" dt="2026-04-20T21:08:51.673" v="4719" actId="571"/>
          <ac:picMkLst>
            <pc:docMk/>
            <pc:sldMk cId="1601819581" sldId="1827"/>
            <ac:picMk id="12" creationId="{CE54156E-2770-BAFA-B0D4-528F0A3D8F15}"/>
          </ac:picMkLst>
        </pc:picChg>
      </pc:sldChg>
      <pc:sldChg chg="new del">
        <pc:chgData name="Pablo  Faundez" userId="8cacd1fb-821f-4251-b86c-b73def137383" providerId="ADAL" clId="{F1270E92-531E-4D53-AC7D-83023A9AAFA7}" dt="2026-04-20T17:24:04.172" v="3605" actId="680"/>
        <pc:sldMkLst>
          <pc:docMk/>
          <pc:sldMk cId="3612671657" sldId="1827"/>
        </pc:sldMkLst>
      </pc:sldChg>
      <pc:sldChg chg="addSp modSp new del mod">
        <pc:chgData name="Pablo  Faundez" userId="8cacd1fb-821f-4251-b86c-b73def137383" providerId="ADAL" clId="{F1270E92-531E-4D53-AC7D-83023A9AAFA7}" dt="2026-04-20T21:09:38.406" v="4723" actId="2696"/>
        <pc:sldMkLst>
          <pc:docMk/>
          <pc:sldMk cId="4204594808" sldId="1828"/>
        </pc:sldMkLst>
        <pc:spChg chg="mod">
          <ac:chgData name="Pablo  Faundez" userId="8cacd1fb-821f-4251-b86c-b73def137383" providerId="ADAL" clId="{F1270E92-531E-4D53-AC7D-83023A9AAFA7}" dt="2026-04-20T20:57:18.317" v="4506" actId="20577"/>
          <ac:spMkLst>
            <pc:docMk/>
            <pc:sldMk cId="4204594808" sldId="1828"/>
            <ac:spMk id="2" creationId="{E603C0E8-D853-AB98-7D60-26D7A52A8F4B}"/>
          </ac:spMkLst>
        </pc:spChg>
        <pc:spChg chg="mod">
          <ac:chgData name="Pablo  Faundez" userId="8cacd1fb-821f-4251-b86c-b73def137383" providerId="ADAL" clId="{F1270E92-531E-4D53-AC7D-83023A9AAFA7}" dt="2026-04-20T21:07:18.845" v="4699" actId="20577"/>
          <ac:spMkLst>
            <pc:docMk/>
            <pc:sldMk cId="4204594808" sldId="1828"/>
            <ac:spMk id="3" creationId="{0A33F051-E64F-8F88-88BC-2D771710E2CD}"/>
          </ac:spMkLst>
        </pc:spChg>
        <pc:picChg chg="add mod">
          <ac:chgData name="Pablo  Faundez" userId="8cacd1fb-821f-4251-b86c-b73def137383" providerId="ADAL" clId="{F1270E92-531E-4D53-AC7D-83023A9AAFA7}" dt="2026-04-20T20:56:49.423" v="4439" actId="1076"/>
          <ac:picMkLst>
            <pc:docMk/>
            <pc:sldMk cId="4204594808" sldId="1828"/>
            <ac:picMk id="4" creationId="{8C4E0A95-D913-CB1B-B1D6-59C962CF7998}"/>
          </ac:picMkLst>
        </pc:picChg>
        <pc:picChg chg="add mod">
          <ac:chgData name="Pablo  Faundez" userId="8cacd1fb-821f-4251-b86c-b73def137383" providerId="ADAL" clId="{F1270E92-531E-4D53-AC7D-83023A9AAFA7}" dt="2026-04-20T20:56:49.423" v="4439" actId="1076"/>
          <ac:picMkLst>
            <pc:docMk/>
            <pc:sldMk cId="4204594808" sldId="1828"/>
            <ac:picMk id="5" creationId="{4B9FB677-38D9-8671-C11F-C68EBF3C275C}"/>
          </ac:picMkLst>
        </pc:picChg>
        <pc:picChg chg="add mod">
          <ac:chgData name="Pablo  Faundez" userId="8cacd1fb-821f-4251-b86c-b73def137383" providerId="ADAL" clId="{F1270E92-531E-4D53-AC7D-83023A9AAFA7}" dt="2026-04-20T20:56:49.423" v="4439" actId="1076"/>
          <ac:picMkLst>
            <pc:docMk/>
            <pc:sldMk cId="4204594808" sldId="1828"/>
            <ac:picMk id="6" creationId="{77A58F35-EC4D-9954-C5B3-EFBFF7E06C7B}"/>
          </ac:picMkLst>
        </pc:picChg>
        <pc:picChg chg="add mod">
          <ac:chgData name="Pablo  Faundez" userId="8cacd1fb-821f-4251-b86c-b73def137383" providerId="ADAL" clId="{F1270E92-531E-4D53-AC7D-83023A9AAFA7}" dt="2026-04-20T20:56:49.423" v="4439" actId="1076"/>
          <ac:picMkLst>
            <pc:docMk/>
            <pc:sldMk cId="4204594808" sldId="1828"/>
            <ac:picMk id="7" creationId="{6C22CA3F-1106-7273-5425-F01FCC0FB4E5}"/>
          </ac:picMkLst>
        </pc:picChg>
        <pc:picChg chg="add mod">
          <ac:chgData name="Pablo  Faundez" userId="8cacd1fb-821f-4251-b86c-b73def137383" providerId="ADAL" clId="{F1270E92-531E-4D53-AC7D-83023A9AAFA7}" dt="2026-04-20T20:56:49.423" v="4439" actId="1076"/>
          <ac:picMkLst>
            <pc:docMk/>
            <pc:sldMk cId="4204594808" sldId="1828"/>
            <ac:picMk id="8" creationId="{E6A8069D-CC29-512E-DAB1-CF0E390689DE}"/>
          </ac:picMkLst>
        </pc:picChg>
      </pc:sldChg>
      <pc:sldMasterChg chg="modSldLayout">
        <pc:chgData name="Pablo  Faundez" userId="8cacd1fb-821f-4251-b86c-b73def137383" providerId="ADAL" clId="{F1270E92-531E-4D53-AC7D-83023A9AAFA7}" dt="2026-04-20T20:29:48.498" v="4171" actId="478"/>
        <pc:sldMasterMkLst>
          <pc:docMk/>
          <pc:sldMasterMk cId="2517573840" sldId="2147483648"/>
        </pc:sldMasterMkLst>
        <pc:sldLayoutChg chg="addSp delSp modSp mod">
          <pc:chgData name="Pablo  Faundez" userId="8cacd1fb-821f-4251-b86c-b73def137383" providerId="ADAL" clId="{F1270E92-531E-4D53-AC7D-83023A9AAFA7}" dt="2026-04-20T20:27:44.464" v="4166" actId="478"/>
          <pc:sldLayoutMkLst>
            <pc:docMk/>
            <pc:sldMasterMk cId="2517573840" sldId="2147483648"/>
            <pc:sldLayoutMk cId="2551446071" sldId="2147483649"/>
          </pc:sldLayoutMkLst>
          <pc:picChg chg="add del mod">
            <ac:chgData name="Pablo  Faundez" userId="8cacd1fb-821f-4251-b86c-b73def137383" providerId="ADAL" clId="{F1270E92-531E-4D53-AC7D-83023A9AAFA7}" dt="2026-04-20T20:27:44.464" v="4166" actId="478"/>
            <ac:picMkLst>
              <pc:docMk/>
              <pc:sldMasterMk cId="2517573840" sldId="2147483648"/>
              <pc:sldLayoutMk cId="2551446071" sldId="2147483649"/>
              <ac:picMk id="7" creationId="{8E134629-AF09-3341-11AB-C8BE303F672C}"/>
            </ac:picMkLst>
          </pc:picChg>
        </pc:sldLayoutChg>
        <pc:sldLayoutChg chg="addSp delSp modSp mod">
          <pc:chgData name="Pablo  Faundez" userId="8cacd1fb-821f-4251-b86c-b73def137383" providerId="ADAL" clId="{F1270E92-531E-4D53-AC7D-83023A9AAFA7}" dt="2026-04-20T20:29:48.498" v="4171" actId="478"/>
          <pc:sldLayoutMkLst>
            <pc:docMk/>
            <pc:sldMasterMk cId="2517573840" sldId="2147483648"/>
            <pc:sldLayoutMk cId="3279128711" sldId="2147483650"/>
          </pc:sldLayoutMkLst>
          <pc:picChg chg="add del mod">
            <ac:chgData name="Pablo  Faundez" userId="8cacd1fb-821f-4251-b86c-b73def137383" providerId="ADAL" clId="{F1270E92-531E-4D53-AC7D-83023A9AAFA7}" dt="2026-04-20T20:29:48.498" v="4171" actId="478"/>
            <ac:picMkLst>
              <pc:docMk/>
              <pc:sldMasterMk cId="2517573840" sldId="2147483648"/>
              <pc:sldLayoutMk cId="3279128711" sldId="2147483650"/>
              <ac:picMk id="7" creationId="{CE48658E-6EC5-70A0-D137-12C7F52D276C}"/>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F3476ED-0FA7-517B-169B-1B1E1D89F3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a:extLst>
              <a:ext uri="{FF2B5EF4-FFF2-40B4-BE49-F238E27FC236}">
                <a16:creationId xmlns:a16="http://schemas.microsoft.com/office/drawing/2014/main" id="{EB903F1C-3C55-60E8-DA52-F656D48919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565956-96F1-4BBF-AA11-D5FF8CC52AED}" type="datetimeFigureOut">
              <a:rPr lang="es-CL" smtClean="0"/>
              <a:t>21-04-2026</a:t>
            </a:fld>
            <a:endParaRPr lang="es-CL"/>
          </a:p>
        </p:txBody>
      </p:sp>
      <p:sp>
        <p:nvSpPr>
          <p:cNvPr id="4" name="Marcador de pie de página 3">
            <a:extLst>
              <a:ext uri="{FF2B5EF4-FFF2-40B4-BE49-F238E27FC236}">
                <a16:creationId xmlns:a16="http://schemas.microsoft.com/office/drawing/2014/main" id="{C3161AF6-48FD-B601-CE55-DE358BB968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5" name="Marcador de número de diapositiva 4">
            <a:extLst>
              <a:ext uri="{FF2B5EF4-FFF2-40B4-BE49-F238E27FC236}">
                <a16:creationId xmlns:a16="http://schemas.microsoft.com/office/drawing/2014/main" id="{DE669897-20B0-9372-2FB4-6AE92501C6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A9E237-CD42-4481-99F4-B665BD9D23E0}" type="slidenum">
              <a:rPr lang="es-CL" smtClean="0"/>
              <a:t>‹Nº›</a:t>
            </a:fld>
            <a:endParaRPr lang="es-CL"/>
          </a:p>
        </p:txBody>
      </p:sp>
    </p:spTree>
    <p:extLst>
      <p:ext uri="{BB962C8B-B14F-4D97-AF65-F5344CB8AC3E}">
        <p14:creationId xmlns:p14="http://schemas.microsoft.com/office/powerpoint/2010/main" val="3272056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1837E8-FD64-4C02-B55E-013815842B94}" type="datetimeFigureOut">
              <a:rPr lang="es-ES" smtClean="0"/>
              <a:t>21/04/2026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DC52EF-B738-418D-9134-B0C912E62E38}" type="slidenum">
              <a:rPr lang="es-ES" smtClean="0"/>
              <a:t>‹Nº›</a:t>
            </a:fld>
            <a:endParaRPr lang="es-ES"/>
          </a:p>
        </p:txBody>
      </p:sp>
    </p:spTree>
    <p:extLst>
      <p:ext uri="{BB962C8B-B14F-4D97-AF65-F5344CB8AC3E}">
        <p14:creationId xmlns:p14="http://schemas.microsoft.com/office/powerpoint/2010/main" val="252621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Muy buenos días, primeramente, hoy quiero invitarlos a mirar hacia el sur de Chile, no solo como un destino geográfico, sino como un polo de innovación alimentaria de clase mundial. Nuestra presentación de hoy, 'Innovación y Sustentabilidad desde el Sur de Chile', busca mostrar cómo una industria joven ha logrado posicionarse en la cima global. </a:t>
            </a:r>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a:t>
            </a:fld>
            <a:endParaRPr lang="es-ES"/>
          </a:p>
        </p:txBody>
      </p:sp>
    </p:spTree>
    <p:extLst>
      <p:ext uri="{BB962C8B-B14F-4D97-AF65-F5344CB8AC3E}">
        <p14:creationId xmlns:p14="http://schemas.microsoft.com/office/powerpoint/2010/main" val="43099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Antes de continuar quiero agradecer la invitación y presentarme, mi nombre es Pablo Faundez, jefe de medio ambiente y comunidad de la Empresa </a:t>
            </a:r>
            <a:r>
              <a:rPr lang="es-CL" sz="1200" kern="1200" dirty="0" err="1">
                <a:solidFill>
                  <a:schemeClr val="tx1"/>
                </a:solidFill>
                <a:effectLst/>
                <a:latin typeface="+mn-lt"/>
                <a:ea typeface="+mn-ea"/>
                <a:cs typeface="+mn-cs"/>
              </a:rPr>
              <a:t>St</a:t>
            </a:r>
            <a:r>
              <a:rPr lang="es-CL" sz="1200" kern="1200" dirty="0">
                <a:solidFill>
                  <a:schemeClr val="tx1"/>
                </a:solidFill>
                <a:effectLst/>
                <a:latin typeface="+mn-lt"/>
                <a:ea typeface="+mn-ea"/>
                <a:cs typeface="+mn-cs"/>
              </a:rPr>
              <a:t> Andrews. </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Nuestra presentación esta estructurada para comentarles un poco sobre la industria de la mitilicultura, la producción industrial de esta, los desafíos de sustentabilidad, y las experiencias de investigación y desarrollo que hemos sumado durante estos años.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2</a:t>
            </a:fld>
            <a:endParaRPr lang="es-ES"/>
          </a:p>
        </p:txBody>
      </p:sp>
    </p:spTree>
    <p:extLst>
      <p:ext uri="{BB962C8B-B14F-4D97-AF65-F5344CB8AC3E}">
        <p14:creationId xmlns:p14="http://schemas.microsoft.com/office/powerpoint/2010/main" val="333748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La mitilicultura en Chile inició su escalada industrial a fines de los años 90. En apenas tres décadas, hemos pasado de ser productores locales a convertirnos en el </a:t>
            </a:r>
            <a:r>
              <a:rPr lang="es-CL" sz="1200" b="1" kern="1200" dirty="0">
                <a:solidFill>
                  <a:schemeClr val="tx1"/>
                </a:solidFill>
                <a:effectLst/>
                <a:latin typeface="+mn-lt"/>
                <a:ea typeface="+mn-ea"/>
                <a:cs typeface="+mn-cs"/>
              </a:rPr>
              <a:t>primer exportador mundial de mitílidos</a:t>
            </a:r>
            <a:r>
              <a:rPr lang="es-CL" sz="1200" kern="1200" dirty="0">
                <a:solidFill>
                  <a:schemeClr val="tx1"/>
                </a:solidFill>
                <a:effectLst/>
                <a:latin typeface="+mn-lt"/>
                <a:ea typeface="+mn-ea"/>
                <a:cs typeface="+mn-cs"/>
              </a:rPr>
              <a:t>. El crecimiento es elocuente: en 2010 exportábamos 90 millones de dólares; para este 2025 proyectamos alcanzar los 290 millones. Esto no es solo una cifra de ventas; representa una inversión privada que supera los 300 millones de dólares y, lo más importante, el sustento de 12.000 familias de manera directa en la Región de Los Lagos."</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3</a:t>
            </a:fld>
            <a:endParaRPr lang="es-ES"/>
          </a:p>
        </p:txBody>
      </p:sp>
    </p:spTree>
    <p:extLst>
      <p:ext uri="{BB962C8B-B14F-4D97-AF65-F5344CB8AC3E}">
        <p14:creationId xmlns:p14="http://schemas.microsoft.com/office/powerpoint/2010/main" val="2158844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Y Que hacemos en </a:t>
            </a:r>
            <a:r>
              <a:rPr lang="es-CL" sz="1200" kern="1200" dirty="0" err="1">
                <a:solidFill>
                  <a:schemeClr val="tx1"/>
                </a:solidFill>
                <a:effectLst/>
                <a:latin typeface="+mn-lt"/>
                <a:ea typeface="+mn-ea"/>
                <a:cs typeface="+mn-cs"/>
              </a:rPr>
              <a:t>St</a:t>
            </a:r>
            <a:r>
              <a:rPr lang="es-CL" sz="1200" kern="1200" dirty="0">
                <a:solidFill>
                  <a:schemeClr val="tx1"/>
                </a:solidFill>
                <a:effectLst/>
                <a:latin typeface="+mn-lt"/>
                <a:ea typeface="+mn-ea"/>
                <a:cs typeface="+mn-cs"/>
              </a:rPr>
              <a:t> Andrews?, en </a:t>
            </a:r>
            <a:r>
              <a:rPr lang="es-CL" sz="1200" kern="1200" dirty="0" err="1">
                <a:solidFill>
                  <a:schemeClr val="tx1"/>
                </a:solidFill>
                <a:effectLst/>
                <a:latin typeface="+mn-lt"/>
                <a:ea typeface="+mn-ea"/>
                <a:cs typeface="+mn-cs"/>
              </a:rPr>
              <a:t>St</a:t>
            </a:r>
            <a:r>
              <a:rPr lang="es-CL" sz="1200" kern="1200" dirty="0">
                <a:solidFill>
                  <a:schemeClr val="tx1"/>
                </a:solidFill>
                <a:effectLst/>
                <a:latin typeface="+mn-lt"/>
                <a:ea typeface="+mn-ea"/>
                <a:cs typeface="+mn-cs"/>
              </a:rPr>
              <a:t> Andrews Transformamos una proteína natural en una oportunidad de desarrollo sustentable.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4</a:t>
            </a:fld>
            <a:endParaRPr lang="es-ES"/>
          </a:p>
        </p:txBody>
      </p:sp>
    </p:spTree>
    <p:extLst>
      <p:ext uri="{BB962C8B-B14F-4D97-AF65-F5344CB8AC3E}">
        <p14:creationId xmlns:p14="http://schemas.microsoft.com/office/powerpoint/2010/main" val="3637157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En este escenario, St. Andrews no solo es un actor más; somos el mayor productor de mejillones del mundo. Representamos el </a:t>
            </a:r>
            <a:r>
              <a:rPr lang="es-CL" sz="1200" b="1" kern="1200" dirty="0">
                <a:solidFill>
                  <a:schemeClr val="tx1"/>
                </a:solidFill>
                <a:effectLst/>
                <a:latin typeface="+mn-lt"/>
                <a:ea typeface="+mn-ea"/>
                <a:cs typeface="+mn-cs"/>
              </a:rPr>
              <a:t>25% de las exportaciones totales de Chile</a:t>
            </a:r>
            <a:r>
              <a:rPr lang="es-CL" sz="1200" kern="1200" dirty="0">
                <a:solidFill>
                  <a:schemeClr val="tx1"/>
                </a:solidFill>
                <a:effectLst/>
                <a:latin typeface="+mn-lt"/>
                <a:ea typeface="+mn-ea"/>
                <a:cs typeface="+mn-cs"/>
              </a:rPr>
              <a:t>.</a:t>
            </a:r>
          </a:p>
          <a:p>
            <a:r>
              <a:rPr lang="es-CL" sz="1200" kern="1200" dirty="0">
                <a:solidFill>
                  <a:schemeClr val="tx1"/>
                </a:solidFill>
                <a:effectLst/>
                <a:latin typeface="+mn-lt"/>
                <a:ea typeface="+mn-ea"/>
                <a:cs typeface="+mn-cs"/>
              </a:rPr>
              <a:t>Nuestra operación es un ecosistema complejo que abarca más de 1.500 hectáreas de cultivo. Esto equivale a producir 55.000 toneladas de mejillones al año. Para lograr esto, contamos con 48 centros operativos distribuidos en 5 áreas estratégicas de la región.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Nuestras plantas en </a:t>
            </a:r>
            <a:r>
              <a:rPr lang="es-CL" sz="1200" b="1" kern="1200" dirty="0">
                <a:solidFill>
                  <a:schemeClr val="tx1"/>
                </a:solidFill>
                <a:effectLst/>
                <a:latin typeface="+mn-lt"/>
                <a:ea typeface="+mn-ea"/>
                <a:cs typeface="+mn-cs"/>
              </a:rPr>
              <a:t>Chonchi y Quemchi</a:t>
            </a:r>
            <a:r>
              <a:rPr lang="es-CL" sz="1200" kern="1200" dirty="0">
                <a:solidFill>
                  <a:schemeClr val="tx1"/>
                </a:solidFill>
                <a:effectLst/>
                <a:latin typeface="+mn-lt"/>
                <a:ea typeface="+mn-ea"/>
                <a:cs typeface="+mn-cs"/>
              </a:rPr>
              <a:t> son el corazón del procesamiento, </a:t>
            </a:r>
            <a:r>
              <a:rPr lang="es-CL" sz="1200" kern="1200" dirty="0" err="1">
                <a:solidFill>
                  <a:schemeClr val="tx1"/>
                </a:solidFill>
                <a:effectLst/>
                <a:latin typeface="+mn-lt"/>
                <a:ea typeface="+mn-ea"/>
                <a:cs typeface="+mn-cs"/>
              </a:rPr>
              <a:t>asi</a:t>
            </a:r>
            <a:r>
              <a:rPr lang="es-CL" sz="1200" kern="1200" dirty="0">
                <a:solidFill>
                  <a:schemeClr val="tx1"/>
                </a:solidFill>
                <a:effectLst/>
                <a:latin typeface="+mn-lt"/>
                <a:ea typeface="+mn-ea"/>
                <a:cs typeface="+mn-cs"/>
              </a:rPr>
              <a:t> como también nuestros cultivos en el mar, concentrados en los sectores de </a:t>
            </a:r>
            <a:r>
              <a:rPr lang="es-CL" sz="1200" b="1" kern="1200" dirty="0">
                <a:solidFill>
                  <a:schemeClr val="tx1"/>
                </a:solidFill>
                <a:effectLst/>
                <a:latin typeface="+mn-lt"/>
                <a:ea typeface="+mn-ea"/>
                <a:cs typeface="+mn-cs"/>
              </a:rPr>
              <a:t>Calbuco, Quemchi, Isla de Quinchao, </a:t>
            </a:r>
            <a:r>
              <a:rPr lang="es-CL" sz="1200" b="1" kern="1200" dirty="0" err="1">
                <a:solidFill>
                  <a:schemeClr val="tx1"/>
                </a:solidFill>
                <a:effectLst/>
                <a:latin typeface="+mn-lt"/>
                <a:ea typeface="+mn-ea"/>
                <a:cs typeface="+mn-cs"/>
              </a:rPr>
              <a:t>Curahue</a:t>
            </a:r>
            <a:r>
              <a:rPr lang="es-CL" sz="1200" b="1" kern="1200" dirty="0">
                <a:solidFill>
                  <a:schemeClr val="tx1"/>
                </a:solidFill>
                <a:effectLst/>
                <a:latin typeface="+mn-lt"/>
                <a:ea typeface="+mn-ea"/>
                <a:cs typeface="+mn-cs"/>
              </a:rPr>
              <a:t> y </a:t>
            </a:r>
            <a:r>
              <a:rPr lang="es-CL" sz="1200" b="1" kern="1200" dirty="0" err="1">
                <a:solidFill>
                  <a:schemeClr val="tx1"/>
                </a:solidFill>
                <a:effectLst/>
                <a:latin typeface="+mn-lt"/>
                <a:ea typeface="+mn-ea"/>
                <a:cs typeface="+mn-cs"/>
              </a:rPr>
              <a:t>Bahia</a:t>
            </a:r>
            <a:r>
              <a:rPr lang="es-CL" sz="1200" b="1" kern="1200" dirty="0">
                <a:solidFill>
                  <a:schemeClr val="tx1"/>
                </a:solidFill>
                <a:effectLst/>
                <a:latin typeface="+mn-lt"/>
                <a:ea typeface="+mn-ea"/>
                <a:cs typeface="+mn-cs"/>
              </a:rPr>
              <a:t> Yal</a:t>
            </a:r>
            <a:endParaRPr lang="es-CL" sz="1200" kern="1200" dirty="0">
              <a:solidFill>
                <a:schemeClr val="tx1"/>
              </a:solidFill>
              <a:effectLst/>
              <a:latin typeface="+mn-lt"/>
              <a:ea typeface="+mn-ea"/>
              <a:cs typeface="+mn-cs"/>
            </a:endParaRPr>
          </a:p>
          <a:p>
            <a:endParaRPr lang="es-CL" sz="1200" kern="1200" dirty="0">
              <a:solidFill>
                <a:schemeClr val="tx1"/>
              </a:solidFill>
              <a:effectLst/>
              <a:latin typeface="+mn-lt"/>
              <a:ea typeface="+mn-ea"/>
              <a:cs typeface="+mn-cs"/>
            </a:endParaRP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5</a:t>
            </a:fld>
            <a:endParaRPr lang="es-ES"/>
          </a:p>
        </p:txBody>
      </p:sp>
    </p:spTree>
    <p:extLst>
      <p:ext uri="{BB962C8B-B14F-4D97-AF65-F5344CB8AC3E}">
        <p14:creationId xmlns:p14="http://schemas.microsoft.com/office/powerpoint/2010/main" val="2855389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¿Por qué apostar por el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La respuesta está en su naturaleza. Estamos ante una de las proteínas más eficientes y limpias que existen.</a:t>
            </a:r>
          </a:p>
          <a:p>
            <a:r>
              <a:rPr lang="es-CL" sz="1200" kern="1200" dirty="0">
                <a:solidFill>
                  <a:schemeClr val="tx1"/>
                </a:solidFill>
                <a:effectLst/>
                <a:latin typeface="+mn-lt"/>
                <a:ea typeface="+mn-ea"/>
                <a:cs typeface="+mn-cs"/>
              </a:rPr>
              <a:t>El </a:t>
            </a:r>
            <a:r>
              <a:rPr lang="es-CL" sz="1200" kern="1200" dirty="0" err="1">
                <a:solidFill>
                  <a:schemeClr val="tx1"/>
                </a:solidFill>
                <a:effectLst/>
                <a:latin typeface="+mn-lt"/>
                <a:ea typeface="+mn-ea"/>
                <a:cs typeface="+mn-cs"/>
              </a:rPr>
              <a:t>mejillon</a:t>
            </a:r>
            <a:r>
              <a:rPr lang="es-CL" sz="1200" kern="1200" dirty="0">
                <a:solidFill>
                  <a:schemeClr val="tx1"/>
                </a:solidFill>
                <a:effectLst/>
                <a:latin typeface="+mn-lt"/>
                <a:ea typeface="+mn-ea"/>
                <a:cs typeface="+mn-cs"/>
              </a:rPr>
              <a:t> chileno cumple un rol ecosistémico importante en la captura de carbono. Es un producto orgánico por definición, rico en Omega 3, vitaminas y minerales, bajo en colesterol que se cultiva respetando los ciclos naturales del océano."</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6</a:t>
            </a:fld>
            <a:endParaRPr lang="es-ES"/>
          </a:p>
        </p:txBody>
      </p:sp>
    </p:spTree>
    <p:extLst>
      <p:ext uri="{BB962C8B-B14F-4D97-AF65-F5344CB8AC3E}">
        <p14:creationId xmlns:p14="http://schemas.microsoft.com/office/powerpoint/2010/main" val="1437513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Primero, hablemos de la </a:t>
            </a:r>
            <a:r>
              <a:rPr lang="es-CL" sz="1200" b="1" kern="1200" dirty="0">
                <a:solidFill>
                  <a:schemeClr val="tx1"/>
                </a:solidFill>
                <a:effectLst/>
                <a:latin typeface="+mn-lt"/>
                <a:ea typeface="+mn-ea"/>
                <a:cs typeface="+mn-cs"/>
              </a:rPr>
              <a:t>huella de carbono</a:t>
            </a:r>
            <a:r>
              <a:rPr lang="es-CL" sz="1200" kern="1200" dirty="0">
                <a:solidFill>
                  <a:schemeClr val="tx1"/>
                </a:solidFill>
                <a:effectLst/>
                <a:latin typeface="+mn-lt"/>
                <a:ea typeface="+mn-ea"/>
                <a:cs typeface="+mn-cs"/>
              </a:rPr>
              <a:t>. A diferencia de la ganadería tradicional, el cultivo de mejillones tiene una huella negativa. Son organismos filtradores; absorben carbono para formar sus conchas, actuando como un sumidero natural. </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Segundo, la </a:t>
            </a:r>
            <a:r>
              <a:rPr lang="es-CL" sz="1200" b="1" kern="1200" dirty="0">
                <a:solidFill>
                  <a:schemeClr val="tx1"/>
                </a:solidFill>
                <a:effectLst/>
                <a:latin typeface="+mn-lt"/>
                <a:ea typeface="+mn-ea"/>
                <a:cs typeface="+mn-cs"/>
              </a:rPr>
              <a:t>huella hídrica</a:t>
            </a:r>
            <a:r>
              <a:rPr lang="es-CL" sz="1200" kern="1200" dirty="0">
                <a:solidFill>
                  <a:schemeClr val="tx1"/>
                </a:solidFill>
                <a:effectLst/>
                <a:latin typeface="+mn-lt"/>
                <a:ea typeface="+mn-ea"/>
                <a:cs typeface="+mn-cs"/>
              </a:rPr>
              <a:t>. En un mundo con escasez de agua, producir un kilo de carne de vacuno consume miles de litros. El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en cambio, tiene una de las huellas de </a:t>
            </a:r>
            <a:r>
              <a:rPr lang="es-CL" sz="1200" kern="1200" dirty="0" err="1">
                <a:solidFill>
                  <a:schemeClr val="tx1"/>
                </a:solidFill>
                <a:effectLst/>
                <a:latin typeface="+mn-lt"/>
                <a:ea typeface="+mn-ea"/>
                <a:cs typeface="+mn-cs"/>
              </a:rPr>
              <a:t>hidrica</a:t>
            </a:r>
            <a:r>
              <a:rPr lang="es-CL" sz="1200" kern="1200" dirty="0">
                <a:solidFill>
                  <a:schemeClr val="tx1"/>
                </a:solidFill>
                <a:effectLst/>
                <a:latin typeface="+mn-lt"/>
                <a:ea typeface="+mn-ea"/>
                <a:cs typeface="+mn-cs"/>
              </a:rPr>
              <a:t> más bajas de la industria alimentaria. Además, no requiere alimentación externa ni químicos; se nutre exclusivamente de lo que el mar de la Patagonia le ofrece: fitoplancton natural.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effectLst/>
              <a:latin typeface="+mn-lt"/>
              <a:ea typeface="+mn-ea"/>
              <a:cs typeface="+mn-cs"/>
            </a:endParaRPr>
          </a:p>
          <a:p>
            <a:r>
              <a:rPr lang="es-CL" dirty="0"/>
              <a:t> </a:t>
            </a:r>
          </a:p>
        </p:txBody>
      </p:sp>
      <p:sp>
        <p:nvSpPr>
          <p:cNvPr id="4" name="Marcador de número de diapositiva 3"/>
          <p:cNvSpPr>
            <a:spLocks noGrp="1"/>
          </p:cNvSpPr>
          <p:nvPr>
            <p:ph type="sldNum" sz="quarter" idx="5"/>
          </p:nvPr>
        </p:nvSpPr>
        <p:spPr/>
        <p:txBody>
          <a:bodyPr/>
          <a:lstStyle/>
          <a:p>
            <a:fld id="{4CDC52EF-B738-418D-9134-B0C912E62E38}" type="slidenum">
              <a:rPr lang="es-ES" smtClean="0"/>
              <a:t>7</a:t>
            </a:fld>
            <a:endParaRPr lang="es-ES"/>
          </a:p>
        </p:txBody>
      </p:sp>
    </p:spTree>
    <p:extLst>
      <p:ext uri="{BB962C8B-B14F-4D97-AF65-F5344CB8AC3E}">
        <p14:creationId xmlns:p14="http://schemas.microsoft.com/office/powerpoint/2010/main" val="3166956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Hoy en día, la mitilicultura llega a todo el mundo. Mas del 90% de la producción se exporta alrededor del mundo, nos concentramos en los principales mercados alrededor del globo y Estamos presentes en los estantes de los </a:t>
            </a:r>
            <a:r>
              <a:rPr lang="es-CL" sz="1200" kern="1200" dirty="0" err="1">
                <a:solidFill>
                  <a:schemeClr val="tx1"/>
                </a:solidFill>
                <a:effectLst/>
                <a:latin typeface="+mn-lt"/>
                <a:ea typeface="+mn-ea"/>
                <a:cs typeface="+mn-cs"/>
              </a:rPr>
              <a:t>retailers</a:t>
            </a:r>
            <a:r>
              <a:rPr lang="es-CL" sz="1200" kern="1200" dirty="0">
                <a:solidFill>
                  <a:schemeClr val="tx1"/>
                </a:solidFill>
                <a:effectLst/>
                <a:latin typeface="+mn-lt"/>
                <a:ea typeface="+mn-ea"/>
                <a:cs typeface="+mn-cs"/>
              </a:rPr>
              <a:t> más exigentes, como Walmart, Costco, </a:t>
            </a:r>
            <a:r>
              <a:rPr lang="es-CL" sz="1200" kern="1200" dirty="0" err="1">
                <a:solidFill>
                  <a:schemeClr val="tx1"/>
                </a:solidFill>
                <a:effectLst/>
                <a:latin typeface="+mn-lt"/>
                <a:ea typeface="+mn-ea"/>
                <a:cs typeface="+mn-cs"/>
              </a:rPr>
              <a:t>Aldi</a:t>
            </a:r>
            <a:r>
              <a:rPr lang="es-CL" sz="1200" kern="1200" dirty="0">
                <a:solidFill>
                  <a:schemeClr val="tx1"/>
                </a:solidFill>
                <a:effectLst/>
                <a:latin typeface="+mn-lt"/>
                <a:ea typeface="+mn-ea"/>
                <a:cs typeface="+mn-cs"/>
              </a:rPr>
              <a:t> y </a:t>
            </a:r>
            <a:r>
              <a:rPr lang="es-CL" sz="1200" kern="1200" dirty="0" err="1">
                <a:solidFill>
                  <a:schemeClr val="tx1"/>
                </a:solidFill>
                <a:effectLst/>
                <a:latin typeface="+mn-lt"/>
                <a:ea typeface="+mn-ea"/>
                <a:cs typeface="+mn-cs"/>
              </a:rPr>
              <a:t>Sysco</a:t>
            </a:r>
            <a:r>
              <a:rPr lang="es-CL" sz="1200" kern="1200" dirty="0">
                <a:solidFill>
                  <a:schemeClr val="tx1"/>
                </a:solidFill>
                <a:effectLst/>
                <a:latin typeface="+mn-lt"/>
                <a:ea typeface="+mn-ea"/>
                <a:cs typeface="+mn-cs"/>
              </a:rPr>
              <a:t>, cumpliendo con los estándares de calidad más rigurosos del planeta. Exportar desde el sur de la Isla de Chiloé hacia las mesas de Europa y Estados Unidos requiere una logística y un control de calidad de excelencia."</a:t>
            </a:r>
            <a:endParaRPr lang="en-US" dirty="0"/>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8</a:t>
            </a:fld>
            <a:endParaRPr lang="es-ES"/>
          </a:p>
        </p:txBody>
      </p:sp>
    </p:spTree>
    <p:extLst>
      <p:ext uri="{BB962C8B-B14F-4D97-AF65-F5344CB8AC3E}">
        <p14:creationId xmlns:p14="http://schemas.microsoft.com/office/powerpoint/2010/main" val="1073993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Nuestros productos, aunque sencillos pero sabrosos, se categorizan en tres tipos de líneas principales, </a:t>
            </a:r>
            <a:r>
              <a:rPr lang="es-CL" sz="1200" b="1" kern="1200" dirty="0">
                <a:solidFill>
                  <a:schemeClr val="tx1"/>
                </a:solidFill>
                <a:effectLst/>
                <a:latin typeface="+mn-lt"/>
                <a:ea typeface="+mn-ea"/>
                <a:cs typeface="+mn-cs"/>
              </a:rPr>
              <a:t>mejillón entero, carne de mejillón y mejillón en media concha.</a:t>
            </a:r>
            <a:r>
              <a:rPr lang="es-CL" sz="1200" kern="1200" dirty="0">
                <a:solidFill>
                  <a:schemeClr val="tx1"/>
                </a:solidFill>
                <a:effectLst/>
                <a:latin typeface="+mn-lt"/>
                <a:ea typeface="+mn-ea"/>
                <a:cs typeface="+mn-cs"/>
              </a:rPr>
              <a:t>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9</a:t>
            </a:fld>
            <a:endParaRPr lang="es-ES"/>
          </a:p>
        </p:txBody>
      </p:sp>
    </p:spTree>
    <p:extLst>
      <p:ext uri="{BB962C8B-B14F-4D97-AF65-F5344CB8AC3E}">
        <p14:creationId xmlns:p14="http://schemas.microsoft.com/office/powerpoint/2010/main" val="2506307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En cultivo, el proceso es relativamente sencillo, hacemos la captura de larvas de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para luego realizar el sembrado, posteriormente se realiza la engorda de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y finalmente se produce la cosecha del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10</a:t>
            </a:fld>
            <a:endParaRPr lang="es-ES"/>
          </a:p>
        </p:txBody>
      </p:sp>
    </p:spTree>
    <p:extLst>
      <p:ext uri="{BB962C8B-B14F-4D97-AF65-F5344CB8AC3E}">
        <p14:creationId xmlns:p14="http://schemas.microsoft.com/office/powerpoint/2010/main" val="2789043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CL" sz="1200" kern="1200" dirty="0">
                <a:solidFill>
                  <a:schemeClr val="tx1"/>
                </a:solidFill>
                <a:effectLst/>
                <a:latin typeface="+mn-lt"/>
                <a:ea typeface="+mn-ea"/>
                <a:cs typeface="+mn-cs"/>
              </a:rPr>
              <a:t>En las plantas de proceso, la producción se complejiza, pero sus etapas podemos resumirlas en lavado de materia prima, que origina los primeros residuos orgánicos, la cocción, desconche, enfriado y selección, para finalizar el en congelado y empaquetado del producto. </a:t>
            </a:r>
          </a:p>
          <a:p>
            <a:pPr algn="just"/>
            <a:r>
              <a:rPr lang="es-CL" sz="1200" kern="1200" dirty="0">
                <a:solidFill>
                  <a:schemeClr val="tx1"/>
                </a:solidFill>
                <a:effectLst/>
                <a:latin typeface="+mn-lt"/>
                <a:ea typeface="+mn-ea"/>
                <a:cs typeface="+mn-cs"/>
              </a:rPr>
              <a:t>En estas etapas es donde se generan los principales residuos orgánicos y/o subproductos de la industria, donde podemos diferenciar la conchilla limpia originada en el desconche, el líquido de cocción del </a:t>
            </a:r>
            <a:r>
              <a:rPr lang="es-CL" sz="1200" kern="1200" dirty="0" err="1">
                <a:solidFill>
                  <a:schemeClr val="tx1"/>
                </a:solidFill>
                <a:effectLst/>
                <a:latin typeface="+mn-lt"/>
                <a:ea typeface="+mn-ea"/>
                <a:cs typeface="+mn-cs"/>
              </a:rPr>
              <a:t>chorito</a:t>
            </a:r>
            <a:r>
              <a:rPr lang="es-CL" sz="1200" kern="1200" dirty="0">
                <a:solidFill>
                  <a:schemeClr val="tx1"/>
                </a:solidFill>
                <a:effectLst/>
                <a:latin typeface="+mn-lt"/>
                <a:ea typeface="+mn-ea"/>
                <a:cs typeface="+mn-cs"/>
              </a:rPr>
              <a:t>, los residuos orgánicos del lavado de materia prima, compuestos principalmente de macrofauna acompañante, algas y </a:t>
            </a:r>
            <a:r>
              <a:rPr lang="es-CL" sz="1200" kern="1200" dirty="0" err="1">
                <a:solidFill>
                  <a:schemeClr val="tx1"/>
                </a:solidFill>
                <a:effectLst/>
                <a:latin typeface="+mn-lt"/>
                <a:ea typeface="+mn-ea"/>
                <a:cs typeface="+mn-cs"/>
              </a:rPr>
              <a:t>choritos</a:t>
            </a:r>
            <a:r>
              <a:rPr lang="es-CL" sz="1200" kern="1200" dirty="0">
                <a:solidFill>
                  <a:schemeClr val="tx1"/>
                </a:solidFill>
                <a:effectLst/>
                <a:latin typeface="+mn-lt"/>
                <a:ea typeface="+mn-ea"/>
                <a:cs typeface="+mn-cs"/>
              </a:rPr>
              <a:t>, y finalmente los descartes del mejillón.</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11</a:t>
            </a:fld>
            <a:endParaRPr lang="es-ES"/>
          </a:p>
        </p:txBody>
      </p:sp>
    </p:spTree>
    <p:extLst>
      <p:ext uri="{BB962C8B-B14F-4D97-AF65-F5344CB8AC3E}">
        <p14:creationId xmlns:p14="http://schemas.microsoft.com/office/powerpoint/2010/main" val="176012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En Chiloé, la logística de residuos es compleja por la falta de infraestructura sanitaria industrial cercana. Transportar desechos hasta 700 km no es sustentable.</a:t>
            </a:r>
          </a:p>
          <a:p>
            <a:pPr lvl="0"/>
            <a:r>
              <a:rPr lang="es-CL" sz="1200" kern="1200" dirty="0">
                <a:solidFill>
                  <a:schemeClr val="tx1"/>
                </a:solidFill>
                <a:effectLst/>
                <a:latin typeface="+mn-lt"/>
                <a:ea typeface="+mn-ea"/>
                <a:cs typeface="+mn-cs"/>
              </a:rPr>
              <a:t>Mayor huella de carbono. </a:t>
            </a:r>
          </a:p>
          <a:p>
            <a:pPr lvl="0"/>
            <a:r>
              <a:rPr lang="es-CL" sz="1200" kern="1200" dirty="0">
                <a:solidFill>
                  <a:schemeClr val="tx1"/>
                </a:solidFill>
                <a:effectLst/>
                <a:latin typeface="+mn-lt"/>
                <a:ea typeface="+mn-ea"/>
                <a:cs typeface="+mn-cs"/>
              </a:rPr>
              <a:t>Presión adicional sobre rellenos sanitarios.</a:t>
            </a:r>
          </a:p>
          <a:p>
            <a:pPr lvl="0"/>
            <a:r>
              <a:rPr lang="es-CL" sz="1200" kern="1200" dirty="0">
                <a:solidFill>
                  <a:schemeClr val="tx1"/>
                </a:solidFill>
                <a:effectLst/>
                <a:latin typeface="+mn-lt"/>
                <a:ea typeface="+mn-ea"/>
                <a:cs typeface="+mn-cs"/>
              </a:rPr>
              <a:t>Riesgo de atracción de vectores. </a:t>
            </a:r>
          </a:p>
          <a:p>
            <a:r>
              <a:rPr lang="es-CL" sz="1200" kern="1200" dirty="0">
                <a:solidFill>
                  <a:schemeClr val="tx1"/>
                </a:solidFill>
                <a:effectLst/>
                <a:latin typeface="+mn-lt"/>
                <a:ea typeface="+mn-ea"/>
                <a:cs typeface="+mn-cs"/>
              </a:rPr>
              <a:t>En la misma línea, el jugo de cocción es el mayor tributario de contaminantes orgánicos en los residuos industriales líquidos, y por otra parte, los usos potenciales de la conchilla como sus propiedades mecánicas se ven limitado debido a diseño del marco legal.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12</a:t>
            </a:fld>
            <a:endParaRPr lang="es-ES"/>
          </a:p>
        </p:txBody>
      </p:sp>
    </p:spTree>
    <p:extLst>
      <p:ext uri="{BB962C8B-B14F-4D97-AF65-F5344CB8AC3E}">
        <p14:creationId xmlns:p14="http://schemas.microsoft.com/office/powerpoint/2010/main" val="24056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Aquí llegamos al corazón de nuestra estrategia de innovación. Como toda industria de escala, enfrentamos desafíos ambientales, específicamente el manejo de residuos orgánicos. Por lo cual nos abocamos a buscar soluciones innovadoras.</a:t>
            </a:r>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13</a:t>
            </a:fld>
            <a:endParaRPr lang="es-ES"/>
          </a:p>
        </p:txBody>
      </p:sp>
    </p:spTree>
    <p:extLst>
      <p:ext uri="{BB962C8B-B14F-4D97-AF65-F5344CB8AC3E}">
        <p14:creationId xmlns:p14="http://schemas.microsoft.com/office/powerpoint/2010/main" val="3830530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Nuestros principales desafíos de sustentabilidad recaen en elevar nuestros estándares de la industria, reducir el traslado de residuos orgánicos del proceso a vertederos y aprovechar los subproductos de la mitilicultura.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14</a:t>
            </a:fld>
            <a:endParaRPr lang="es-ES"/>
          </a:p>
        </p:txBody>
      </p:sp>
    </p:spTree>
    <p:extLst>
      <p:ext uri="{BB962C8B-B14F-4D97-AF65-F5344CB8AC3E}">
        <p14:creationId xmlns:p14="http://schemas.microsoft.com/office/powerpoint/2010/main" val="3513401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Nuestra sostenibilidad no es solo ambiental, es social. El 50% de la producción de materia prima en Chile proviene de </a:t>
            </a:r>
            <a:r>
              <a:rPr lang="es-CL" sz="1200" kern="1200" dirty="0" err="1">
                <a:solidFill>
                  <a:schemeClr val="tx1"/>
                </a:solidFill>
                <a:effectLst/>
                <a:latin typeface="+mn-lt"/>
                <a:ea typeface="+mn-ea"/>
                <a:cs typeface="+mn-cs"/>
              </a:rPr>
              <a:t>mitilicultores</a:t>
            </a:r>
            <a:r>
              <a:rPr lang="es-CL" sz="1200" kern="1200" dirty="0">
                <a:solidFill>
                  <a:schemeClr val="tx1"/>
                </a:solidFill>
                <a:effectLst/>
                <a:latin typeface="+mn-lt"/>
                <a:ea typeface="+mn-ea"/>
                <a:cs typeface="+mn-cs"/>
              </a:rPr>
              <a:t> artesanales.</a:t>
            </a:r>
          </a:p>
          <a:p>
            <a:r>
              <a:rPr lang="es-CL" sz="1200" kern="1200" dirty="0">
                <a:solidFill>
                  <a:schemeClr val="tx1"/>
                </a:solidFill>
                <a:effectLst/>
                <a:latin typeface="+mn-lt"/>
                <a:ea typeface="+mn-ea"/>
                <a:cs typeface="+mn-cs"/>
              </a:rPr>
              <a:t>Recientemente logramos un </a:t>
            </a:r>
            <a:r>
              <a:rPr lang="es-CL" sz="1200" b="1" kern="1200" dirty="0">
                <a:solidFill>
                  <a:schemeClr val="tx1"/>
                </a:solidFill>
                <a:effectLst/>
                <a:latin typeface="+mn-lt"/>
                <a:ea typeface="+mn-ea"/>
                <a:cs typeface="+mn-cs"/>
              </a:rPr>
              <a:t>hito histórico</a:t>
            </a:r>
            <a:r>
              <a:rPr lang="es-CL" sz="1200" kern="1200" dirty="0">
                <a:solidFill>
                  <a:schemeClr val="tx1"/>
                </a:solidFill>
                <a:effectLst/>
                <a:latin typeface="+mn-lt"/>
                <a:ea typeface="+mn-ea"/>
                <a:cs typeface="+mn-cs"/>
              </a:rPr>
              <a:t>: somos el primer productor chileno en obtener la certificación </a:t>
            </a:r>
            <a:r>
              <a:rPr lang="es-CL" sz="1200" b="1" kern="1200" dirty="0">
                <a:solidFill>
                  <a:schemeClr val="tx1"/>
                </a:solidFill>
                <a:effectLst/>
                <a:latin typeface="+mn-lt"/>
                <a:ea typeface="+mn-ea"/>
                <a:cs typeface="+mn-cs"/>
              </a:rPr>
              <a:t>ASC </a:t>
            </a:r>
            <a:r>
              <a:rPr lang="es-CL" sz="1200" b="1" kern="1200" dirty="0" err="1">
                <a:solidFill>
                  <a:schemeClr val="tx1"/>
                </a:solidFill>
                <a:effectLst/>
                <a:latin typeface="+mn-lt"/>
                <a:ea typeface="+mn-ea"/>
                <a:cs typeface="+mn-cs"/>
              </a:rPr>
              <a:t>Multisitios</a:t>
            </a:r>
            <a:r>
              <a:rPr lang="es-CL" sz="1200" kern="1200" dirty="0">
                <a:solidFill>
                  <a:schemeClr val="tx1"/>
                </a:solidFill>
                <a:effectLst/>
                <a:latin typeface="+mn-lt"/>
                <a:ea typeface="+mn-ea"/>
                <a:cs typeface="+mn-cs"/>
              </a:rPr>
              <a:t>. Esto no lo hicimos solos; incluimos a 7 productores artesanales de la región, ayudándoles a elevar sus estándares de seguridad, calidad y sustentabilidad. Este modelo de colaboración es el que permitirá que la industria siga creciendo de forma ética.</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15</a:t>
            </a:fld>
            <a:endParaRPr lang="es-ES"/>
          </a:p>
        </p:txBody>
      </p:sp>
    </p:spTree>
    <p:extLst>
      <p:ext uri="{BB962C8B-B14F-4D97-AF65-F5344CB8AC3E}">
        <p14:creationId xmlns:p14="http://schemas.microsoft.com/office/powerpoint/2010/main" val="2606143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Por ello, hemos decidido dejar de ver 'desechos' y empezar a ver 'materias primas secundarias'. </a:t>
            </a:r>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16</a:t>
            </a:fld>
            <a:endParaRPr lang="es-ES"/>
          </a:p>
        </p:txBody>
      </p:sp>
    </p:spTree>
    <p:extLst>
      <p:ext uri="{BB962C8B-B14F-4D97-AF65-F5344CB8AC3E}">
        <p14:creationId xmlns:p14="http://schemas.microsoft.com/office/powerpoint/2010/main" val="4048471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sz="1200" kern="1200" dirty="0">
                <a:solidFill>
                  <a:schemeClr val="tx1"/>
                </a:solidFill>
                <a:effectLst/>
                <a:latin typeface="+mn-lt"/>
                <a:ea typeface="+mn-ea"/>
                <a:cs typeface="+mn-cs"/>
              </a:rPr>
              <a:t>Estamos desarrollando cuatro líneas de innovación disruptiva</a:t>
            </a:r>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17</a:t>
            </a:fld>
            <a:endParaRPr lang="es-ES"/>
          </a:p>
        </p:txBody>
      </p:sp>
    </p:spTree>
    <p:extLst>
      <p:ext uri="{BB962C8B-B14F-4D97-AF65-F5344CB8AC3E}">
        <p14:creationId xmlns:p14="http://schemas.microsoft.com/office/powerpoint/2010/main" val="585310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CL" sz="1200" b="1" kern="1200" dirty="0">
                <a:solidFill>
                  <a:schemeClr val="tx1"/>
                </a:solidFill>
                <a:effectLst/>
                <a:latin typeface="+mn-lt"/>
                <a:ea typeface="+mn-ea"/>
                <a:cs typeface="+mn-cs"/>
              </a:rPr>
              <a:t>Compostaje Fortalecido:</a:t>
            </a:r>
            <a:r>
              <a:rPr lang="es-CL" sz="1200" kern="1200" dirty="0">
                <a:solidFill>
                  <a:schemeClr val="tx1"/>
                </a:solidFill>
                <a:effectLst/>
                <a:latin typeface="+mn-lt"/>
                <a:ea typeface="+mn-ea"/>
                <a:cs typeface="+mn-cs"/>
              </a:rPr>
              <a:t> Buscamos integrar nuestros residuos orgánicos en procesos de compostaje que devuelvan nutrientes al suelo de la isla, vemos viable el rescate de las propiedades del residuo de lavado de materia prima debido a sus componentes nutricionales, como sus aportes en carbono, nitrógeno y proteína.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18</a:t>
            </a:fld>
            <a:endParaRPr lang="es-ES"/>
          </a:p>
        </p:txBody>
      </p:sp>
    </p:spTree>
    <p:extLst>
      <p:ext uri="{BB962C8B-B14F-4D97-AF65-F5344CB8AC3E}">
        <p14:creationId xmlns:p14="http://schemas.microsoft.com/office/powerpoint/2010/main" val="2687377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CL" sz="1200" b="1" kern="1200" dirty="0">
                <a:solidFill>
                  <a:schemeClr val="tx1"/>
                </a:solidFill>
                <a:effectLst/>
                <a:latin typeface="+mn-lt"/>
                <a:ea typeface="+mn-ea"/>
                <a:cs typeface="+mn-cs"/>
              </a:rPr>
              <a:t>Harinas de Alta Proteína:</a:t>
            </a:r>
            <a:r>
              <a:rPr lang="es-CL" sz="1200" kern="1200" dirty="0">
                <a:solidFill>
                  <a:schemeClr val="tx1"/>
                </a:solidFill>
                <a:effectLst/>
                <a:latin typeface="+mn-lt"/>
                <a:ea typeface="+mn-ea"/>
                <a:cs typeface="+mn-cs"/>
              </a:rPr>
              <a:t> hemos pilotado el uso de larvas de mosca (bioconversión) para transformar descartes en harina de insectos de alta calidad para alimentación animal.</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19</a:t>
            </a:fld>
            <a:endParaRPr lang="es-ES"/>
          </a:p>
        </p:txBody>
      </p:sp>
    </p:spTree>
    <p:extLst>
      <p:ext uri="{BB962C8B-B14F-4D97-AF65-F5344CB8AC3E}">
        <p14:creationId xmlns:p14="http://schemas.microsoft.com/office/powerpoint/2010/main" val="3734136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kern="1200" dirty="0">
                <a:solidFill>
                  <a:schemeClr val="tx1"/>
                </a:solidFill>
                <a:effectLst/>
                <a:latin typeface="+mn-lt"/>
                <a:ea typeface="+mn-ea"/>
                <a:cs typeface="+mn-cs"/>
              </a:rPr>
              <a:t>Subproductos Para la industria </a:t>
            </a:r>
            <a:r>
              <a:rPr lang="es-CL" sz="1200" b="1" kern="1200" dirty="0" err="1">
                <a:solidFill>
                  <a:schemeClr val="tx1"/>
                </a:solidFill>
                <a:effectLst/>
                <a:latin typeface="+mn-lt"/>
                <a:ea typeface="+mn-ea"/>
                <a:cs typeface="+mn-cs"/>
              </a:rPr>
              <a:t>PeetFood</a:t>
            </a:r>
            <a:r>
              <a:rPr lang="es-CL" sz="1200" b="1" kern="1200" dirty="0">
                <a:solidFill>
                  <a:schemeClr val="tx1"/>
                </a:solidFill>
                <a:effectLst/>
                <a:latin typeface="+mn-lt"/>
                <a:ea typeface="+mn-ea"/>
                <a:cs typeface="+mn-cs"/>
              </a:rPr>
              <a:t>:</a:t>
            </a:r>
            <a:r>
              <a:rPr lang="es-CL" sz="1200" kern="1200" dirty="0">
                <a:solidFill>
                  <a:schemeClr val="tx1"/>
                </a:solidFill>
                <a:effectLst/>
                <a:latin typeface="+mn-lt"/>
                <a:ea typeface="+mn-ea"/>
                <a:cs typeface="+mn-cs"/>
              </a:rPr>
              <a:t> Hemos estudiado los distintos procesos para la transformación de los descartes de mejillón en un subproducto que aporte a las crecientes demandas de proteína que necesitara la industria </a:t>
            </a:r>
            <a:r>
              <a:rPr lang="es-CL" sz="1200" kern="1200" dirty="0" err="1">
                <a:solidFill>
                  <a:schemeClr val="tx1"/>
                </a:solidFill>
                <a:effectLst/>
                <a:latin typeface="+mn-lt"/>
                <a:ea typeface="+mn-ea"/>
                <a:cs typeface="+mn-cs"/>
              </a:rPr>
              <a:t>Petfood</a:t>
            </a:r>
            <a:r>
              <a:rPr lang="es-CL" sz="1200" kern="1200" dirty="0">
                <a:solidFill>
                  <a:schemeClr val="tx1"/>
                </a:solidFill>
                <a:effectLst/>
                <a:latin typeface="+mn-lt"/>
                <a:ea typeface="+mn-ea"/>
                <a:cs typeface="+mn-cs"/>
              </a:rPr>
              <a:t> en un futuro próximo.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20</a:t>
            </a:fld>
            <a:endParaRPr lang="es-ES"/>
          </a:p>
        </p:txBody>
      </p:sp>
    </p:spTree>
    <p:extLst>
      <p:ext uri="{BB962C8B-B14F-4D97-AF65-F5344CB8AC3E}">
        <p14:creationId xmlns:p14="http://schemas.microsoft.com/office/powerpoint/2010/main" val="3726561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CL" sz="1200" b="1" kern="1200" dirty="0">
                <a:solidFill>
                  <a:schemeClr val="tx1"/>
                </a:solidFill>
                <a:effectLst/>
                <a:latin typeface="+mn-lt"/>
                <a:ea typeface="+mn-ea"/>
                <a:cs typeface="+mn-cs"/>
              </a:rPr>
              <a:t>Líquidos de Cocción:</a:t>
            </a:r>
            <a:r>
              <a:rPr lang="es-CL" sz="1200" kern="1200" dirty="0">
                <a:solidFill>
                  <a:schemeClr val="tx1"/>
                </a:solidFill>
                <a:effectLst/>
                <a:latin typeface="+mn-lt"/>
                <a:ea typeface="+mn-ea"/>
                <a:cs typeface="+mn-cs"/>
              </a:rPr>
              <a:t> En conjunto con la Universidad de Los Lagos, hemos logrado deshidratar el jugo residual de la cocción del mejillón para crear concentrados para la industria alimenticia, aprovechando nutrientes que antes se perdían, virtuosamente, el proyecto busca eliminar contaminantes orgánicos de los residuos líquidos de la industria.  </a:t>
            </a: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21</a:t>
            </a:fld>
            <a:endParaRPr lang="es-ES"/>
          </a:p>
        </p:txBody>
      </p:sp>
    </p:spTree>
    <p:extLst>
      <p:ext uri="{BB962C8B-B14F-4D97-AF65-F5344CB8AC3E}">
        <p14:creationId xmlns:p14="http://schemas.microsoft.com/office/powerpoint/2010/main" val="930476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b="1" kern="1200" dirty="0">
                <a:solidFill>
                  <a:schemeClr val="tx1"/>
                </a:solidFill>
                <a:effectLst/>
                <a:latin typeface="+mn-lt"/>
                <a:ea typeface="+mn-ea"/>
                <a:cs typeface="+mn-cs"/>
              </a:rPr>
              <a:t>Valorización de la Conchilla:</a:t>
            </a:r>
            <a:r>
              <a:rPr lang="es-CL" sz="1200" kern="1200" dirty="0">
                <a:solidFill>
                  <a:schemeClr val="tx1"/>
                </a:solidFill>
                <a:effectLst/>
                <a:latin typeface="+mn-lt"/>
                <a:ea typeface="+mn-ea"/>
                <a:cs typeface="+mn-cs"/>
              </a:rPr>
              <a:t> Estamos colaborando en proyectos de arrecifes artificiales con universidades chilenas para fortalecer el asentamiento de organismos marinos. Los cuales buscan combatir la acidificación de los océanos.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Cada uno de estos proyectos busca cerrar el ciclo productivo, minimizando nuestro impacto y maximizando el valor de cada recurso extraído del mar."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effectLst/>
              <a:latin typeface="+mn-lt"/>
              <a:ea typeface="+mn-ea"/>
              <a:cs typeface="+mn-cs"/>
            </a:endParaRPr>
          </a:p>
          <a:p>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22</a:t>
            </a:fld>
            <a:endParaRPr lang="es-ES"/>
          </a:p>
        </p:txBody>
      </p:sp>
    </p:spTree>
    <p:extLst>
      <p:ext uri="{BB962C8B-B14F-4D97-AF65-F5344CB8AC3E}">
        <p14:creationId xmlns:p14="http://schemas.microsoft.com/office/powerpoint/2010/main" val="2230018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CL" sz="1200" kern="1200" dirty="0">
                <a:solidFill>
                  <a:schemeClr val="tx1"/>
                </a:solidFill>
                <a:effectLst/>
                <a:latin typeface="+mn-lt"/>
                <a:ea typeface="+mn-ea"/>
                <a:cs typeface="+mn-cs"/>
              </a:rPr>
              <a:t>Los desafíos que vienen son grandes: necesitamos superar las barreras de escalabilidad técnica de nuestros proyectos de I+D y trabajar en marcos normativos que faciliten la valorización de estos nuevos subproductos En St. Andrews no solo producimos alimentos; cultivamos el futuro desde el sur de Chile. La innovación y la colaboración son nuestras herramientas para demostrar que es posible ser líderes globales cuidando nuestro entorno. Muchas gracias."</a:t>
            </a:r>
            <a:endParaRPr lang="es-CL" dirty="0"/>
          </a:p>
        </p:txBody>
      </p:sp>
      <p:sp>
        <p:nvSpPr>
          <p:cNvPr id="4" name="Marcador de número de diapositiva 3"/>
          <p:cNvSpPr>
            <a:spLocks noGrp="1"/>
          </p:cNvSpPr>
          <p:nvPr>
            <p:ph type="sldNum" sz="quarter" idx="5"/>
          </p:nvPr>
        </p:nvSpPr>
        <p:spPr/>
        <p:txBody>
          <a:bodyPr/>
          <a:lstStyle/>
          <a:p>
            <a:fld id="{4CDC52EF-B738-418D-9134-B0C912E62E38}" type="slidenum">
              <a:rPr lang="es-ES" smtClean="0"/>
              <a:t>23</a:t>
            </a:fld>
            <a:endParaRPr lang="es-ES"/>
          </a:p>
        </p:txBody>
      </p:sp>
    </p:spTree>
    <p:extLst>
      <p:ext uri="{BB962C8B-B14F-4D97-AF65-F5344CB8AC3E}">
        <p14:creationId xmlns:p14="http://schemas.microsoft.com/office/powerpoint/2010/main" val="4198880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D057B-1B12-300B-0D2D-55B5342029E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206C6EF-1D42-CDEF-0FA0-26964B0779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250A07E-6215-221B-2739-7CA482F35AE5}"/>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A6DD8938-9CDC-68E4-7868-781C5BBDD3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F2EB03-6A31-BC58-ED89-278D862D5BA9}"/>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255144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0CBB62-E43C-7CE3-2A51-C546CDA6B53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5906775-4B0C-6BA5-F4D7-10C9D0B8337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10A10A-5E79-198A-4847-02E125CEDE04}"/>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464C74AF-92F8-F24D-4C91-807F7F145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25B9E55-DD46-7B19-4EF0-97468477B163}"/>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3279128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39C48-5644-115F-F288-B9D66869D79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696B39-1A39-1C77-966B-35F275B9C6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F00F9F2-0571-DD15-966F-344119AB7698}"/>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5EBA2EE2-9E0F-E95D-B6AE-6FA743CADCF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8DD75E-7A87-95FD-AC2D-8AEB61FF0A0E}"/>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4149219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D9A7DB-5B46-91B5-D868-AD611C32F21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A14DB9D-2D96-CD8C-250B-4E920DC35A3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BC3F4C8-0ABB-D297-2277-0C101A69CEB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1D28085-C214-B133-FE44-848FEEDBA38B}"/>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6" name="Marcador de pie de página 5">
            <a:extLst>
              <a:ext uri="{FF2B5EF4-FFF2-40B4-BE49-F238E27FC236}">
                <a16:creationId xmlns:a16="http://schemas.microsoft.com/office/drawing/2014/main" id="{1989D229-3C91-595D-F9F3-E9980956A7E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F63E27B-37FB-3554-2705-3AD1E655E412}"/>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1896640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13262-BF23-F7A8-CE0B-C49B96D79E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3849DAF-9983-9123-2C8F-32C18720AA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F639E41-DDCF-CCF1-9B95-E19896518E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7D847CB-FDBF-262C-D021-92623DD6B5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E90AE57-5964-D2C5-5D95-0FE42B17305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FE93F6D-D5BD-A66B-0A7B-B9A17B20BD37}"/>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8" name="Marcador de pie de página 7">
            <a:extLst>
              <a:ext uri="{FF2B5EF4-FFF2-40B4-BE49-F238E27FC236}">
                <a16:creationId xmlns:a16="http://schemas.microsoft.com/office/drawing/2014/main" id="{495E4C13-B124-4B21-A8A3-1B15E36DD46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0194CA7-E617-2917-8619-5CB446B1D911}"/>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299193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A5E3CB-2087-3B18-E77B-44F555270FE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9612879-E909-3214-1F45-19BF4A02DDE4}"/>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4" name="Marcador de pie de página 3">
            <a:extLst>
              <a:ext uri="{FF2B5EF4-FFF2-40B4-BE49-F238E27FC236}">
                <a16:creationId xmlns:a16="http://schemas.microsoft.com/office/drawing/2014/main" id="{21DE1516-D71E-2D3B-BA4F-A93D8D85E4B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93E1255-14F6-158F-2D46-9AB246966F55}"/>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2933489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1DADDA5-207B-BE4C-55FB-759A752BC8F8}"/>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3" name="Marcador de pie de página 2">
            <a:extLst>
              <a:ext uri="{FF2B5EF4-FFF2-40B4-BE49-F238E27FC236}">
                <a16:creationId xmlns:a16="http://schemas.microsoft.com/office/drawing/2014/main" id="{F5BD0A57-52C4-B2CD-2100-E95CC53AB32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43ABAED-87D8-3A6B-2E03-0C0FF844CAFE}"/>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197038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2EC81-DF53-2D1B-AFC7-72A0FBCFDA5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E77E3A-5E7F-07B7-5805-E5F9B2BBE9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A47F909-BB0D-69E9-169B-294B84828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0DCF05-04E5-4B4E-04DB-461E1B26F122}"/>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6" name="Marcador de pie de página 5">
            <a:extLst>
              <a:ext uri="{FF2B5EF4-FFF2-40B4-BE49-F238E27FC236}">
                <a16:creationId xmlns:a16="http://schemas.microsoft.com/office/drawing/2014/main" id="{2E8D21DC-3FF7-1FB4-5549-245B7BDE3CA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0C0BB8B-24D8-31BD-AA8F-1CFAF7F36366}"/>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3710734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735E88-3534-597C-8C31-B44BD455F7F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086B71A-3D52-6FF7-7AC6-E5938AE04E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7AB854-50EC-6EDE-70AA-2703E3AFC5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22B8641-7BD4-8767-90F6-697D56F22741}"/>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6" name="Marcador de pie de página 5">
            <a:extLst>
              <a:ext uri="{FF2B5EF4-FFF2-40B4-BE49-F238E27FC236}">
                <a16:creationId xmlns:a16="http://schemas.microsoft.com/office/drawing/2014/main" id="{9419CA96-4BB8-1CEB-55BC-8C5676E766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1045DA3-9B06-8F52-3429-987CF399F2C2}"/>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138829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ADB3F6-4279-791B-87D1-A8E2A303B770}"/>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7ABD7F5-19C9-759E-4A60-4CA5F9F2870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734076-2876-8569-85CC-6011EEB3F1BE}"/>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087D106F-B1D4-8C44-9294-125B397FBC9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01800E5-DF7A-9D28-37E9-6784EC2CED1B}"/>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391924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00D826-4A0A-1566-0C74-EF83CF8357E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C5C15AC-F75F-0379-6AF0-DF4ABA94A4D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4CEB24-531D-3A2B-F3C8-F8DAFDBED641}"/>
              </a:ext>
            </a:extLst>
          </p:cNvPr>
          <p:cNvSpPr>
            <a:spLocks noGrp="1"/>
          </p:cNvSpPr>
          <p:nvPr>
            <p:ph type="dt" sz="half" idx="10"/>
          </p:nvPr>
        </p:nvSpPr>
        <p:spPr/>
        <p:txBody>
          <a:body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40901C7B-4FE5-CA46-CDCD-DB521412CD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670B43-ACAA-0745-C3F6-689478A87CDB}"/>
              </a:ext>
            </a:extLst>
          </p:cNvPr>
          <p:cNvSpPr>
            <a:spLocks noGrp="1"/>
          </p:cNvSpPr>
          <p:nvPr>
            <p:ph type="sldNum" sz="quarter" idx="12"/>
          </p:nvPr>
        </p:nvSpPr>
        <p:spPr/>
        <p:txBody>
          <a:bodyPr/>
          <a:lstStyle/>
          <a:p>
            <a:fld id="{A4017D8C-8B57-480C-9A01-C515AE907906}" type="slidenum">
              <a:rPr lang="es-ES" smtClean="0"/>
              <a:t>‹Nº›</a:t>
            </a:fld>
            <a:endParaRPr lang="es-ES"/>
          </a:p>
        </p:txBody>
      </p:sp>
    </p:spTree>
    <p:extLst>
      <p:ext uri="{BB962C8B-B14F-4D97-AF65-F5344CB8AC3E}">
        <p14:creationId xmlns:p14="http://schemas.microsoft.com/office/powerpoint/2010/main" val="787616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25F21D0-D9FD-BA32-6C14-4C37DDA1C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7712A69-9641-97A1-C234-2299F97315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280203-F2D0-C9C0-D7DE-97870FF4B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F2BDF-8280-4256-8DFB-EF040C9885A2}" type="datetimeFigureOut">
              <a:rPr lang="es-ES" smtClean="0"/>
              <a:t>21/04/2026</a:t>
            </a:fld>
            <a:endParaRPr lang="es-ES"/>
          </a:p>
        </p:txBody>
      </p:sp>
      <p:sp>
        <p:nvSpPr>
          <p:cNvPr id="5" name="Marcador de pie de página 4">
            <a:extLst>
              <a:ext uri="{FF2B5EF4-FFF2-40B4-BE49-F238E27FC236}">
                <a16:creationId xmlns:a16="http://schemas.microsoft.com/office/drawing/2014/main" id="{F0DEEDDD-0892-22CF-C289-0FBF357179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6E62491-C8AD-C68F-3004-9C86B6D9F9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17D8C-8B57-480C-9A01-C515AE907906}" type="slidenum">
              <a:rPr lang="es-ES" smtClean="0"/>
              <a:t>‹Nº›</a:t>
            </a:fld>
            <a:endParaRPr lang="es-ES"/>
          </a:p>
        </p:txBody>
      </p:sp>
    </p:spTree>
    <p:extLst>
      <p:ext uri="{BB962C8B-B14F-4D97-AF65-F5344CB8AC3E}">
        <p14:creationId xmlns:p14="http://schemas.microsoft.com/office/powerpoint/2010/main" val="2517573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63805E8-A8FD-4E99-F2C2-F8D2BF5A8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135" y="792412"/>
            <a:ext cx="5525729" cy="4068155"/>
          </a:xfrm>
          <a:prstGeom prst="rect">
            <a:avLst/>
          </a:prstGeom>
        </p:spPr>
      </p:pic>
      <p:sp>
        <p:nvSpPr>
          <p:cNvPr id="12" name="CuadroTexto 11">
            <a:extLst>
              <a:ext uri="{FF2B5EF4-FFF2-40B4-BE49-F238E27FC236}">
                <a16:creationId xmlns:a16="http://schemas.microsoft.com/office/drawing/2014/main" id="{90C8DE3A-6BAB-1EBC-58D0-49D539BF4FD5}"/>
              </a:ext>
            </a:extLst>
          </p:cNvPr>
          <p:cNvSpPr txBox="1"/>
          <p:nvPr/>
        </p:nvSpPr>
        <p:spPr>
          <a:xfrm>
            <a:off x="2002323" y="5111481"/>
            <a:ext cx="8187351" cy="954107"/>
          </a:xfrm>
          <a:prstGeom prst="rect">
            <a:avLst/>
          </a:prstGeom>
          <a:noFill/>
        </p:spPr>
        <p:txBody>
          <a:bodyPr wrap="square" rtlCol="0">
            <a:spAutoFit/>
          </a:bodyPr>
          <a:lstStyle/>
          <a:p>
            <a:pPr algn="ctr"/>
            <a:r>
              <a:rPr lang="es-MX" sz="2800" dirty="0">
                <a:solidFill>
                  <a:schemeClr val="bg1"/>
                </a:solidFill>
              </a:rPr>
              <a:t>Innovación y Sustentabilidad desde el Sur de Chile </a:t>
            </a:r>
          </a:p>
          <a:p>
            <a:pPr algn="ctr"/>
            <a:r>
              <a:rPr lang="es-ES" sz="2800" dirty="0">
                <a:solidFill>
                  <a:schemeClr val="bg1"/>
                </a:solidFill>
              </a:rPr>
              <a:t>Abril 2026</a:t>
            </a:r>
          </a:p>
        </p:txBody>
      </p:sp>
      <p:sp>
        <p:nvSpPr>
          <p:cNvPr id="2" name="CuadroTexto 1">
            <a:extLst>
              <a:ext uri="{FF2B5EF4-FFF2-40B4-BE49-F238E27FC236}">
                <a16:creationId xmlns:a16="http://schemas.microsoft.com/office/drawing/2014/main" id="{7EA33370-6F31-B647-2540-DCF10702AAF1}"/>
              </a:ext>
            </a:extLst>
          </p:cNvPr>
          <p:cNvSpPr txBox="1"/>
          <p:nvPr/>
        </p:nvSpPr>
        <p:spPr>
          <a:xfrm>
            <a:off x="6174806" y="6390752"/>
            <a:ext cx="5771324" cy="646331"/>
          </a:xfrm>
          <a:prstGeom prst="rect">
            <a:avLst/>
          </a:prstGeom>
          <a:noFill/>
        </p:spPr>
        <p:txBody>
          <a:bodyPr wrap="none" rtlCol="0">
            <a:spAutoFit/>
          </a:bodyPr>
          <a:lstStyle/>
          <a:p>
            <a:r>
              <a:rPr lang="es-ES" dirty="0">
                <a:solidFill>
                  <a:schemeClr val="bg1"/>
                </a:solidFill>
              </a:rPr>
              <a:t>Los Lagos Potencia Alimentaria II - Puerto Varas – abril 2026</a:t>
            </a:r>
            <a:endParaRPr lang="es-ES" sz="1050" dirty="0">
              <a:solidFill>
                <a:schemeClr val="bg1"/>
              </a:solidFill>
            </a:endParaRPr>
          </a:p>
          <a:p>
            <a:endParaRPr lang="es-CL" dirty="0"/>
          </a:p>
        </p:txBody>
      </p:sp>
    </p:spTree>
    <p:extLst>
      <p:ext uri="{BB962C8B-B14F-4D97-AF65-F5344CB8AC3E}">
        <p14:creationId xmlns:p14="http://schemas.microsoft.com/office/powerpoint/2010/main" val="75175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24C269-97CA-7E1F-605F-3CF0F6659AF9}"/>
              </a:ext>
            </a:extLst>
          </p:cNvPr>
          <p:cNvSpPr>
            <a:spLocks noGrp="1"/>
          </p:cNvSpPr>
          <p:nvPr>
            <p:ph idx="1"/>
          </p:nvPr>
        </p:nvSpPr>
        <p:spPr>
          <a:xfrm>
            <a:off x="838200" y="1825625"/>
            <a:ext cx="7119938" cy="4351338"/>
          </a:xfrm>
        </p:spPr>
        <p:txBody>
          <a:bodyPr/>
          <a:lstStyle/>
          <a:p>
            <a:pPr marL="514350" indent="-514350" algn="just">
              <a:buFont typeface="+mj-lt"/>
              <a:buAutoNum type="arabicPeriod"/>
            </a:pPr>
            <a:r>
              <a:rPr lang="es-MX" dirty="0">
                <a:solidFill>
                  <a:schemeClr val="bg1"/>
                </a:solidFill>
              </a:rPr>
              <a:t>La Industria de la Mitilicultura en Chile</a:t>
            </a:r>
          </a:p>
          <a:p>
            <a:pPr marL="514350" indent="-514350" algn="just">
              <a:buFont typeface="+mj-lt"/>
              <a:buAutoNum type="arabicPeriod"/>
            </a:pPr>
            <a:r>
              <a:rPr lang="es-MX" dirty="0">
                <a:solidFill>
                  <a:schemeClr val="bg1"/>
                </a:solidFill>
              </a:rPr>
              <a:t>La Producción Industrial de </a:t>
            </a:r>
            <a:r>
              <a:rPr lang="es-MX" dirty="0" err="1">
                <a:solidFill>
                  <a:schemeClr val="bg1"/>
                </a:solidFill>
              </a:rPr>
              <a:t>Choritos</a:t>
            </a:r>
            <a:r>
              <a:rPr lang="es-MX" dirty="0">
                <a:solidFill>
                  <a:schemeClr val="bg1"/>
                </a:solidFill>
              </a:rPr>
              <a:t> </a:t>
            </a:r>
          </a:p>
          <a:p>
            <a:pPr marL="514350" indent="-514350" algn="just">
              <a:buFont typeface="+mj-lt"/>
              <a:buAutoNum type="arabicPeriod"/>
            </a:pPr>
            <a:r>
              <a:rPr lang="es-MX" dirty="0">
                <a:solidFill>
                  <a:schemeClr val="bg1"/>
                </a:solidFill>
              </a:rPr>
              <a:t>Los Desafíos de Sustentabilidad de la Industria</a:t>
            </a:r>
          </a:p>
          <a:p>
            <a:pPr marL="514350" indent="-514350" algn="just">
              <a:buFont typeface="+mj-lt"/>
              <a:buAutoNum type="arabicPeriod"/>
            </a:pPr>
            <a:r>
              <a:rPr lang="es-MX" dirty="0">
                <a:solidFill>
                  <a:schemeClr val="bg1"/>
                </a:solidFill>
              </a:rPr>
              <a:t>Experiencias de St. Andrews en innovación y soluciones</a:t>
            </a:r>
          </a:p>
        </p:txBody>
      </p:sp>
      <p:pic>
        <p:nvPicPr>
          <p:cNvPr id="4" name="Imagen 3">
            <a:extLst>
              <a:ext uri="{FF2B5EF4-FFF2-40B4-BE49-F238E27FC236}">
                <a16:creationId xmlns:a16="http://schemas.microsoft.com/office/drawing/2014/main" id="{C5851C13-E1E4-C08B-855E-1F988657EBF0}"/>
              </a:ext>
            </a:extLst>
          </p:cNvPr>
          <p:cNvPicPr>
            <a:picLocks noChangeAspect="1"/>
          </p:cNvPicPr>
          <p:nvPr/>
        </p:nvPicPr>
        <p:blipFill>
          <a:blip r:embed="rId3"/>
          <a:srcRect l="55928" t="26997" r="19320" b="38889"/>
          <a:stretch>
            <a:fillRect/>
          </a:stretch>
        </p:blipFill>
        <p:spPr>
          <a:xfrm>
            <a:off x="8336162" y="1825625"/>
            <a:ext cx="3017638" cy="2339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8601F00F-A427-A54E-C19B-8D89997DE1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9032" y="5716334"/>
            <a:ext cx="1054768" cy="776541"/>
          </a:xfrm>
          <a:prstGeom prst="rect">
            <a:avLst/>
          </a:prstGeom>
        </p:spPr>
      </p:pic>
    </p:spTree>
    <p:extLst>
      <p:ext uri="{BB962C8B-B14F-4D97-AF65-F5344CB8AC3E}">
        <p14:creationId xmlns:p14="http://schemas.microsoft.com/office/powerpoint/2010/main" val="2643793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0AC41B-FB42-CD94-50BA-0D902A772AEB}"/>
              </a:ext>
            </a:extLst>
          </p:cNvPr>
          <p:cNvSpPr>
            <a:spLocks noGrp="1"/>
          </p:cNvSpPr>
          <p:nvPr>
            <p:ph type="title"/>
          </p:nvPr>
        </p:nvSpPr>
        <p:spPr/>
        <p:txBody>
          <a:bodyPr/>
          <a:lstStyle/>
          <a:p>
            <a:r>
              <a:rPr lang="es-MX" b="1" dirty="0">
                <a:solidFill>
                  <a:schemeClr val="bg1"/>
                </a:solidFill>
              </a:rPr>
              <a:t>Mitilicultura (</a:t>
            </a:r>
            <a:r>
              <a:rPr lang="es-MX" b="1" dirty="0" err="1">
                <a:solidFill>
                  <a:schemeClr val="bg1"/>
                </a:solidFill>
              </a:rPr>
              <a:t>Chorito</a:t>
            </a:r>
            <a:r>
              <a:rPr lang="es-MX" b="1" dirty="0">
                <a:solidFill>
                  <a:schemeClr val="bg1"/>
                </a:solidFill>
              </a:rPr>
              <a:t>) en Chile</a:t>
            </a:r>
            <a:endParaRPr lang="es-CL" b="1" dirty="0">
              <a:solidFill>
                <a:schemeClr val="bg1"/>
              </a:solidFill>
            </a:endParaRPr>
          </a:p>
        </p:txBody>
      </p:sp>
      <p:sp>
        <p:nvSpPr>
          <p:cNvPr id="3" name="Marcador de contenido 2">
            <a:extLst>
              <a:ext uri="{FF2B5EF4-FFF2-40B4-BE49-F238E27FC236}">
                <a16:creationId xmlns:a16="http://schemas.microsoft.com/office/drawing/2014/main" id="{47455684-60C0-15E6-F953-8CC8060E018D}"/>
              </a:ext>
            </a:extLst>
          </p:cNvPr>
          <p:cNvSpPr>
            <a:spLocks noGrp="1"/>
          </p:cNvSpPr>
          <p:nvPr>
            <p:ph idx="1"/>
          </p:nvPr>
        </p:nvSpPr>
        <p:spPr>
          <a:xfrm>
            <a:off x="570831" y="1600702"/>
            <a:ext cx="6027821" cy="4351338"/>
          </a:xfrm>
        </p:spPr>
        <p:txBody>
          <a:bodyPr>
            <a:normAutofit fontScale="25000" lnSpcReduction="20000"/>
          </a:bodyPr>
          <a:lstStyle/>
          <a:p>
            <a:r>
              <a:rPr lang="es-MX" sz="9600" dirty="0">
                <a:solidFill>
                  <a:schemeClr val="bg1"/>
                </a:solidFill>
              </a:rPr>
              <a:t>Inicia su desarrollo industrial a fines de los 90´. </a:t>
            </a:r>
          </a:p>
          <a:p>
            <a:r>
              <a:rPr lang="es-MX" sz="9600" dirty="0">
                <a:solidFill>
                  <a:schemeClr val="bg1"/>
                </a:solidFill>
              </a:rPr>
              <a:t>Chile es el 1er Exportador Mundial de mitílidos.</a:t>
            </a:r>
          </a:p>
          <a:p>
            <a:r>
              <a:rPr lang="es-MX" sz="9600" dirty="0">
                <a:solidFill>
                  <a:schemeClr val="bg1"/>
                </a:solidFill>
              </a:rPr>
              <a:t>Crecimiento de USD $ 90 Millones en 2010 USD $ 290 Millones en 2025</a:t>
            </a:r>
          </a:p>
          <a:p>
            <a:r>
              <a:rPr lang="es-MX" sz="9600" dirty="0">
                <a:solidFill>
                  <a:schemeClr val="bg1"/>
                </a:solidFill>
              </a:rPr>
              <a:t>50% es producido por </a:t>
            </a:r>
            <a:r>
              <a:rPr lang="es-MX" sz="9600" dirty="0" err="1">
                <a:solidFill>
                  <a:schemeClr val="bg1"/>
                </a:solidFill>
              </a:rPr>
              <a:t>mitilicultores</a:t>
            </a:r>
            <a:r>
              <a:rPr lang="es-MX" sz="9600" dirty="0">
                <a:solidFill>
                  <a:schemeClr val="bg1"/>
                </a:solidFill>
              </a:rPr>
              <a:t> artesanales</a:t>
            </a:r>
            <a:endParaRPr lang="es-MX" sz="9600" dirty="0">
              <a:solidFill>
                <a:srgbClr val="FFC000"/>
              </a:solidFill>
            </a:endParaRPr>
          </a:p>
          <a:p>
            <a:r>
              <a:rPr lang="es-MX" sz="9600" dirty="0">
                <a:solidFill>
                  <a:schemeClr val="bg1"/>
                </a:solidFill>
                <a:latin typeface="Nohemi"/>
              </a:rPr>
              <a:t>+ US$300 millones de inversión privada </a:t>
            </a:r>
          </a:p>
          <a:p>
            <a:r>
              <a:rPr lang="es-MX" sz="9600" dirty="0">
                <a:solidFill>
                  <a:schemeClr val="bg1"/>
                </a:solidFill>
                <a:latin typeface="Nohemi"/>
              </a:rPr>
              <a:t>Genera alrededor de 12.000 empleados directos y 6.000 indirectos</a:t>
            </a:r>
          </a:p>
          <a:p>
            <a:pPr marL="0" indent="0">
              <a:buNone/>
            </a:pPr>
            <a:endParaRPr lang="es-CL" dirty="0"/>
          </a:p>
        </p:txBody>
      </p:sp>
      <p:pic>
        <p:nvPicPr>
          <p:cNvPr id="4" name="Imagen 3">
            <a:extLst>
              <a:ext uri="{FF2B5EF4-FFF2-40B4-BE49-F238E27FC236}">
                <a16:creationId xmlns:a16="http://schemas.microsoft.com/office/drawing/2014/main" id="{BD4BCBAC-8674-CAA1-9EC7-E882949339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98652" y="2662988"/>
            <a:ext cx="5593348" cy="4195011"/>
          </a:xfrm>
          <a:prstGeom prst="rect">
            <a:avLst/>
          </a:prstGeom>
        </p:spPr>
      </p:pic>
    </p:spTree>
    <p:extLst>
      <p:ext uri="{BB962C8B-B14F-4D97-AF65-F5344CB8AC3E}">
        <p14:creationId xmlns:p14="http://schemas.microsoft.com/office/powerpoint/2010/main" val="377352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7A57FA80-732C-C98B-A68D-DF59565431ED}"/>
              </a:ext>
            </a:extLst>
          </p:cNvPr>
          <p:cNvSpPr>
            <a:spLocks noGrp="1"/>
          </p:cNvSpPr>
          <p:nvPr>
            <p:ph idx="1"/>
          </p:nvPr>
        </p:nvSpPr>
        <p:spPr>
          <a:xfrm>
            <a:off x="838200" y="2214563"/>
            <a:ext cx="10515600" cy="4148138"/>
          </a:xfrm>
        </p:spPr>
        <p:txBody>
          <a:bodyPr>
            <a:normAutofit/>
          </a:bodyPr>
          <a:lstStyle/>
          <a:p>
            <a:pPr marL="0" indent="0" algn="ctr">
              <a:buNone/>
            </a:pPr>
            <a:r>
              <a:rPr lang="es-CL" altLang="es-CL" sz="4400" dirty="0">
                <a:solidFill>
                  <a:schemeClr val="bg1"/>
                </a:solidFill>
                <a:latin typeface="Arial" panose="020B0604020202020204" pitchFamily="34" charset="0"/>
              </a:rPr>
              <a:t>En St. Andrews </a:t>
            </a:r>
          </a:p>
          <a:p>
            <a:pPr marL="0" indent="0" algn="ctr">
              <a:buNone/>
            </a:pPr>
            <a:r>
              <a:rPr lang="es-CL" altLang="es-CL" sz="4400" dirty="0">
                <a:solidFill>
                  <a:schemeClr val="bg1"/>
                </a:solidFill>
                <a:latin typeface="Arial" panose="020B0604020202020204" pitchFamily="34" charset="0"/>
              </a:rPr>
              <a:t>transformamos una proteína natural en una oportunidad de desarrollo sustentable.</a:t>
            </a:r>
          </a:p>
        </p:txBody>
      </p:sp>
      <p:pic>
        <p:nvPicPr>
          <p:cNvPr id="5" name="Imagen 4">
            <a:extLst>
              <a:ext uri="{FF2B5EF4-FFF2-40B4-BE49-F238E27FC236}">
                <a16:creationId xmlns:a16="http://schemas.microsoft.com/office/drawing/2014/main" id="{40D63CEA-44ED-8235-37DD-52C7B87E4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5530" y="495299"/>
            <a:ext cx="2160939" cy="1590928"/>
          </a:xfrm>
          <a:prstGeom prst="rect">
            <a:avLst/>
          </a:prstGeom>
        </p:spPr>
      </p:pic>
    </p:spTree>
    <p:extLst>
      <p:ext uri="{BB962C8B-B14F-4D97-AF65-F5344CB8AC3E}">
        <p14:creationId xmlns:p14="http://schemas.microsoft.com/office/powerpoint/2010/main" val="11016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79002-FE9B-017E-66AC-316F4D1C5839}"/>
              </a:ext>
            </a:extLst>
          </p:cNvPr>
          <p:cNvSpPr>
            <a:spLocks noGrp="1"/>
          </p:cNvSpPr>
          <p:nvPr>
            <p:ph type="title"/>
          </p:nvPr>
        </p:nvSpPr>
        <p:spPr>
          <a:xfrm>
            <a:off x="491319" y="365125"/>
            <a:ext cx="6432945" cy="2050529"/>
          </a:xfrm>
        </p:spPr>
        <p:txBody>
          <a:bodyPr>
            <a:normAutofit/>
          </a:bodyPr>
          <a:lstStyle/>
          <a:p>
            <a:r>
              <a:rPr lang="es-MX" b="1" dirty="0">
                <a:solidFill>
                  <a:schemeClr val="bg1"/>
                </a:solidFill>
              </a:rPr>
              <a:t>Somos los mayores productores de mejillones (</a:t>
            </a:r>
            <a:r>
              <a:rPr lang="es-MX" b="1" dirty="0" err="1">
                <a:solidFill>
                  <a:schemeClr val="bg1"/>
                </a:solidFill>
              </a:rPr>
              <a:t>Choritos</a:t>
            </a:r>
            <a:r>
              <a:rPr lang="es-MX" b="1" dirty="0">
                <a:solidFill>
                  <a:schemeClr val="bg1"/>
                </a:solidFill>
              </a:rPr>
              <a:t>) del país.</a:t>
            </a:r>
          </a:p>
        </p:txBody>
      </p:sp>
      <p:sp>
        <p:nvSpPr>
          <p:cNvPr id="3" name="Marcador de contenido 2">
            <a:extLst>
              <a:ext uri="{FF2B5EF4-FFF2-40B4-BE49-F238E27FC236}">
                <a16:creationId xmlns:a16="http://schemas.microsoft.com/office/drawing/2014/main" id="{26460B07-E3D1-647E-B109-5245A6229A01}"/>
              </a:ext>
            </a:extLst>
          </p:cNvPr>
          <p:cNvSpPr>
            <a:spLocks noGrp="1"/>
          </p:cNvSpPr>
          <p:nvPr>
            <p:ph idx="1"/>
          </p:nvPr>
        </p:nvSpPr>
        <p:spPr>
          <a:xfrm>
            <a:off x="838200" y="2415653"/>
            <a:ext cx="5257800" cy="3761309"/>
          </a:xfrm>
        </p:spPr>
        <p:txBody>
          <a:bodyPr>
            <a:normAutofit fontScale="85000" lnSpcReduction="10000"/>
          </a:bodyPr>
          <a:lstStyle/>
          <a:p>
            <a:pPr algn="just"/>
            <a:r>
              <a:rPr lang="es-MX" sz="2400" dirty="0">
                <a:solidFill>
                  <a:schemeClr val="bg1"/>
                </a:solidFill>
              </a:rPr>
              <a:t>25% de las exportaciones de </a:t>
            </a:r>
            <a:r>
              <a:rPr lang="es-MX" sz="2400" dirty="0" err="1">
                <a:solidFill>
                  <a:schemeClr val="bg1"/>
                </a:solidFill>
              </a:rPr>
              <a:t>Chorito</a:t>
            </a:r>
            <a:r>
              <a:rPr lang="es-MX" sz="2400" dirty="0">
                <a:solidFill>
                  <a:schemeClr val="bg1"/>
                </a:solidFill>
              </a:rPr>
              <a:t> Chileno.</a:t>
            </a:r>
          </a:p>
          <a:p>
            <a:pPr algn="just"/>
            <a:r>
              <a:rPr lang="es-MX" sz="2400" dirty="0">
                <a:solidFill>
                  <a:schemeClr val="bg1"/>
                </a:solidFill>
              </a:rPr>
              <a:t>100% Operaciones en la Región de Los Lagos</a:t>
            </a:r>
          </a:p>
          <a:p>
            <a:pPr algn="just"/>
            <a:r>
              <a:rPr lang="es-MX" sz="2400" dirty="0">
                <a:solidFill>
                  <a:schemeClr val="bg1"/>
                </a:solidFill>
              </a:rPr>
              <a:t>Con más de 1.500 hectáreas de cultivo, lo que equivale a 55.000 toneladas de mejillones.</a:t>
            </a:r>
          </a:p>
          <a:p>
            <a:r>
              <a:rPr lang="es-MX" sz="2400" dirty="0">
                <a:solidFill>
                  <a:schemeClr val="bg1"/>
                </a:solidFill>
              </a:rPr>
              <a:t>5 áreas productivas</a:t>
            </a:r>
          </a:p>
          <a:p>
            <a:r>
              <a:rPr lang="es-MX" sz="2400" dirty="0">
                <a:solidFill>
                  <a:schemeClr val="bg1"/>
                </a:solidFill>
              </a:rPr>
              <a:t>48 centros en operación Centro de Cultivo en Calbuco, Quemchi, Isla Quinchao, </a:t>
            </a:r>
            <a:r>
              <a:rPr lang="es-MX" sz="2400" dirty="0" err="1">
                <a:solidFill>
                  <a:schemeClr val="bg1"/>
                </a:solidFill>
              </a:rPr>
              <a:t>Curahue</a:t>
            </a:r>
            <a:r>
              <a:rPr lang="es-MX" sz="2400" dirty="0">
                <a:solidFill>
                  <a:schemeClr val="bg1"/>
                </a:solidFill>
              </a:rPr>
              <a:t> y Bahía Yal</a:t>
            </a:r>
          </a:p>
          <a:p>
            <a:r>
              <a:rPr lang="es-MX" sz="2400" dirty="0">
                <a:solidFill>
                  <a:schemeClr val="bg1"/>
                </a:solidFill>
              </a:rPr>
              <a:t>Nuestras plantas de producción están ubicadas en Chiloé, Quemchi y Chonchi.</a:t>
            </a:r>
          </a:p>
        </p:txBody>
      </p:sp>
      <p:pic>
        <p:nvPicPr>
          <p:cNvPr id="5" name="Imagen 4">
            <a:extLst>
              <a:ext uri="{FF2B5EF4-FFF2-40B4-BE49-F238E27FC236}">
                <a16:creationId xmlns:a16="http://schemas.microsoft.com/office/drawing/2014/main" id="{8A4D7CD9-EA77-A74A-AA68-DB033CFFE4E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884485" y="9"/>
            <a:ext cx="3088583"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6" name="Imagen 5">
            <a:extLst>
              <a:ext uri="{FF2B5EF4-FFF2-40B4-BE49-F238E27FC236}">
                <a16:creationId xmlns:a16="http://schemas.microsoft.com/office/drawing/2014/main" id="{4D5738EF-B43E-F7F3-EE62-D8EABD90DA32}"/>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445590" y="3456432"/>
            <a:ext cx="2746410" cy="3401568"/>
          </a:xfrm>
          <a:custGeom>
            <a:avLst/>
            <a:gdLst/>
            <a:ahLst/>
            <a:cxnLst/>
            <a:rect l="l" t="t" r="r" b="b"/>
            <a:pathLst>
              <a:path w="3661880" h="3401568">
                <a:moveTo>
                  <a:pt x="774544" y="0"/>
                </a:moveTo>
                <a:lnTo>
                  <a:pt x="3661880" y="0"/>
                </a:lnTo>
                <a:lnTo>
                  <a:pt x="3661880" y="3401568"/>
                </a:lnTo>
                <a:lnTo>
                  <a:pt x="0" y="3401568"/>
                </a:lnTo>
                <a:lnTo>
                  <a:pt x="104462" y="3186501"/>
                </a:lnTo>
                <a:cubicBezTo>
                  <a:pt x="492537" y="2345513"/>
                  <a:pt x="732594" y="1346092"/>
                  <a:pt x="769909" y="268359"/>
                </a:cubicBezTo>
                <a:close/>
              </a:path>
            </a:pathLst>
          </a:custGeom>
        </p:spPr>
      </p:pic>
      <p:pic>
        <p:nvPicPr>
          <p:cNvPr id="7" name="Imagen 6">
            <a:extLst>
              <a:ext uri="{FF2B5EF4-FFF2-40B4-BE49-F238E27FC236}">
                <a16:creationId xmlns:a16="http://schemas.microsoft.com/office/drawing/2014/main" id="{A97884A7-80E6-D810-C6D2-31893C1E30DA}"/>
              </a:ext>
            </a:extLst>
          </p:cNvPr>
          <p:cNvPicPr>
            <a:picLocks noChangeAspect="1"/>
          </p:cNvPicPr>
          <p:nvPr/>
        </p:nvPicPr>
        <p:blipFill>
          <a:blip r:embed="rId5" cstate="email">
            <a:extLst>
              <a:ext uri="{28A0092B-C50C-407E-A947-70E740481C1C}">
                <a14:useLocalDpi xmlns:a14="http://schemas.microsoft.com/office/drawing/2010/main"/>
              </a:ext>
            </a:extLst>
          </a:blip>
          <a:srcRect r="-5"/>
          <a:stretch>
            <a:fillRect/>
          </a:stretch>
        </p:blipFill>
        <p:spPr>
          <a:xfrm>
            <a:off x="6924264" y="3456431"/>
            <a:ext cx="3048449" cy="3401568"/>
          </a:xfrm>
          <a:custGeom>
            <a:avLst/>
            <a:gdLst/>
            <a:ahLst/>
            <a:cxnLst/>
            <a:rect l="l" t="t" r="r" b="b"/>
            <a:pathLst>
              <a:path w="4064598" h="3401568">
                <a:moveTo>
                  <a:pt x="749132" y="0"/>
                </a:moveTo>
                <a:lnTo>
                  <a:pt x="4064598" y="0"/>
                </a:lnTo>
                <a:lnTo>
                  <a:pt x="4059963" y="268360"/>
                </a:lnTo>
                <a:cubicBezTo>
                  <a:pt x="4022649" y="1346093"/>
                  <a:pt x="3782591" y="2345514"/>
                  <a:pt x="3394516" y="3186502"/>
                </a:cubicBezTo>
                <a:lnTo>
                  <a:pt x="3290055" y="3401568"/>
                </a:lnTo>
                <a:lnTo>
                  <a:pt x="0" y="3401568"/>
                </a:lnTo>
                <a:lnTo>
                  <a:pt x="79008" y="3238906"/>
                </a:lnTo>
                <a:cubicBezTo>
                  <a:pt x="502362" y="2321466"/>
                  <a:pt x="749563" y="1215476"/>
                  <a:pt x="749563" y="24956"/>
                </a:cubicBezTo>
                <a:close/>
              </a:path>
            </a:pathLst>
          </a:custGeom>
        </p:spPr>
      </p:pic>
      <p:pic>
        <p:nvPicPr>
          <p:cNvPr id="8" name="Imagen 7">
            <a:extLst>
              <a:ext uri="{FF2B5EF4-FFF2-40B4-BE49-F238E27FC236}">
                <a16:creationId xmlns:a16="http://schemas.microsoft.com/office/drawing/2014/main" id="{74001DC5-4DA1-9BB6-D1FC-00F174A3E47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444990" y="9"/>
            <a:ext cx="274701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spTree>
    <p:extLst>
      <p:ext uri="{BB962C8B-B14F-4D97-AF65-F5344CB8AC3E}">
        <p14:creationId xmlns:p14="http://schemas.microsoft.com/office/powerpoint/2010/main" val="371971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E4515-402D-7105-1C74-89718D72086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5B3A2C-8936-ECFE-F33B-2859085EE593}"/>
              </a:ext>
            </a:extLst>
          </p:cNvPr>
          <p:cNvSpPr>
            <a:spLocks noGrp="1"/>
          </p:cNvSpPr>
          <p:nvPr>
            <p:ph type="title"/>
          </p:nvPr>
        </p:nvSpPr>
        <p:spPr/>
        <p:txBody>
          <a:bodyPr>
            <a:normAutofit/>
          </a:bodyPr>
          <a:lstStyle/>
          <a:p>
            <a:r>
              <a:rPr lang="es-ES" b="1" dirty="0">
                <a:solidFill>
                  <a:schemeClr val="bg1"/>
                </a:solidFill>
              </a:rPr>
              <a:t>Una gran proteína con menor </a:t>
            </a:r>
            <a:br>
              <a:rPr lang="es-ES" b="1" dirty="0">
                <a:solidFill>
                  <a:schemeClr val="bg1"/>
                </a:solidFill>
              </a:rPr>
            </a:br>
            <a:r>
              <a:rPr lang="es-ES" b="1" dirty="0">
                <a:solidFill>
                  <a:schemeClr val="bg1"/>
                </a:solidFill>
              </a:rPr>
              <a:t>impacto </a:t>
            </a:r>
          </a:p>
        </p:txBody>
      </p:sp>
      <p:sp>
        <p:nvSpPr>
          <p:cNvPr id="3" name="Marcador de contenido 2">
            <a:extLst>
              <a:ext uri="{FF2B5EF4-FFF2-40B4-BE49-F238E27FC236}">
                <a16:creationId xmlns:a16="http://schemas.microsoft.com/office/drawing/2014/main" id="{6AC0B4CB-0827-31FD-AFEA-E846C41361DD}"/>
              </a:ext>
            </a:extLst>
          </p:cNvPr>
          <p:cNvSpPr>
            <a:spLocks noGrp="1"/>
          </p:cNvSpPr>
          <p:nvPr>
            <p:ph idx="1"/>
          </p:nvPr>
        </p:nvSpPr>
        <p:spPr>
          <a:xfrm>
            <a:off x="838200" y="1825625"/>
            <a:ext cx="6645442" cy="4351338"/>
          </a:xfrm>
        </p:spPr>
        <p:txBody>
          <a:bodyPr>
            <a:normAutofit/>
          </a:bodyPr>
          <a:lstStyle/>
          <a:p>
            <a:pPr algn="just"/>
            <a:r>
              <a:rPr lang="es-MX" dirty="0">
                <a:solidFill>
                  <a:schemeClr val="bg1"/>
                </a:solidFill>
              </a:rPr>
              <a:t>Se cultivan en las aguas cristalinas de la Patagonia chilena.</a:t>
            </a:r>
          </a:p>
          <a:p>
            <a:pPr algn="just"/>
            <a:r>
              <a:rPr lang="es-MX" dirty="0">
                <a:solidFill>
                  <a:schemeClr val="bg1"/>
                </a:solidFill>
              </a:rPr>
              <a:t>Son eficientes absorbentes de carbono, de forma muy similar a como lo hacen los árboles (huella de carbono negativa).</a:t>
            </a:r>
          </a:p>
          <a:p>
            <a:pPr algn="just"/>
            <a:r>
              <a:rPr lang="es-MX" dirty="0">
                <a:solidFill>
                  <a:schemeClr val="bg1"/>
                </a:solidFill>
              </a:rPr>
              <a:t>Son 100% naturales, ricas en proteínas y Omega 3, y bajas en colesterol.</a:t>
            </a:r>
          </a:p>
        </p:txBody>
      </p:sp>
      <p:pic>
        <p:nvPicPr>
          <p:cNvPr id="4" name="Imagen 3">
            <a:extLst>
              <a:ext uri="{FF2B5EF4-FFF2-40B4-BE49-F238E27FC236}">
                <a16:creationId xmlns:a16="http://schemas.microsoft.com/office/drawing/2014/main" id="{C9F751C8-88BD-D56D-DA80-7EE43235446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584239" y="0"/>
            <a:ext cx="3607761"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spTree>
    <p:extLst>
      <p:ext uri="{BB962C8B-B14F-4D97-AF65-F5344CB8AC3E}">
        <p14:creationId xmlns:p14="http://schemas.microsoft.com/office/powerpoint/2010/main" val="523323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FDE6E-50B8-39A8-C360-8635C5E68AA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2CE522-ADB8-5818-27B9-49A617B75F8D}"/>
              </a:ext>
            </a:extLst>
          </p:cNvPr>
          <p:cNvSpPr>
            <a:spLocks noGrp="1"/>
          </p:cNvSpPr>
          <p:nvPr>
            <p:ph type="title"/>
          </p:nvPr>
        </p:nvSpPr>
        <p:spPr/>
        <p:txBody>
          <a:bodyPr>
            <a:normAutofit/>
          </a:bodyPr>
          <a:lstStyle/>
          <a:p>
            <a:r>
              <a:rPr lang="es-ES" b="1" dirty="0">
                <a:solidFill>
                  <a:schemeClr val="bg1"/>
                </a:solidFill>
              </a:rPr>
              <a:t>Menos CO2 y Menos Agua</a:t>
            </a:r>
          </a:p>
        </p:txBody>
      </p:sp>
      <p:sp>
        <p:nvSpPr>
          <p:cNvPr id="3" name="Marcador de contenido 2">
            <a:extLst>
              <a:ext uri="{FF2B5EF4-FFF2-40B4-BE49-F238E27FC236}">
                <a16:creationId xmlns:a16="http://schemas.microsoft.com/office/drawing/2014/main" id="{679EBDD9-674C-6140-0DEF-4571FD19CC9E}"/>
              </a:ext>
            </a:extLst>
          </p:cNvPr>
          <p:cNvSpPr>
            <a:spLocks noGrp="1"/>
          </p:cNvSpPr>
          <p:nvPr>
            <p:ph idx="1"/>
          </p:nvPr>
        </p:nvSpPr>
        <p:spPr>
          <a:xfrm>
            <a:off x="838200" y="1882678"/>
            <a:ext cx="10515600" cy="4351338"/>
          </a:xfrm>
        </p:spPr>
        <p:txBody>
          <a:bodyPr/>
          <a:lstStyle/>
          <a:p>
            <a:pPr algn="just"/>
            <a:r>
              <a:rPr lang="es-MX" dirty="0">
                <a:solidFill>
                  <a:schemeClr val="bg1"/>
                </a:solidFill>
              </a:rPr>
              <a:t>Los mejillones no necesitan ser alimentados durante su ciclo de cultivo, ya que se nutren del fitoplancton presente en la columna de agua donde crecen, lo que supone una gran ventaja frente a otras proteínas.</a:t>
            </a:r>
          </a:p>
          <a:p>
            <a:pPr algn="just"/>
            <a:r>
              <a:rPr lang="es-MX" dirty="0">
                <a:solidFill>
                  <a:schemeClr val="bg1"/>
                </a:solidFill>
              </a:rPr>
              <a:t>Los mejillones no necesitan ser alimentados durante su ciclo de cultivo, lo que se traduce en una menor huella hídrica.</a:t>
            </a:r>
          </a:p>
          <a:p>
            <a:pPr algn="just"/>
            <a:endParaRPr lang="es-MX" dirty="0">
              <a:solidFill>
                <a:schemeClr val="bg1"/>
              </a:solidFill>
            </a:endParaRPr>
          </a:p>
        </p:txBody>
      </p:sp>
      <p:pic>
        <p:nvPicPr>
          <p:cNvPr id="5" name="Imagen 4">
            <a:extLst>
              <a:ext uri="{FF2B5EF4-FFF2-40B4-BE49-F238E27FC236}">
                <a16:creationId xmlns:a16="http://schemas.microsoft.com/office/drawing/2014/main" id="{BDCDC398-1463-ECC1-8106-EB13FDC2A7E6}"/>
              </a:ext>
            </a:extLst>
          </p:cNvPr>
          <p:cNvPicPr>
            <a:picLocks noChangeAspect="1"/>
          </p:cNvPicPr>
          <p:nvPr/>
        </p:nvPicPr>
        <p:blipFill>
          <a:blip r:embed="rId3">
            <a:extLst>
              <a:ext uri="{28A0092B-C50C-407E-A947-70E740481C1C}">
                <a14:useLocalDpi xmlns:a14="http://schemas.microsoft.com/office/drawing/2010/main" val="0"/>
              </a:ext>
            </a:extLst>
          </a:blip>
          <a:srcRect r="71036"/>
          <a:stretch>
            <a:fillRect/>
          </a:stretch>
        </p:blipFill>
        <p:spPr>
          <a:xfrm>
            <a:off x="9786764" y="4474099"/>
            <a:ext cx="1843761" cy="1758113"/>
          </a:xfrm>
          <a:prstGeom prst="rect">
            <a:avLst/>
          </a:prstGeom>
          <a:noFill/>
        </p:spPr>
      </p:pic>
      <p:sp>
        <p:nvSpPr>
          <p:cNvPr id="7" name="CuadroTexto 6">
            <a:extLst>
              <a:ext uri="{FF2B5EF4-FFF2-40B4-BE49-F238E27FC236}">
                <a16:creationId xmlns:a16="http://schemas.microsoft.com/office/drawing/2014/main" id="{2921A3A8-37F8-5C2D-E9FE-E1266ECEF0D7}"/>
              </a:ext>
            </a:extLst>
          </p:cNvPr>
          <p:cNvSpPr txBox="1"/>
          <p:nvPr/>
        </p:nvSpPr>
        <p:spPr>
          <a:xfrm>
            <a:off x="9746553" y="6392399"/>
            <a:ext cx="1924181" cy="369332"/>
          </a:xfrm>
          <a:prstGeom prst="rect">
            <a:avLst/>
          </a:prstGeom>
          <a:noFill/>
        </p:spPr>
        <p:txBody>
          <a:bodyPr wrap="none" rtlCol="0">
            <a:spAutoFit/>
          </a:bodyPr>
          <a:lstStyle/>
          <a:p>
            <a:r>
              <a:rPr lang="es-CL" b="1" dirty="0">
                <a:solidFill>
                  <a:schemeClr val="bg1"/>
                </a:solidFill>
              </a:rPr>
              <a:t>Huella de carbono</a:t>
            </a:r>
            <a:endParaRPr lang="en-US" b="1" dirty="0">
              <a:solidFill>
                <a:schemeClr val="bg1"/>
              </a:solidFill>
            </a:endParaRPr>
          </a:p>
        </p:txBody>
      </p:sp>
      <p:pic>
        <p:nvPicPr>
          <p:cNvPr id="4" name="Imagen 3">
            <a:extLst>
              <a:ext uri="{FF2B5EF4-FFF2-40B4-BE49-F238E27FC236}">
                <a16:creationId xmlns:a16="http://schemas.microsoft.com/office/drawing/2014/main" id="{41DE321D-DFEE-A5D8-DAE1-1756D0CDD356}"/>
              </a:ext>
            </a:extLst>
          </p:cNvPr>
          <p:cNvPicPr>
            <a:picLocks noChangeAspect="1"/>
          </p:cNvPicPr>
          <p:nvPr/>
        </p:nvPicPr>
        <p:blipFill>
          <a:blip r:embed="rId4">
            <a:extLst>
              <a:ext uri="{28A0092B-C50C-407E-A947-70E740481C1C}">
                <a14:useLocalDpi xmlns:a14="http://schemas.microsoft.com/office/drawing/2010/main" val="0"/>
              </a:ext>
            </a:extLst>
          </a:blip>
          <a:srcRect r="70485"/>
          <a:stretch>
            <a:fillRect/>
          </a:stretch>
        </p:blipFill>
        <p:spPr>
          <a:xfrm>
            <a:off x="7664608" y="4529348"/>
            <a:ext cx="1870169" cy="1758113"/>
          </a:xfrm>
          <a:prstGeom prst="rect">
            <a:avLst/>
          </a:prstGeom>
          <a:noFill/>
        </p:spPr>
      </p:pic>
      <p:sp>
        <p:nvSpPr>
          <p:cNvPr id="8" name="CuadroTexto 7">
            <a:extLst>
              <a:ext uri="{FF2B5EF4-FFF2-40B4-BE49-F238E27FC236}">
                <a16:creationId xmlns:a16="http://schemas.microsoft.com/office/drawing/2014/main" id="{6B3A16DC-DA68-95E5-0669-435034491A19}"/>
              </a:ext>
            </a:extLst>
          </p:cNvPr>
          <p:cNvSpPr txBox="1"/>
          <p:nvPr/>
        </p:nvSpPr>
        <p:spPr>
          <a:xfrm>
            <a:off x="7689348" y="6392399"/>
            <a:ext cx="1573123" cy="369332"/>
          </a:xfrm>
          <a:prstGeom prst="rect">
            <a:avLst/>
          </a:prstGeom>
          <a:noFill/>
        </p:spPr>
        <p:txBody>
          <a:bodyPr wrap="none" rtlCol="0">
            <a:spAutoFit/>
          </a:bodyPr>
          <a:lstStyle/>
          <a:p>
            <a:r>
              <a:rPr lang="en-US" b="1" dirty="0" err="1">
                <a:solidFill>
                  <a:schemeClr val="bg1"/>
                </a:solidFill>
              </a:rPr>
              <a:t>Huella</a:t>
            </a:r>
            <a:r>
              <a:rPr lang="en-US" b="1" dirty="0">
                <a:solidFill>
                  <a:schemeClr val="bg1"/>
                </a:solidFill>
              </a:rPr>
              <a:t> </a:t>
            </a:r>
            <a:r>
              <a:rPr lang="en-US" b="1" dirty="0" err="1">
                <a:solidFill>
                  <a:schemeClr val="bg1"/>
                </a:solidFill>
              </a:rPr>
              <a:t>Hidrica</a:t>
            </a:r>
            <a:r>
              <a:rPr lang="en-US" b="1" dirty="0">
                <a:solidFill>
                  <a:schemeClr val="bg1"/>
                </a:solidFill>
              </a:rPr>
              <a:t> </a:t>
            </a:r>
          </a:p>
        </p:txBody>
      </p:sp>
    </p:spTree>
    <p:extLst>
      <p:ext uri="{BB962C8B-B14F-4D97-AF65-F5344CB8AC3E}">
        <p14:creationId xmlns:p14="http://schemas.microsoft.com/office/powerpoint/2010/main" val="3395128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8367-8F3F-D51C-84C4-FBB1B4A605AE}"/>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FACCE845-EE4D-8581-B693-07531EA9A7FF}"/>
              </a:ext>
            </a:extLst>
          </p:cNvPr>
          <p:cNvGrpSpPr/>
          <p:nvPr/>
        </p:nvGrpSpPr>
        <p:grpSpPr>
          <a:xfrm>
            <a:off x="1429730" y="1155033"/>
            <a:ext cx="9478902" cy="5956896"/>
            <a:chOff x="2709824" y="2139949"/>
            <a:chExt cx="6850342" cy="3612522"/>
          </a:xfrm>
        </p:grpSpPr>
        <p:pic>
          <p:nvPicPr>
            <p:cNvPr id="8" name="Gráfico 7">
              <a:extLst>
                <a:ext uri="{FF2B5EF4-FFF2-40B4-BE49-F238E27FC236}">
                  <a16:creationId xmlns:a16="http://schemas.microsoft.com/office/drawing/2014/main" id="{4311EA7B-75F7-C88E-B23E-82F7A0AB91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09824" y="2139949"/>
              <a:ext cx="6850342" cy="3408381"/>
            </a:xfrm>
            <a:prstGeom prst="rect">
              <a:avLst/>
            </a:prstGeom>
          </p:spPr>
        </p:pic>
        <p:pic>
          <p:nvPicPr>
            <p:cNvPr id="9" name="Imagen 8">
              <a:extLst>
                <a:ext uri="{FF2B5EF4-FFF2-40B4-BE49-F238E27FC236}">
                  <a16:creationId xmlns:a16="http://schemas.microsoft.com/office/drawing/2014/main" id="{FDD1F69C-D0E0-E7D1-B169-361B185E165D}"/>
                </a:ext>
              </a:extLst>
            </p:cNvPr>
            <p:cNvPicPr>
              <a:picLocks noChangeAspect="1"/>
            </p:cNvPicPr>
            <p:nvPr/>
          </p:nvPicPr>
          <p:blipFill>
            <a:blip r:embed="rId4"/>
            <a:stretch>
              <a:fillRect/>
            </a:stretch>
          </p:blipFill>
          <p:spPr>
            <a:xfrm>
              <a:off x="3314536" y="2795567"/>
              <a:ext cx="5640918" cy="2956904"/>
            </a:xfrm>
            <a:prstGeom prst="rect">
              <a:avLst/>
            </a:prstGeom>
          </p:spPr>
        </p:pic>
      </p:grpSp>
      <p:sp>
        <p:nvSpPr>
          <p:cNvPr id="2" name="Título 1">
            <a:extLst>
              <a:ext uri="{FF2B5EF4-FFF2-40B4-BE49-F238E27FC236}">
                <a16:creationId xmlns:a16="http://schemas.microsoft.com/office/drawing/2014/main" id="{A043A017-4717-9A41-FCF7-285FF2C9D3BB}"/>
              </a:ext>
            </a:extLst>
          </p:cNvPr>
          <p:cNvSpPr>
            <a:spLocks noGrp="1"/>
          </p:cNvSpPr>
          <p:nvPr>
            <p:ph type="title"/>
          </p:nvPr>
        </p:nvSpPr>
        <p:spPr/>
        <p:txBody>
          <a:bodyPr>
            <a:normAutofit/>
          </a:bodyPr>
          <a:lstStyle/>
          <a:p>
            <a:r>
              <a:rPr lang="en-US" b="1" dirty="0">
                <a:solidFill>
                  <a:schemeClr val="bg1"/>
                </a:solidFill>
              </a:rPr>
              <a:t>Mercados principales</a:t>
            </a:r>
            <a:endParaRPr lang="es-ES" dirty="0">
              <a:solidFill>
                <a:schemeClr val="bg1"/>
              </a:solidFill>
            </a:endParaRPr>
          </a:p>
        </p:txBody>
      </p:sp>
      <p:sp>
        <p:nvSpPr>
          <p:cNvPr id="10" name="object 29">
            <a:extLst>
              <a:ext uri="{FF2B5EF4-FFF2-40B4-BE49-F238E27FC236}">
                <a16:creationId xmlns:a16="http://schemas.microsoft.com/office/drawing/2014/main" id="{A7213254-6FB4-72E6-B7B5-DB0A5EE41A5A}"/>
              </a:ext>
            </a:extLst>
          </p:cNvPr>
          <p:cNvSpPr txBox="1"/>
          <p:nvPr/>
        </p:nvSpPr>
        <p:spPr>
          <a:xfrm>
            <a:off x="5607636" y="2837041"/>
            <a:ext cx="761499" cy="276034"/>
          </a:xfrm>
          <a:prstGeom prst="rect">
            <a:avLst/>
          </a:prstGeom>
        </p:spPr>
        <p:txBody>
          <a:bodyPr vert="horz" wrap="square" lIns="0" tIns="11236" rIns="0" bIns="0" rtlCol="0">
            <a:spAutoFit/>
          </a:bodyPr>
          <a:lstStyle/>
          <a:p>
            <a:pPr marL="12485" defTabSz="898888">
              <a:spcBef>
                <a:spcPts val="88"/>
              </a:spcBef>
            </a:pPr>
            <a:r>
              <a:rPr lang="es-ES" sz="1720" spc="-10" dirty="0">
                <a:solidFill>
                  <a:srgbClr val="FFFFFF"/>
                </a:solidFill>
                <a:latin typeface="Slate Condensed Book"/>
                <a:cs typeface="Slate Condensed Book"/>
              </a:rPr>
              <a:t>Europa</a:t>
            </a:r>
            <a:endParaRPr sz="1720" dirty="0">
              <a:latin typeface="Slate Condensed Book"/>
              <a:cs typeface="Slate Condensed Book"/>
            </a:endParaRPr>
          </a:p>
        </p:txBody>
      </p:sp>
      <p:sp>
        <p:nvSpPr>
          <p:cNvPr id="11" name="object 30">
            <a:extLst>
              <a:ext uri="{FF2B5EF4-FFF2-40B4-BE49-F238E27FC236}">
                <a16:creationId xmlns:a16="http://schemas.microsoft.com/office/drawing/2014/main" id="{6B8DDB43-7FD7-ACBC-CB08-D28E886BB157}"/>
              </a:ext>
            </a:extLst>
          </p:cNvPr>
          <p:cNvSpPr txBox="1"/>
          <p:nvPr/>
        </p:nvSpPr>
        <p:spPr>
          <a:xfrm>
            <a:off x="2550184" y="2835703"/>
            <a:ext cx="998045" cy="276034"/>
          </a:xfrm>
          <a:prstGeom prst="rect">
            <a:avLst/>
          </a:prstGeom>
        </p:spPr>
        <p:txBody>
          <a:bodyPr vert="horz" wrap="square" lIns="0" tIns="11236" rIns="0" bIns="0" rtlCol="0">
            <a:spAutoFit/>
          </a:bodyPr>
          <a:lstStyle/>
          <a:p>
            <a:pPr marL="12485" defTabSz="898888">
              <a:spcBef>
                <a:spcPts val="88"/>
              </a:spcBef>
            </a:pPr>
            <a:r>
              <a:rPr lang="es-ES" sz="1720" spc="-25" dirty="0" err="1">
                <a:solidFill>
                  <a:srgbClr val="FFFFFF"/>
                </a:solidFill>
                <a:latin typeface="Slate Condensed Book"/>
                <a:cs typeface="Slate Condensed Book"/>
              </a:rPr>
              <a:t>America</a:t>
            </a:r>
            <a:endParaRPr sz="1720" dirty="0">
              <a:latin typeface="Slate Condensed Book"/>
              <a:cs typeface="Slate Condensed Book"/>
            </a:endParaRPr>
          </a:p>
        </p:txBody>
      </p:sp>
      <p:sp>
        <p:nvSpPr>
          <p:cNvPr id="39" name="CuadroTexto 38">
            <a:extLst>
              <a:ext uri="{FF2B5EF4-FFF2-40B4-BE49-F238E27FC236}">
                <a16:creationId xmlns:a16="http://schemas.microsoft.com/office/drawing/2014/main" id="{F7AACDE0-1009-C08A-D092-A80F892262F7}"/>
              </a:ext>
            </a:extLst>
          </p:cNvPr>
          <p:cNvSpPr txBox="1"/>
          <p:nvPr/>
        </p:nvSpPr>
        <p:spPr>
          <a:xfrm>
            <a:off x="8643773" y="2962950"/>
            <a:ext cx="839171" cy="364587"/>
          </a:xfrm>
          <a:prstGeom prst="rect">
            <a:avLst/>
          </a:prstGeom>
          <a:noFill/>
        </p:spPr>
        <p:txBody>
          <a:bodyPr wrap="square">
            <a:spAutoFit/>
          </a:bodyPr>
          <a:lstStyle/>
          <a:p>
            <a:pPr defTabSz="898888"/>
            <a:r>
              <a:rPr lang="es-CL" sz="1769" spc="-20" dirty="0">
                <a:solidFill>
                  <a:srgbClr val="FFFFFF"/>
                </a:solidFill>
                <a:uFill>
                  <a:solidFill>
                    <a:srgbClr val="FFFFFF"/>
                  </a:solidFill>
                </a:uFill>
                <a:latin typeface="Slate Condensed Book"/>
                <a:cs typeface="Slate Condensed Book"/>
              </a:rPr>
              <a:t>Asia</a:t>
            </a:r>
            <a:endParaRPr lang="es-CL" sz="1769" dirty="0"/>
          </a:p>
        </p:txBody>
      </p:sp>
      <p:sp>
        <p:nvSpPr>
          <p:cNvPr id="40" name="object 32">
            <a:extLst>
              <a:ext uri="{FF2B5EF4-FFF2-40B4-BE49-F238E27FC236}">
                <a16:creationId xmlns:a16="http://schemas.microsoft.com/office/drawing/2014/main" id="{E640C3D8-A0C8-CFFC-5D1C-37DD77E5F417}"/>
              </a:ext>
            </a:extLst>
          </p:cNvPr>
          <p:cNvSpPr txBox="1"/>
          <p:nvPr/>
        </p:nvSpPr>
        <p:spPr>
          <a:xfrm>
            <a:off x="3921945" y="5115705"/>
            <a:ext cx="550864" cy="276034"/>
          </a:xfrm>
          <a:prstGeom prst="rect">
            <a:avLst/>
          </a:prstGeom>
        </p:spPr>
        <p:txBody>
          <a:bodyPr vert="horz" wrap="square" lIns="0" tIns="11236" rIns="0" bIns="0" rtlCol="0">
            <a:spAutoFit/>
          </a:bodyPr>
          <a:lstStyle/>
          <a:p>
            <a:pPr marL="12485" defTabSz="898888">
              <a:spcBef>
                <a:spcPts val="88"/>
              </a:spcBef>
              <a:tabLst>
                <a:tab pos="790896" algn="l"/>
                <a:tab pos="1345835" algn="l"/>
              </a:tabLst>
            </a:pPr>
            <a:r>
              <a:rPr sz="1720" spc="-20" dirty="0">
                <a:solidFill>
                  <a:srgbClr val="FFFFFF"/>
                </a:solidFill>
                <a:uFill>
                  <a:solidFill>
                    <a:srgbClr val="FFFFFF"/>
                  </a:solidFill>
                </a:uFill>
                <a:latin typeface="Slate Condensed Book"/>
                <a:cs typeface="Slate Condensed Book"/>
              </a:rPr>
              <a:t>Chile</a:t>
            </a:r>
            <a:endParaRPr sz="1720" dirty="0">
              <a:latin typeface="Slate Condensed Book"/>
              <a:cs typeface="Slate Condensed Book"/>
            </a:endParaRPr>
          </a:p>
        </p:txBody>
      </p:sp>
      <p:pic>
        <p:nvPicPr>
          <p:cNvPr id="48" name="object 58">
            <a:extLst>
              <a:ext uri="{FF2B5EF4-FFF2-40B4-BE49-F238E27FC236}">
                <a16:creationId xmlns:a16="http://schemas.microsoft.com/office/drawing/2014/main" id="{1C0E761A-D890-F2E9-65A1-BCC5F436A556}"/>
              </a:ext>
            </a:extLst>
          </p:cNvPr>
          <p:cNvPicPr/>
          <p:nvPr/>
        </p:nvPicPr>
        <p:blipFill>
          <a:blip r:embed="rId5" cstate="print"/>
          <a:stretch>
            <a:fillRect/>
          </a:stretch>
        </p:blipFill>
        <p:spPr>
          <a:xfrm>
            <a:off x="6704612" y="2622557"/>
            <a:ext cx="70009" cy="70009"/>
          </a:xfrm>
          <a:prstGeom prst="rect">
            <a:avLst/>
          </a:prstGeom>
        </p:spPr>
      </p:pic>
      <p:sp>
        <p:nvSpPr>
          <p:cNvPr id="49" name="CuadroTexto 48">
            <a:extLst>
              <a:ext uri="{FF2B5EF4-FFF2-40B4-BE49-F238E27FC236}">
                <a16:creationId xmlns:a16="http://schemas.microsoft.com/office/drawing/2014/main" id="{CD303679-BB1E-F711-C916-A221C73CBE02}"/>
              </a:ext>
            </a:extLst>
          </p:cNvPr>
          <p:cNvSpPr txBox="1"/>
          <p:nvPr/>
        </p:nvSpPr>
        <p:spPr>
          <a:xfrm>
            <a:off x="7277231" y="1786472"/>
            <a:ext cx="898490" cy="364587"/>
          </a:xfrm>
          <a:prstGeom prst="rect">
            <a:avLst/>
          </a:prstGeom>
          <a:noFill/>
        </p:spPr>
        <p:txBody>
          <a:bodyPr wrap="square">
            <a:spAutoFit/>
          </a:bodyPr>
          <a:lstStyle/>
          <a:p>
            <a:pPr defTabSz="898888"/>
            <a:r>
              <a:rPr lang="es-CL" sz="1769" spc="-20" dirty="0">
                <a:solidFill>
                  <a:srgbClr val="FFFFFF"/>
                </a:solidFill>
                <a:uFill>
                  <a:solidFill>
                    <a:srgbClr val="FFFFFF"/>
                  </a:solidFill>
                </a:uFill>
                <a:latin typeface="Slate Condensed Book"/>
                <a:cs typeface="Slate Condensed Book"/>
              </a:rPr>
              <a:t>Rusia</a:t>
            </a:r>
            <a:endParaRPr lang="es-CL" sz="1769" dirty="0"/>
          </a:p>
        </p:txBody>
      </p:sp>
      <p:pic>
        <p:nvPicPr>
          <p:cNvPr id="50" name="object 58">
            <a:extLst>
              <a:ext uri="{FF2B5EF4-FFF2-40B4-BE49-F238E27FC236}">
                <a16:creationId xmlns:a16="http://schemas.microsoft.com/office/drawing/2014/main" id="{9E3920AE-5328-0843-D564-B2BC34131425}"/>
              </a:ext>
            </a:extLst>
          </p:cNvPr>
          <p:cNvPicPr/>
          <p:nvPr/>
        </p:nvPicPr>
        <p:blipFill>
          <a:blip r:embed="rId5" cstate="print"/>
          <a:stretch>
            <a:fillRect/>
          </a:stretch>
        </p:blipFill>
        <p:spPr>
          <a:xfrm>
            <a:off x="5903278" y="2892941"/>
            <a:ext cx="70009" cy="70009"/>
          </a:xfrm>
          <a:prstGeom prst="rect">
            <a:avLst/>
          </a:prstGeom>
        </p:spPr>
      </p:pic>
      <p:pic>
        <p:nvPicPr>
          <p:cNvPr id="55" name="object 58">
            <a:extLst>
              <a:ext uri="{FF2B5EF4-FFF2-40B4-BE49-F238E27FC236}">
                <a16:creationId xmlns:a16="http://schemas.microsoft.com/office/drawing/2014/main" id="{32B60312-81FA-9157-BD1A-0237E9300C74}"/>
              </a:ext>
            </a:extLst>
          </p:cNvPr>
          <p:cNvPicPr/>
          <p:nvPr/>
        </p:nvPicPr>
        <p:blipFill>
          <a:blip r:embed="rId5" cstate="print"/>
          <a:stretch>
            <a:fillRect/>
          </a:stretch>
        </p:blipFill>
        <p:spPr>
          <a:xfrm>
            <a:off x="3784421" y="2996188"/>
            <a:ext cx="70009" cy="70009"/>
          </a:xfrm>
          <a:prstGeom prst="rect">
            <a:avLst/>
          </a:prstGeom>
        </p:spPr>
      </p:pic>
      <p:pic>
        <p:nvPicPr>
          <p:cNvPr id="59" name="object 58">
            <a:extLst>
              <a:ext uri="{FF2B5EF4-FFF2-40B4-BE49-F238E27FC236}">
                <a16:creationId xmlns:a16="http://schemas.microsoft.com/office/drawing/2014/main" id="{FD516A25-1CAE-0837-4B2A-67DBC5792C04}"/>
              </a:ext>
            </a:extLst>
          </p:cNvPr>
          <p:cNvPicPr/>
          <p:nvPr/>
        </p:nvPicPr>
        <p:blipFill>
          <a:blip r:embed="rId5" cstate="print"/>
          <a:stretch>
            <a:fillRect/>
          </a:stretch>
        </p:blipFill>
        <p:spPr>
          <a:xfrm>
            <a:off x="8105712" y="3187911"/>
            <a:ext cx="70009" cy="70009"/>
          </a:xfrm>
          <a:prstGeom prst="rect">
            <a:avLst/>
          </a:prstGeom>
        </p:spPr>
      </p:pic>
    </p:spTree>
    <p:extLst>
      <p:ext uri="{BB962C8B-B14F-4D97-AF65-F5344CB8AC3E}">
        <p14:creationId xmlns:p14="http://schemas.microsoft.com/office/powerpoint/2010/main" val="2584495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26CF-2766-3636-BE2C-EBE7B05D71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9C1C9D2-5D74-0AD2-9672-20BB73289E1E}"/>
              </a:ext>
            </a:extLst>
          </p:cNvPr>
          <p:cNvSpPr>
            <a:spLocks noGrp="1"/>
          </p:cNvSpPr>
          <p:nvPr>
            <p:ph type="title"/>
          </p:nvPr>
        </p:nvSpPr>
        <p:spPr/>
        <p:txBody>
          <a:bodyPr>
            <a:normAutofit/>
          </a:bodyPr>
          <a:lstStyle/>
          <a:p>
            <a:r>
              <a:rPr lang="es-ES" b="1" dirty="0">
                <a:solidFill>
                  <a:schemeClr val="bg1"/>
                </a:solidFill>
              </a:rPr>
              <a:t>Mejillones cocidos y congelados</a:t>
            </a:r>
          </a:p>
        </p:txBody>
      </p:sp>
      <p:sp>
        <p:nvSpPr>
          <p:cNvPr id="3" name="Marcador de contenido 2">
            <a:extLst>
              <a:ext uri="{FF2B5EF4-FFF2-40B4-BE49-F238E27FC236}">
                <a16:creationId xmlns:a16="http://schemas.microsoft.com/office/drawing/2014/main" id="{FC0C7C09-0676-4142-FD85-11234094A86F}"/>
              </a:ext>
            </a:extLst>
          </p:cNvPr>
          <p:cNvSpPr>
            <a:spLocks noGrp="1"/>
          </p:cNvSpPr>
          <p:nvPr>
            <p:ph idx="1"/>
          </p:nvPr>
        </p:nvSpPr>
        <p:spPr/>
        <p:txBody>
          <a:bodyPr/>
          <a:lstStyle/>
          <a:p>
            <a:r>
              <a:rPr lang="en-US" dirty="0" err="1">
                <a:solidFill>
                  <a:schemeClr val="bg1"/>
                </a:solidFill>
              </a:rPr>
              <a:t>Mejillón</a:t>
            </a:r>
            <a:r>
              <a:rPr lang="en-US" dirty="0">
                <a:solidFill>
                  <a:schemeClr val="bg1"/>
                </a:solidFill>
              </a:rPr>
              <a:t> </a:t>
            </a:r>
            <a:r>
              <a:rPr lang="en-US" dirty="0" err="1">
                <a:solidFill>
                  <a:schemeClr val="bg1"/>
                </a:solidFill>
              </a:rPr>
              <a:t>entero</a:t>
            </a:r>
            <a:endParaRPr lang="en-US" dirty="0">
              <a:solidFill>
                <a:schemeClr val="bg1"/>
              </a:solidFill>
            </a:endParaRPr>
          </a:p>
          <a:p>
            <a:r>
              <a:rPr lang="es-ES" dirty="0">
                <a:solidFill>
                  <a:schemeClr val="bg1"/>
                </a:solidFill>
              </a:rPr>
              <a:t>Mejillón en media concha</a:t>
            </a:r>
          </a:p>
          <a:p>
            <a:r>
              <a:rPr lang="es-ES" dirty="0">
                <a:solidFill>
                  <a:schemeClr val="bg1"/>
                </a:solidFill>
              </a:rPr>
              <a:t>Carne de mejillón</a:t>
            </a:r>
          </a:p>
        </p:txBody>
      </p:sp>
      <p:sp>
        <p:nvSpPr>
          <p:cNvPr id="9" name="object 32">
            <a:extLst>
              <a:ext uri="{FF2B5EF4-FFF2-40B4-BE49-F238E27FC236}">
                <a16:creationId xmlns:a16="http://schemas.microsoft.com/office/drawing/2014/main" id="{B669D492-4B0E-19D8-09D5-885CB7D08F57}"/>
              </a:ext>
            </a:extLst>
          </p:cNvPr>
          <p:cNvSpPr txBox="1"/>
          <p:nvPr/>
        </p:nvSpPr>
        <p:spPr>
          <a:xfrm>
            <a:off x="2093195" y="6085381"/>
            <a:ext cx="1596788" cy="276034"/>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vert="horz" wrap="square" lIns="0" tIns="11236" rIns="0" bIns="0" rtlCol="0">
            <a:spAutoFit/>
          </a:bodyPr>
          <a:lstStyle/>
          <a:p>
            <a:pPr marL="12485" algn="ctr" defTabSz="898888">
              <a:spcBef>
                <a:spcPts val="88"/>
              </a:spcBef>
              <a:tabLst>
                <a:tab pos="790896" algn="l"/>
                <a:tab pos="1345835" algn="l"/>
              </a:tabLst>
            </a:pPr>
            <a:r>
              <a:rPr lang="es-MX" sz="1720" spc="-20" dirty="0">
                <a:solidFill>
                  <a:srgbClr val="FFFFFF"/>
                </a:solidFill>
                <a:uFill>
                  <a:solidFill>
                    <a:srgbClr val="FFFFFF"/>
                  </a:solidFill>
                </a:uFill>
                <a:latin typeface="Slate Condensed Book"/>
                <a:cs typeface="Slate Condensed Book"/>
              </a:rPr>
              <a:t>Mejillón Entero</a:t>
            </a:r>
            <a:endParaRPr sz="1720" dirty="0">
              <a:latin typeface="Slate Condensed Book"/>
              <a:cs typeface="Slate Condensed Book"/>
            </a:endParaRPr>
          </a:p>
        </p:txBody>
      </p:sp>
      <p:sp>
        <p:nvSpPr>
          <p:cNvPr id="10" name="object 32">
            <a:extLst>
              <a:ext uri="{FF2B5EF4-FFF2-40B4-BE49-F238E27FC236}">
                <a16:creationId xmlns:a16="http://schemas.microsoft.com/office/drawing/2014/main" id="{67BB66E7-D627-AE17-90EF-7B43DC0DD6A3}"/>
              </a:ext>
            </a:extLst>
          </p:cNvPr>
          <p:cNvSpPr txBox="1"/>
          <p:nvPr/>
        </p:nvSpPr>
        <p:spPr>
          <a:xfrm>
            <a:off x="6014268" y="6051646"/>
            <a:ext cx="1809552" cy="276034"/>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vert="horz" wrap="square" lIns="0" tIns="11236" rIns="0" bIns="0" rtlCol="0">
            <a:spAutoFit/>
          </a:bodyPr>
          <a:lstStyle/>
          <a:p>
            <a:pPr marL="12485" algn="ctr" defTabSz="898888">
              <a:spcBef>
                <a:spcPts val="88"/>
              </a:spcBef>
              <a:tabLst>
                <a:tab pos="790896" algn="l"/>
                <a:tab pos="1345835" algn="l"/>
              </a:tabLst>
            </a:pPr>
            <a:r>
              <a:rPr lang="es-MX" sz="1720" spc="-20" dirty="0">
                <a:solidFill>
                  <a:srgbClr val="FFFFFF"/>
                </a:solidFill>
                <a:uFill>
                  <a:solidFill>
                    <a:srgbClr val="FFFFFF"/>
                  </a:solidFill>
                </a:uFill>
                <a:latin typeface="Slate Condensed Book"/>
                <a:cs typeface="Slate Condensed Book"/>
              </a:rPr>
              <a:t>Carne de Mejillón</a:t>
            </a:r>
            <a:endParaRPr sz="1720" dirty="0">
              <a:latin typeface="Slate Condensed Book"/>
              <a:cs typeface="Slate Condensed Book"/>
            </a:endParaRPr>
          </a:p>
        </p:txBody>
      </p:sp>
      <p:sp>
        <p:nvSpPr>
          <p:cNvPr id="11" name="object 32">
            <a:extLst>
              <a:ext uri="{FF2B5EF4-FFF2-40B4-BE49-F238E27FC236}">
                <a16:creationId xmlns:a16="http://schemas.microsoft.com/office/drawing/2014/main" id="{863DDCF4-7456-6C30-B48A-7CF21A7C6F0E}"/>
              </a:ext>
            </a:extLst>
          </p:cNvPr>
          <p:cNvSpPr txBox="1"/>
          <p:nvPr/>
        </p:nvSpPr>
        <p:spPr>
          <a:xfrm>
            <a:off x="9519508" y="5952154"/>
            <a:ext cx="1809552" cy="540721"/>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vert="horz" wrap="square" lIns="0" tIns="11236" rIns="0" bIns="0" rtlCol="0">
            <a:spAutoFit/>
          </a:bodyPr>
          <a:lstStyle/>
          <a:p>
            <a:pPr marL="12485" algn="ctr" defTabSz="898888">
              <a:spcBef>
                <a:spcPts val="88"/>
              </a:spcBef>
              <a:tabLst>
                <a:tab pos="790896" algn="l"/>
                <a:tab pos="1345835" algn="l"/>
              </a:tabLst>
            </a:pPr>
            <a:r>
              <a:rPr lang="es-MX" sz="1720" spc="-20" dirty="0">
                <a:solidFill>
                  <a:srgbClr val="FFFFFF"/>
                </a:solidFill>
                <a:uFill>
                  <a:solidFill>
                    <a:srgbClr val="FFFFFF"/>
                  </a:solidFill>
                </a:uFill>
                <a:latin typeface="Slate Condensed Book"/>
                <a:cs typeface="Slate Condensed Book"/>
              </a:rPr>
              <a:t>Mejillón en Media Concha</a:t>
            </a:r>
            <a:endParaRPr sz="1720" dirty="0">
              <a:latin typeface="Slate Condensed Book"/>
              <a:cs typeface="Slate Condensed Book"/>
            </a:endParaRPr>
          </a:p>
        </p:txBody>
      </p:sp>
      <p:pic>
        <p:nvPicPr>
          <p:cNvPr id="13" name="Imagen 12">
            <a:extLst>
              <a:ext uri="{FF2B5EF4-FFF2-40B4-BE49-F238E27FC236}">
                <a16:creationId xmlns:a16="http://schemas.microsoft.com/office/drawing/2014/main" id="{3C280396-6735-7404-4BAA-3928FF57D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8653" y="3509169"/>
            <a:ext cx="1983534" cy="2542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9" descr="10 Vacuum Pack  1 kg - 500 gr">
            <a:extLst>
              <a:ext uri="{FF2B5EF4-FFF2-40B4-BE49-F238E27FC236}">
                <a16:creationId xmlns:a16="http://schemas.microsoft.com/office/drawing/2014/main" id="{629B012D-C55F-6350-971C-439D929A6FE5}"/>
              </a:ext>
            </a:extLst>
          </p:cNvPr>
          <p:cNvPicPr>
            <a:picLocks noChangeAspect="1" noChangeArrowheads="1"/>
          </p:cNvPicPr>
          <p:nvPr/>
        </p:nvPicPr>
        <p:blipFill>
          <a:blip r:embed="rId4" cstate="print"/>
          <a:srcRect/>
          <a:stretch>
            <a:fillRect/>
          </a:stretch>
        </p:blipFill>
        <p:spPr bwMode="auto">
          <a:xfrm>
            <a:off x="738830" y="4161101"/>
            <a:ext cx="2519972" cy="18905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3" descr="DSC02034">
            <a:extLst>
              <a:ext uri="{FF2B5EF4-FFF2-40B4-BE49-F238E27FC236}">
                <a16:creationId xmlns:a16="http://schemas.microsoft.com/office/drawing/2014/main" id="{F4396C35-44AD-F35A-DB0C-1B0D0E9C7F3E}"/>
              </a:ext>
            </a:extLst>
          </p:cNvPr>
          <p:cNvPicPr>
            <a:picLocks noChangeAspect="1" noChangeArrowheads="1"/>
          </p:cNvPicPr>
          <p:nvPr/>
        </p:nvPicPr>
        <p:blipFill>
          <a:blip r:embed="rId5" cstate="print"/>
          <a:srcRect/>
          <a:stretch>
            <a:fillRect/>
          </a:stretch>
        </p:blipFill>
        <p:spPr bwMode="auto">
          <a:xfrm>
            <a:off x="5827163" y="4324376"/>
            <a:ext cx="2262524" cy="1696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0" descr="SSL25539">
            <a:extLst>
              <a:ext uri="{FF2B5EF4-FFF2-40B4-BE49-F238E27FC236}">
                <a16:creationId xmlns:a16="http://schemas.microsoft.com/office/drawing/2014/main" id="{40B3D4E8-17C6-1B81-C255-9D4A91B91C43}"/>
              </a:ext>
            </a:extLst>
          </p:cNvPr>
          <p:cNvPicPr>
            <a:picLocks noChangeAspect="1" noChangeArrowheads="1"/>
          </p:cNvPicPr>
          <p:nvPr/>
        </p:nvPicPr>
        <p:blipFill>
          <a:blip r:embed="rId6" cstate="print"/>
          <a:srcRect/>
          <a:stretch>
            <a:fillRect/>
          </a:stretch>
        </p:blipFill>
        <p:spPr bwMode="auto">
          <a:xfrm>
            <a:off x="6053649" y="2169852"/>
            <a:ext cx="1615893" cy="21545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88CE4F9A-50D7-779A-3769-36A39EAF70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76024" y="2844575"/>
            <a:ext cx="2296521" cy="3062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067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2C5A43-E3B4-9BC1-4538-DF5B1F270A6A}"/>
              </a:ext>
            </a:extLst>
          </p:cNvPr>
          <p:cNvSpPr>
            <a:spLocks noGrp="1"/>
          </p:cNvSpPr>
          <p:nvPr>
            <p:ph type="title"/>
          </p:nvPr>
        </p:nvSpPr>
        <p:spPr>
          <a:xfrm>
            <a:off x="767746" y="194060"/>
            <a:ext cx="10352171" cy="1325563"/>
          </a:xfrm>
        </p:spPr>
        <p:txBody>
          <a:bodyPr/>
          <a:lstStyle/>
          <a:p>
            <a:r>
              <a:rPr lang="es-MX" b="1" dirty="0">
                <a:solidFill>
                  <a:schemeClr val="bg1"/>
                </a:solidFill>
              </a:rPr>
              <a:t>Proceso Productivo – Cultivos</a:t>
            </a:r>
            <a:endParaRPr lang="es-CL" dirty="0"/>
          </a:p>
        </p:txBody>
      </p:sp>
      <p:sp>
        <p:nvSpPr>
          <p:cNvPr id="4" name="Rectángulo 3">
            <a:extLst>
              <a:ext uri="{FF2B5EF4-FFF2-40B4-BE49-F238E27FC236}">
                <a16:creationId xmlns:a16="http://schemas.microsoft.com/office/drawing/2014/main" id="{CD278A79-C2DE-A79F-DEAC-681E51C60249}"/>
              </a:ext>
            </a:extLst>
          </p:cNvPr>
          <p:cNvSpPr/>
          <p:nvPr/>
        </p:nvSpPr>
        <p:spPr>
          <a:xfrm>
            <a:off x="4529126" y="2427356"/>
            <a:ext cx="1229920" cy="817847"/>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s-ES" dirty="0"/>
              <a:t>Siembra</a:t>
            </a:r>
          </a:p>
        </p:txBody>
      </p:sp>
      <p:sp>
        <p:nvSpPr>
          <p:cNvPr id="5" name="Rectángulo 4">
            <a:extLst>
              <a:ext uri="{FF2B5EF4-FFF2-40B4-BE49-F238E27FC236}">
                <a16:creationId xmlns:a16="http://schemas.microsoft.com/office/drawing/2014/main" id="{FD5844BC-190A-3512-A152-DA0588FE2C6D}"/>
              </a:ext>
            </a:extLst>
          </p:cNvPr>
          <p:cNvSpPr/>
          <p:nvPr/>
        </p:nvSpPr>
        <p:spPr>
          <a:xfrm>
            <a:off x="6432956" y="2427356"/>
            <a:ext cx="1388459" cy="817847"/>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s-ES" dirty="0"/>
              <a:t>Engorda</a:t>
            </a:r>
            <a:endParaRPr lang="es-ES" sz="2400" dirty="0"/>
          </a:p>
        </p:txBody>
      </p:sp>
      <p:sp>
        <p:nvSpPr>
          <p:cNvPr id="6" name="Rectángulo 5">
            <a:extLst>
              <a:ext uri="{FF2B5EF4-FFF2-40B4-BE49-F238E27FC236}">
                <a16:creationId xmlns:a16="http://schemas.microsoft.com/office/drawing/2014/main" id="{4235F68D-20BF-F6E2-D25B-50BFD98FA44D}"/>
              </a:ext>
            </a:extLst>
          </p:cNvPr>
          <p:cNvSpPr/>
          <p:nvPr/>
        </p:nvSpPr>
        <p:spPr>
          <a:xfrm>
            <a:off x="8662022" y="2304263"/>
            <a:ext cx="1284227" cy="1064032"/>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s-ES" dirty="0"/>
              <a:t>Cosecha</a:t>
            </a:r>
            <a:endParaRPr lang="es-ES" sz="2800" dirty="0"/>
          </a:p>
        </p:txBody>
      </p:sp>
      <p:cxnSp>
        <p:nvCxnSpPr>
          <p:cNvPr id="7" name="Conector recto de flecha 6">
            <a:extLst>
              <a:ext uri="{FF2B5EF4-FFF2-40B4-BE49-F238E27FC236}">
                <a16:creationId xmlns:a16="http://schemas.microsoft.com/office/drawing/2014/main" id="{F3F96680-8294-3AF3-72BF-71C05C6CA8F6}"/>
              </a:ext>
            </a:extLst>
          </p:cNvPr>
          <p:cNvCxnSpPr>
            <a:cxnSpLocks/>
            <a:stCxn id="9" idx="3"/>
            <a:endCxn id="4" idx="1"/>
          </p:cNvCxnSpPr>
          <p:nvPr/>
        </p:nvCxnSpPr>
        <p:spPr>
          <a:xfrm>
            <a:off x="3834897" y="2836280"/>
            <a:ext cx="69422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Conector recto de flecha 7">
            <a:extLst>
              <a:ext uri="{FF2B5EF4-FFF2-40B4-BE49-F238E27FC236}">
                <a16:creationId xmlns:a16="http://schemas.microsoft.com/office/drawing/2014/main" id="{A262CB6E-B8C9-92CA-481F-2FA4C62082A0}"/>
              </a:ext>
            </a:extLst>
          </p:cNvPr>
          <p:cNvCxnSpPr>
            <a:cxnSpLocks/>
            <a:stCxn id="4" idx="3"/>
            <a:endCxn id="5" idx="1"/>
          </p:cNvCxnSpPr>
          <p:nvPr/>
        </p:nvCxnSpPr>
        <p:spPr>
          <a:xfrm>
            <a:off x="5759046" y="2836280"/>
            <a:ext cx="673910"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 name="Rectángulo 8">
            <a:extLst>
              <a:ext uri="{FF2B5EF4-FFF2-40B4-BE49-F238E27FC236}">
                <a16:creationId xmlns:a16="http://schemas.microsoft.com/office/drawing/2014/main" id="{562779C4-0501-BD0A-3B3F-1657838C7E67}"/>
              </a:ext>
            </a:extLst>
          </p:cNvPr>
          <p:cNvSpPr/>
          <p:nvPr/>
        </p:nvSpPr>
        <p:spPr>
          <a:xfrm>
            <a:off x="2245751" y="2243559"/>
            <a:ext cx="1589146" cy="1185441"/>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s-ES" dirty="0"/>
              <a:t>Captación</a:t>
            </a:r>
          </a:p>
        </p:txBody>
      </p:sp>
      <p:cxnSp>
        <p:nvCxnSpPr>
          <p:cNvPr id="11" name="Conector recto de flecha 10">
            <a:extLst>
              <a:ext uri="{FF2B5EF4-FFF2-40B4-BE49-F238E27FC236}">
                <a16:creationId xmlns:a16="http://schemas.microsoft.com/office/drawing/2014/main" id="{65692D1F-78CF-B1BF-575A-5632C91A61F7}"/>
              </a:ext>
            </a:extLst>
          </p:cNvPr>
          <p:cNvCxnSpPr>
            <a:cxnSpLocks/>
            <a:stCxn id="5" idx="3"/>
            <a:endCxn id="6" idx="1"/>
          </p:cNvCxnSpPr>
          <p:nvPr/>
        </p:nvCxnSpPr>
        <p:spPr>
          <a:xfrm flipV="1">
            <a:off x="7821415" y="2836279"/>
            <a:ext cx="840607"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29" name="Imagen 28">
            <a:extLst>
              <a:ext uri="{FF2B5EF4-FFF2-40B4-BE49-F238E27FC236}">
                <a16:creationId xmlns:a16="http://schemas.microsoft.com/office/drawing/2014/main" id="{5D6B20B8-A640-F949-65C7-37924670A6DC}"/>
              </a:ext>
            </a:extLst>
          </p:cNvPr>
          <p:cNvPicPr>
            <a:picLocks noChangeAspect="1"/>
          </p:cNvPicPr>
          <p:nvPr/>
        </p:nvPicPr>
        <p:blipFill>
          <a:blip r:embed="rId3">
            <a:extLst>
              <a:ext uri="{28A0092B-C50C-407E-A947-70E740481C1C}">
                <a14:useLocalDpi xmlns:a14="http://schemas.microsoft.com/office/drawing/2010/main" val="0"/>
              </a:ext>
            </a:extLst>
          </a:blip>
          <a:srcRect l="30" r="30"/>
          <a:stretch>
            <a:fillRect/>
          </a:stretch>
        </p:blipFill>
        <p:spPr>
          <a:xfrm>
            <a:off x="6082904" y="3803450"/>
            <a:ext cx="6109096" cy="3054550"/>
          </a:xfrm>
          <a:prstGeom prst="rect">
            <a:avLst/>
          </a:prstGeom>
          <a:scene3d>
            <a:camera prst="orthographicFront">
              <a:rot lat="21299999" lon="0" rev="0"/>
            </a:camera>
            <a:lightRig rig="threePt" dir="t"/>
          </a:scene3d>
        </p:spPr>
      </p:pic>
    </p:spTree>
    <p:extLst>
      <p:ext uri="{BB962C8B-B14F-4D97-AF65-F5344CB8AC3E}">
        <p14:creationId xmlns:p14="http://schemas.microsoft.com/office/powerpoint/2010/main" val="755919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F3FDD7-AAB2-818B-9348-3C8AA3A458D4}"/>
              </a:ext>
            </a:extLst>
          </p:cNvPr>
          <p:cNvSpPr>
            <a:spLocks noGrp="1"/>
          </p:cNvSpPr>
          <p:nvPr>
            <p:ph type="title"/>
          </p:nvPr>
        </p:nvSpPr>
        <p:spPr/>
        <p:txBody>
          <a:bodyPr/>
          <a:lstStyle/>
          <a:p>
            <a:r>
              <a:rPr lang="es-MX" b="1" dirty="0">
                <a:solidFill>
                  <a:schemeClr val="bg1"/>
                </a:solidFill>
              </a:rPr>
              <a:t>Proceso Productivo – Planta de Proceso</a:t>
            </a:r>
            <a:endParaRPr lang="es-CL" b="1" dirty="0">
              <a:solidFill>
                <a:schemeClr val="bg1"/>
              </a:solidFill>
            </a:endParaRPr>
          </a:p>
        </p:txBody>
      </p:sp>
      <p:sp>
        <p:nvSpPr>
          <p:cNvPr id="4" name="Rectángulo 3">
            <a:extLst>
              <a:ext uri="{FF2B5EF4-FFF2-40B4-BE49-F238E27FC236}">
                <a16:creationId xmlns:a16="http://schemas.microsoft.com/office/drawing/2014/main" id="{74A2AEEE-256F-DD60-03A5-982A49A2A017}"/>
              </a:ext>
            </a:extLst>
          </p:cNvPr>
          <p:cNvSpPr/>
          <p:nvPr/>
        </p:nvSpPr>
        <p:spPr>
          <a:xfrm>
            <a:off x="2637910" y="3020647"/>
            <a:ext cx="1603114" cy="1063181"/>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s-ES" dirty="0"/>
              <a:t>Recepcion, Lavado de Materia Prima</a:t>
            </a:r>
          </a:p>
        </p:txBody>
      </p:sp>
      <p:sp>
        <p:nvSpPr>
          <p:cNvPr id="5" name="Rectángulo 4">
            <a:extLst>
              <a:ext uri="{FF2B5EF4-FFF2-40B4-BE49-F238E27FC236}">
                <a16:creationId xmlns:a16="http://schemas.microsoft.com/office/drawing/2014/main" id="{0EFDEF9C-A2E0-9AAB-B1AB-8CCD9FA1FB64}"/>
              </a:ext>
            </a:extLst>
          </p:cNvPr>
          <p:cNvSpPr/>
          <p:nvPr/>
        </p:nvSpPr>
        <p:spPr>
          <a:xfrm>
            <a:off x="4550331" y="3336311"/>
            <a:ext cx="1096873" cy="41124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s-ES" dirty="0"/>
              <a:t>Cocción</a:t>
            </a:r>
            <a:endParaRPr lang="es-ES" sz="2400" dirty="0"/>
          </a:p>
        </p:txBody>
      </p:sp>
      <p:sp>
        <p:nvSpPr>
          <p:cNvPr id="6" name="Rectángulo 5">
            <a:extLst>
              <a:ext uri="{FF2B5EF4-FFF2-40B4-BE49-F238E27FC236}">
                <a16:creationId xmlns:a16="http://schemas.microsoft.com/office/drawing/2014/main" id="{A8DC3D70-BE71-74E1-2585-0A88CA689D40}"/>
              </a:ext>
            </a:extLst>
          </p:cNvPr>
          <p:cNvSpPr/>
          <p:nvPr/>
        </p:nvSpPr>
        <p:spPr>
          <a:xfrm>
            <a:off x="5765927" y="3258823"/>
            <a:ext cx="1272396" cy="566215"/>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s-ES" dirty="0"/>
              <a:t>Desconche</a:t>
            </a:r>
            <a:endParaRPr lang="es-ES" sz="3600" dirty="0"/>
          </a:p>
        </p:txBody>
      </p:sp>
      <p:sp>
        <p:nvSpPr>
          <p:cNvPr id="7" name="Rectángulo 6">
            <a:extLst>
              <a:ext uri="{FF2B5EF4-FFF2-40B4-BE49-F238E27FC236}">
                <a16:creationId xmlns:a16="http://schemas.microsoft.com/office/drawing/2014/main" id="{2B3D86DD-E09D-F374-4D8B-3A9A7FA5AD7F}"/>
              </a:ext>
            </a:extLst>
          </p:cNvPr>
          <p:cNvSpPr/>
          <p:nvPr/>
        </p:nvSpPr>
        <p:spPr>
          <a:xfrm>
            <a:off x="7163849" y="3157195"/>
            <a:ext cx="1212193" cy="834832"/>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s-ES" dirty="0"/>
              <a:t>Enfriado y Selección</a:t>
            </a:r>
            <a:endParaRPr lang="es-ES" sz="2400" dirty="0"/>
          </a:p>
        </p:txBody>
      </p:sp>
      <p:sp>
        <p:nvSpPr>
          <p:cNvPr id="8" name="Rectángulo 7">
            <a:extLst>
              <a:ext uri="{FF2B5EF4-FFF2-40B4-BE49-F238E27FC236}">
                <a16:creationId xmlns:a16="http://schemas.microsoft.com/office/drawing/2014/main" id="{18B11187-DBE0-03C7-581D-CB1DCD45143C}"/>
              </a:ext>
            </a:extLst>
          </p:cNvPr>
          <p:cNvSpPr/>
          <p:nvPr/>
        </p:nvSpPr>
        <p:spPr>
          <a:xfrm>
            <a:off x="8497903" y="3411198"/>
            <a:ext cx="1337719" cy="299132"/>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s-ES" dirty="0"/>
              <a:t>Congelación</a:t>
            </a:r>
            <a:endParaRPr lang="es-ES" sz="2400" dirty="0"/>
          </a:p>
        </p:txBody>
      </p:sp>
      <p:sp>
        <p:nvSpPr>
          <p:cNvPr id="9" name="Rectángulo 8">
            <a:extLst>
              <a:ext uri="{FF2B5EF4-FFF2-40B4-BE49-F238E27FC236}">
                <a16:creationId xmlns:a16="http://schemas.microsoft.com/office/drawing/2014/main" id="{3734074A-5752-80F3-EE06-50C2370C2FEF}"/>
              </a:ext>
            </a:extLst>
          </p:cNvPr>
          <p:cNvSpPr/>
          <p:nvPr/>
        </p:nvSpPr>
        <p:spPr>
          <a:xfrm>
            <a:off x="10086674" y="3359362"/>
            <a:ext cx="1937981" cy="430497"/>
          </a:xfrm>
          <a:prstGeom prst="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es-ES" dirty="0"/>
              <a:t>Almacenamiento</a:t>
            </a:r>
            <a:endParaRPr lang="es-ES" sz="2400" dirty="0"/>
          </a:p>
        </p:txBody>
      </p:sp>
      <p:cxnSp>
        <p:nvCxnSpPr>
          <p:cNvPr id="10" name="Conector recto de flecha 9">
            <a:extLst>
              <a:ext uri="{FF2B5EF4-FFF2-40B4-BE49-F238E27FC236}">
                <a16:creationId xmlns:a16="http://schemas.microsoft.com/office/drawing/2014/main" id="{E7F071F7-F0A6-7A7F-7703-D1FFD4FB0902}"/>
              </a:ext>
            </a:extLst>
          </p:cNvPr>
          <p:cNvCxnSpPr>
            <a:cxnSpLocks/>
            <a:stCxn id="16" idx="3"/>
            <a:endCxn id="4" idx="1"/>
          </p:cNvCxnSpPr>
          <p:nvPr/>
        </p:nvCxnSpPr>
        <p:spPr>
          <a:xfrm>
            <a:off x="2256428" y="3552238"/>
            <a:ext cx="381482"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Conector recto de flecha 10">
            <a:extLst>
              <a:ext uri="{FF2B5EF4-FFF2-40B4-BE49-F238E27FC236}">
                <a16:creationId xmlns:a16="http://schemas.microsoft.com/office/drawing/2014/main" id="{4315E18D-9565-3DD7-3C74-0D0B5FFB78BA}"/>
              </a:ext>
            </a:extLst>
          </p:cNvPr>
          <p:cNvCxnSpPr>
            <a:cxnSpLocks/>
            <a:stCxn id="4" idx="3"/>
            <a:endCxn id="5" idx="1"/>
          </p:cNvCxnSpPr>
          <p:nvPr/>
        </p:nvCxnSpPr>
        <p:spPr>
          <a:xfrm flipV="1">
            <a:off x="4241024" y="3541931"/>
            <a:ext cx="309307" cy="10307"/>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a:extLst>
              <a:ext uri="{FF2B5EF4-FFF2-40B4-BE49-F238E27FC236}">
                <a16:creationId xmlns:a16="http://schemas.microsoft.com/office/drawing/2014/main" id="{2D3C17E7-3873-84C3-3A22-718F49A74379}"/>
              </a:ext>
            </a:extLst>
          </p:cNvPr>
          <p:cNvCxnSpPr>
            <a:cxnSpLocks/>
            <a:stCxn id="5" idx="3"/>
            <a:endCxn id="6" idx="1"/>
          </p:cNvCxnSpPr>
          <p:nvPr/>
        </p:nvCxnSpPr>
        <p:spPr>
          <a:xfrm>
            <a:off x="5647204" y="3541931"/>
            <a:ext cx="118723"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Conector recto de flecha 12">
            <a:extLst>
              <a:ext uri="{FF2B5EF4-FFF2-40B4-BE49-F238E27FC236}">
                <a16:creationId xmlns:a16="http://schemas.microsoft.com/office/drawing/2014/main" id="{CC1B6C91-6203-1D2C-6843-584639B108BD}"/>
              </a:ext>
            </a:extLst>
          </p:cNvPr>
          <p:cNvCxnSpPr>
            <a:cxnSpLocks/>
            <a:stCxn id="6" idx="3"/>
            <a:endCxn id="7" idx="1"/>
          </p:cNvCxnSpPr>
          <p:nvPr/>
        </p:nvCxnSpPr>
        <p:spPr>
          <a:xfrm>
            <a:off x="7038323" y="3541931"/>
            <a:ext cx="125526" cy="3268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Conector recto de flecha 13">
            <a:extLst>
              <a:ext uri="{FF2B5EF4-FFF2-40B4-BE49-F238E27FC236}">
                <a16:creationId xmlns:a16="http://schemas.microsoft.com/office/drawing/2014/main" id="{E70AE71D-3A0D-FABE-5B16-42328EBA870E}"/>
              </a:ext>
            </a:extLst>
          </p:cNvPr>
          <p:cNvCxnSpPr>
            <a:cxnSpLocks/>
            <a:stCxn id="7" idx="3"/>
            <a:endCxn id="8" idx="1"/>
          </p:cNvCxnSpPr>
          <p:nvPr/>
        </p:nvCxnSpPr>
        <p:spPr>
          <a:xfrm flipV="1">
            <a:off x="8376042" y="3560764"/>
            <a:ext cx="121861" cy="13847"/>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id="{78B837C8-11F2-9864-4A4E-1C82F08F8392}"/>
              </a:ext>
            </a:extLst>
          </p:cNvPr>
          <p:cNvCxnSpPr>
            <a:cxnSpLocks/>
            <a:stCxn id="8" idx="3"/>
            <a:endCxn id="9" idx="1"/>
          </p:cNvCxnSpPr>
          <p:nvPr/>
        </p:nvCxnSpPr>
        <p:spPr>
          <a:xfrm>
            <a:off x="9835622" y="3560764"/>
            <a:ext cx="251052" cy="13847"/>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6" name="Rectángulo 15">
            <a:extLst>
              <a:ext uri="{FF2B5EF4-FFF2-40B4-BE49-F238E27FC236}">
                <a16:creationId xmlns:a16="http://schemas.microsoft.com/office/drawing/2014/main" id="{87FD7293-980E-5257-7C1E-D688F484AE8F}"/>
              </a:ext>
            </a:extLst>
          </p:cNvPr>
          <p:cNvSpPr/>
          <p:nvPr/>
        </p:nvSpPr>
        <p:spPr>
          <a:xfrm>
            <a:off x="366079" y="2889456"/>
            <a:ext cx="1890349" cy="132556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s-ES" dirty="0"/>
              <a:t>Materia Prima</a:t>
            </a:r>
          </a:p>
        </p:txBody>
      </p:sp>
      <p:cxnSp>
        <p:nvCxnSpPr>
          <p:cNvPr id="17" name="Conector recto de flecha 16">
            <a:extLst>
              <a:ext uri="{FF2B5EF4-FFF2-40B4-BE49-F238E27FC236}">
                <a16:creationId xmlns:a16="http://schemas.microsoft.com/office/drawing/2014/main" id="{F80BF53F-739A-4DC2-68FF-E6084784F083}"/>
              </a:ext>
            </a:extLst>
          </p:cNvPr>
          <p:cNvCxnSpPr>
            <a:cxnSpLocks/>
            <a:stCxn id="4" idx="2"/>
            <a:endCxn id="18" idx="0"/>
          </p:cNvCxnSpPr>
          <p:nvPr/>
        </p:nvCxnSpPr>
        <p:spPr>
          <a:xfrm>
            <a:off x="3439467" y="4083828"/>
            <a:ext cx="0" cy="674963"/>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8" name="Rectángulo 17">
            <a:extLst>
              <a:ext uri="{FF2B5EF4-FFF2-40B4-BE49-F238E27FC236}">
                <a16:creationId xmlns:a16="http://schemas.microsoft.com/office/drawing/2014/main" id="{25538047-579D-8AE1-0EC8-7A7CE66073C5}"/>
              </a:ext>
            </a:extLst>
          </p:cNvPr>
          <p:cNvSpPr/>
          <p:nvPr/>
        </p:nvSpPr>
        <p:spPr>
          <a:xfrm>
            <a:off x="2647841" y="4758791"/>
            <a:ext cx="1583251" cy="1193780"/>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Residuo de Lavado de Materia Prima</a:t>
            </a:r>
          </a:p>
        </p:txBody>
      </p:sp>
      <p:sp>
        <p:nvSpPr>
          <p:cNvPr id="19" name="Rectángulo 18">
            <a:extLst>
              <a:ext uri="{FF2B5EF4-FFF2-40B4-BE49-F238E27FC236}">
                <a16:creationId xmlns:a16="http://schemas.microsoft.com/office/drawing/2014/main" id="{FF6722A7-F139-263A-5154-1C2DFA4D3C34}"/>
              </a:ext>
            </a:extLst>
          </p:cNvPr>
          <p:cNvSpPr/>
          <p:nvPr/>
        </p:nvSpPr>
        <p:spPr>
          <a:xfrm>
            <a:off x="5771094" y="2534404"/>
            <a:ext cx="1267229" cy="458956"/>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Conchilla</a:t>
            </a:r>
          </a:p>
        </p:txBody>
      </p:sp>
      <p:cxnSp>
        <p:nvCxnSpPr>
          <p:cNvPr id="20" name="Conector recto de flecha 19">
            <a:extLst>
              <a:ext uri="{FF2B5EF4-FFF2-40B4-BE49-F238E27FC236}">
                <a16:creationId xmlns:a16="http://schemas.microsoft.com/office/drawing/2014/main" id="{64E9AA28-8A87-6F75-D537-78AA1F4A5E73}"/>
              </a:ext>
            </a:extLst>
          </p:cNvPr>
          <p:cNvCxnSpPr>
            <a:cxnSpLocks/>
            <a:stCxn id="6" idx="0"/>
            <a:endCxn id="19" idx="2"/>
          </p:cNvCxnSpPr>
          <p:nvPr/>
        </p:nvCxnSpPr>
        <p:spPr>
          <a:xfrm flipV="1">
            <a:off x="6402125" y="2993360"/>
            <a:ext cx="2584" cy="265463"/>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 name="Rectángulo 20">
            <a:extLst>
              <a:ext uri="{FF2B5EF4-FFF2-40B4-BE49-F238E27FC236}">
                <a16:creationId xmlns:a16="http://schemas.microsoft.com/office/drawing/2014/main" id="{C2A88E89-230E-0D98-6432-012AF33D1B49}"/>
              </a:ext>
            </a:extLst>
          </p:cNvPr>
          <p:cNvSpPr/>
          <p:nvPr/>
        </p:nvSpPr>
        <p:spPr>
          <a:xfrm>
            <a:off x="6963550" y="4733523"/>
            <a:ext cx="1612790" cy="964128"/>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Descartes de Mejillón</a:t>
            </a:r>
          </a:p>
        </p:txBody>
      </p:sp>
      <p:cxnSp>
        <p:nvCxnSpPr>
          <p:cNvPr id="22" name="Conector recto de flecha 21">
            <a:extLst>
              <a:ext uri="{FF2B5EF4-FFF2-40B4-BE49-F238E27FC236}">
                <a16:creationId xmlns:a16="http://schemas.microsoft.com/office/drawing/2014/main" id="{E1D2121C-80B7-BD88-95FE-7DB8A8555F47}"/>
              </a:ext>
            </a:extLst>
          </p:cNvPr>
          <p:cNvCxnSpPr>
            <a:cxnSpLocks/>
            <a:stCxn id="7" idx="2"/>
            <a:endCxn id="21" idx="0"/>
          </p:cNvCxnSpPr>
          <p:nvPr/>
        </p:nvCxnSpPr>
        <p:spPr>
          <a:xfrm flipH="1">
            <a:off x="7769945" y="3992027"/>
            <a:ext cx="1" cy="741496"/>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3" name="Conector recto de flecha 22">
            <a:extLst>
              <a:ext uri="{FF2B5EF4-FFF2-40B4-BE49-F238E27FC236}">
                <a16:creationId xmlns:a16="http://schemas.microsoft.com/office/drawing/2014/main" id="{64B8E926-D03B-FE60-7B1B-3FF112A59F82}"/>
              </a:ext>
            </a:extLst>
          </p:cNvPr>
          <p:cNvCxnSpPr>
            <a:cxnSpLocks/>
            <a:stCxn id="5" idx="0"/>
            <a:endCxn id="24" idx="2"/>
          </p:cNvCxnSpPr>
          <p:nvPr/>
        </p:nvCxnSpPr>
        <p:spPr>
          <a:xfrm flipH="1" flipV="1">
            <a:off x="5098767" y="2402637"/>
            <a:ext cx="1" cy="933674"/>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4" name="Rectángulo 23">
            <a:extLst>
              <a:ext uri="{FF2B5EF4-FFF2-40B4-BE49-F238E27FC236}">
                <a16:creationId xmlns:a16="http://schemas.microsoft.com/office/drawing/2014/main" id="{BD5F9585-6A6E-AFF0-3E65-FE98E9818A34}"/>
              </a:ext>
            </a:extLst>
          </p:cNvPr>
          <p:cNvSpPr/>
          <p:nvPr/>
        </p:nvSpPr>
        <p:spPr>
          <a:xfrm>
            <a:off x="4271840" y="1780881"/>
            <a:ext cx="1653854" cy="621756"/>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Líquidos de Cocción</a:t>
            </a:r>
          </a:p>
        </p:txBody>
      </p:sp>
      <p:pic>
        <p:nvPicPr>
          <p:cNvPr id="3" name="Imagen 2">
            <a:extLst>
              <a:ext uri="{FF2B5EF4-FFF2-40B4-BE49-F238E27FC236}">
                <a16:creationId xmlns:a16="http://schemas.microsoft.com/office/drawing/2014/main" id="{561B1944-C630-FF45-4166-AADE0FE2B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9032" y="5716334"/>
            <a:ext cx="1054768" cy="776541"/>
          </a:xfrm>
          <a:prstGeom prst="rect">
            <a:avLst/>
          </a:prstGeom>
        </p:spPr>
      </p:pic>
    </p:spTree>
    <p:extLst>
      <p:ext uri="{BB962C8B-B14F-4D97-AF65-F5344CB8AC3E}">
        <p14:creationId xmlns:p14="http://schemas.microsoft.com/office/powerpoint/2010/main" val="1437237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862D-AD0A-019F-A2E7-514FD2186A5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BEA6929-5EC4-4696-C401-D2BA845550CF}"/>
              </a:ext>
            </a:extLst>
          </p:cNvPr>
          <p:cNvSpPr>
            <a:spLocks noGrp="1"/>
          </p:cNvSpPr>
          <p:nvPr>
            <p:ph type="title"/>
          </p:nvPr>
        </p:nvSpPr>
        <p:spPr/>
        <p:txBody>
          <a:bodyPr/>
          <a:lstStyle/>
          <a:p>
            <a:r>
              <a:rPr lang="es-MX" b="1" dirty="0">
                <a:solidFill>
                  <a:schemeClr val="bg1"/>
                </a:solidFill>
              </a:rPr>
              <a:t>Residuos Orgánicos, Nuestro Principal Desafío</a:t>
            </a:r>
            <a:endParaRPr lang="es-CL" b="1" dirty="0">
              <a:solidFill>
                <a:schemeClr val="bg1"/>
              </a:solidFill>
            </a:endParaRPr>
          </a:p>
        </p:txBody>
      </p:sp>
      <p:sp>
        <p:nvSpPr>
          <p:cNvPr id="3" name="CuadroTexto 2">
            <a:extLst>
              <a:ext uri="{FF2B5EF4-FFF2-40B4-BE49-F238E27FC236}">
                <a16:creationId xmlns:a16="http://schemas.microsoft.com/office/drawing/2014/main" id="{024CDD72-BD90-E596-0239-A8CB2FE8A0EF}"/>
              </a:ext>
            </a:extLst>
          </p:cNvPr>
          <p:cNvSpPr txBox="1"/>
          <p:nvPr/>
        </p:nvSpPr>
        <p:spPr>
          <a:xfrm>
            <a:off x="638174" y="1487387"/>
            <a:ext cx="8877301" cy="4401205"/>
          </a:xfrm>
          <a:prstGeom prst="rect">
            <a:avLst/>
          </a:prstGeom>
          <a:noFill/>
        </p:spPr>
        <p:txBody>
          <a:bodyPr wrap="square" rtlCol="0">
            <a:spAutoFit/>
          </a:bodyPr>
          <a:lstStyle/>
          <a:p>
            <a:pPr marL="285750" indent="-285750" algn="just">
              <a:buFont typeface="Arial" panose="020B0604020202020204" pitchFamily="34" charset="0"/>
              <a:buChar char="•"/>
            </a:pPr>
            <a:r>
              <a:rPr lang="es-ES" sz="2000" b="0" i="0" u="none" strike="noStrike" baseline="0" dirty="0">
                <a:solidFill>
                  <a:schemeClr val="bg1"/>
                </a:solidFill>
              </a:rPr>
              <a:t>Actualmente, los residuos de la mitilicultura generan problemáticas propias del manejo de estos desechos orgánicos;</a:t>
            </a:r>
          </a:p>
          <a:p>
            <a:pPr marL="285750" indent="-285750" algn="just">
              <a:buFont typeface="Arial" panose="020B0604020202020204" pitchFamily="34" charset="0"/>
              <a:buChar char="•"/>
            </a:pPr>
            <a:r>
              <a:rPr lang="es-ES" sz="2000" b="1" dirty="0">
                <a:solidFill>
                  <a:schemeClr val="bg1"/>
                </a:solidFill>
              </a:rPr>
              <a:t>Residuos Orgánicos: </a:t>
            </a:r>
          </a:p>
          <a:p>
            <a:pPr algn="just"/>
            <a:r>
              <a:rPr lang="es-ES" sz="2000" dirty="0">
                <a:solidFill>
                  <a:schemeClr val="bg1"/>
                </a:solidFill>
              </a:rPr>
              <a:t>Chiloé no tiene rellenos sanitarios para residuos industriales. Debemos transportarlos hasta rellenos de la zona centro sur:</a:t>
            </a:r>
          </a:p>
          <a:p>
            <a:pPr marL="742950" lvl="1" indent="-285750" algn="just">
              <a:buFont typeface="Arial" panose="020B0604020202020204" pitchFamily="34" charset="0"/>
              <a:buChar char="•"/>
            </a:pPr>
            <a:r>
              <a:rPr lang="es-ES" sz="2000" dirty="0">
                <a:solidFill>
                  <a:schemeClr val="bg1"/>
                </a:solidFill>
              </a:rPr>
              <a:t>Mayor huella de carbono por recorridos de hasta 700 km</a:t>
            </a:r>
          </a:p>
          <a:p>
            <a:pPr marL="742950" lvl="1" indent="-285750" algn="just">
              <a:buFont typeface="Arial" panose="020B0604020202020204" pitchFamily="34" charset="0"/>
              <a:buChar char="•"/>
            </a:pPr>
            <a:r>
              <a:rPr lang="es-ES" sz="2000" dirty="0">
                <a:solidFill>
                  <a:schemeClr val="bg1"/>
                </a:solidFill>
              </a:rPr>
              <a:t>Presión adicional  sobre rellenos sanitarios existentes</a:t>
            </a:r>
            <a:endParaRPr lang="es-CL" sz="2000" dirty="0">
              <a:solidFill>
                <a:schemeClr val="bg1"/>
              </a:solidFill>
            </a:endParaRPr>
          </a:p>
          <a:p>
            <a:pPr marL="742950" lvl="1" indent="-285750" algn="just">
              <a:buFont typeface="Arial" panose="020B0604020202020204" pitchFamily="34" charset="0"/>
              <a:buChar char="•"/>
            </a:pPr>
            <a:r>
              <a:rPr lang="es-ES" sz="2000" dirty="0">
                <a:solidFill>
                  <a:schemeClr val="bg1"/>
                </a:solidFill>
              </a:rPr>
              <a:t>Riesgo de atracción de vectores en el lugar de almacenamiento transitorio</a:t>
            </a:r>
            <a:endParaRPr lang="es-CL" sz="2000" dirty="0">
              <a:solidFill>
                <a:schemeClr val="bg1"/>
              </a:solidFill>
            </a:endParaRPr>
          </a:p>
          <a:p>
            <a:pPr marL="285750" indent="-285750" algn="just">
              <a:buFont typeface="Arial" panose="020B0604020202020204" pitchFamily="34" charset="0"/>
              <a:buChar char="•"/>
            </a:pPr>
            <a:r>
              <a:rPr lang="es-ES" sz="2000" b="1" dirty="0">
                <a:solidFill>
                  <a:schemeClr val="bg1"/>
                </a:solidFill>
              </a:rPr>
              <a:t>Líquidos de Cocción:</a:t>
            </a:r>
          </a:p>
          <a:p>
            <a:pPr marL="742950" lvl="1" indent="-285750" algn="just">
              <a:buFont typeface="Arial" panose="020B0604020202020204" pitchFamily="34" charset="0"/>
              <a:buChar char="•"/>
            </a:pPr>
            <a:r>
              <a:rPr lang="es-ES" sz="2000" dirty="0">
                <a:solidFill>
                  <a:schemeClr val="bg1"/>
                </a:solidFill>
              </a:rPr>
              <a:t>Mayor fuente de materia orgánica a los residuos industriales líquidos. </a:t>
            </a:r>
            <a:endParaRPr lang="es-ES" sz="2000" b="1" dirty="0">
              <a:solidFill>
                <a:schemeClr val="bg1"/>
              </a:solidFill>
            </a:endParaRPr>
          </a:p>
          <a:p>
            <a:pPr marL="285750" indent="-285750" algn="just">
              <a:buFont typeface="Arial" panose="020B0604020202020204" pitchFamily="34" charset="0"/>
              <a:buChar char="•"/>
            </a:pPr>
            <a:r>
              <a:rPr lang="es-ES" sz="2000" b="1" dirty="0">
                <a:solidFill>
                  <a:schemeClr val="bg1"/>
                </a:solidFill>
              </a:rPr>
              <a:t>Conchillas: </a:t>
            </a:r>
          </a:p>
          <a:p>
            <a:pPr marL="742950" lvl="1" indent="-285750" algn="just">
              <a:buFont typeface="Arial" panose="020B0604020202020204" pitchFamily="34" charset="0"/>
              <a:buChar char="•"/>
            </a:pPr>
            <a:r>
              <a:rPr lang="es-ES" sz="2000" i="0" u="none" strike="noStrike" baseline="0" dirty="0">
                <a:solidFill>
                  <a:schemeClr val="bg1"/>
                </a:solidFill>
              </a:rPr>
              <a:t>Las Conchillas se derivan a plantas </a:t>
            </a:r>
            <a:r>
              <a:rPr lang="es-ES" sz="2000" i="0" u="none" strike="noStrike" baseline="0" dirty="0" err="1">
                <a:solidFill>
                  <a:schemeClr val="bg1"/>
                </a:solidFill>
              </a:rPr>
              <a:t>productorass</a:t>
            </a:r>
            <a:r>
              <a:rPr lang="es-ES" sz="2000" i="0" u="none" strike="noStrike" baseline="0" dirty="0">
                <a:solidFill>
                  <a:schemeClr val="bg1"/>
                </a:solidFill>
              </a:rPr>
              <a:t> de CAL a Dalcahue y Calbuco. </a:t>
            </a:r>
          </a:p>
          <a:p>
            <a:pPr marL="742950" lvl="1" indent="-285750" algn="just">
              <a:buFont typeface="Arial" panose="020B0604020202020204" pitchFamily="34" charset="0"/>
              <a:buChar char="•"/>
            </a:pPr>
            <a:r>
              <a:rPr lang="es-ES" sz="2000" dirty="0">
                <a:solidFill>
                  <a:schemeClr val="bg1"/>
                </a:solidFill>
              </a:rPr>
              <a:t>Barreras normativas para otros usos.</a:t>
            </a:r>
            <a:endParaRPr lang="es-ES" sz="2000" i="0" u="none" strike="noStrike" baseline="0" dirty="0">
              <a:solidFill>
                <a:schemeClr val="bg1"/>
              </a:solidFill>
            </a:endParaRPr>
          </a:p>
        </p:txBody>
      </p:sp>
      <p:pic>
        <p:nvPicPr>
          <p:cNvPr id="25" name="Imagen 24">
            <a:extLst>
              <a:ext uri="{FF2B5EF4-FFF2-40B4-BE49-F238E27FC236}">
                <a16:creationId xmlns:a16="http://schemas.microsoft.com/office/drawing/2014/main" id="{D5186705-87C1-0DA7-0779-DF346909418D}"/>
              </a:ext>
            </a:extLst>
          </p:cNvPr>
          <p:cNvPicPr>
            <a:picLocks noChangeAspect="1"/>
          </p:cNvPicPr>
          <p:nvPr/>
        </p:nvPicPr>
        <p:blipFill>
          <a:blip r:embed="rId3"/>
          <a:stretch>
            <a:fillRect/>
          </a:stretch>
        </p:blipFill>
        <p:spPr>
          <a:xfrm>
            <a:off x="9658351" y="3170366"/>
            <a:ext cx="1895475" cy="1343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91B86B-6EEA-1CB0-1AB9-3933A0CECA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9032" y="5716334"/>
            <a:ext cx="1054768" cy="776541"/>
          </a:xfrm>
          <a:prstGeom prst="rect">
            <a:avLst/>
          </a:prstGeom>
        </p:spPr>
      </p:pic>
    </p:spTree>
    <p:extLst>
      <p:ext uri="{BB962C8B-B14F-4D97-AF65-F5344CB8AC3E}">
        <p14:creationId xmlns:p14="http://schemas.microsoft.com/office/powerpoint/2010/main" val="3389638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BE03EEC-F615-5CFD-9D15-C961EE3A7251}"/>
              </a:ext>
            </a:extLst>
          </p:cNvPr>
          <p:cNvSpPr>
            <a:spLocks noGrp="1"/>
          </p:cNvSpPr>
          <p:nvPr>
            <p:ph idx="1"/>
          </p:nvPr>
        </p:nvSpPr>
        <p:spPr/>
        <p:txBody>
          <a:bodyPr>
            <a:normAutofit/>
          </a:bodyPr>
          <a:lstStyle/>
          <a:p>
            <a:pPr marL="0" indent="0" algn="ctr">
              <a:buNone/>
            </a:pPr>
            <a:endParaRPr lang="es-MX" sz="4800" dirty="0">
              <a:solidFill>
                <a:schemeClr val="bg1"/>
              </a:solidFill>
            </a:endParaRPr>
          </a:p>
          <a:p>
            <a:pPr marL="0" indent="0" algn="ctr">
              <a:buNone/>
            </a:pPr>
            <a:r>
              <a:rPr lang="es-MX" sz="4400" dirty="0" err="1">
                <a:solidFill>
                  <a:schemeClr val="bg1"/>
                </a:solidFill>
                <a:latin typeface="Arial" panose="020B0604020202020204" pitchFamily="34" charset="0"/>
                <a:cs typeface="Arial" panose="020B0604020202020204" pitchFamily="34" charset="0"/>
              </a:rPr>
              <a:t>St</a:t>
            </a:r>
            <a:r>
              <a:rPr lang="es-MX" sz="4400" dirty="0">
                <a:solidFill>
                  <a:schemeClr val="bg1"/>
                </a:solidFill>
                <a:latin typeface="Arial" panose="020B0604020202020204" pitchFamily="34" charset="0"/>
                <a:cs typeface="Arial" panose="020B0604020202020204" pitchFamily="34" charset="0"/>
              </a:rPr>
              <a:t> Andrews en busca de soluciones innovadoras</a:t>
            </a:r>
            <a:endParaRPr lang="es-CL" sz="44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6153E46F-5E09-3BDB-A4AB-F4A2C0AF3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6832" y="681037"/>
            <a:ext cx="2058335" cy="1515388"/>
          </a:xfrm>
          <a:prstGeom prst="rect">
            <a:avLst/>
          </a:prstGeom>
        </p:spPr>
      </p:pic>
    </p:spTree>
    <p:extLst>
      <p:ext uri="{BB962C8B-B14F-4D97-AF65-F5344CB8AC3E}">
        <p14:creationId xmlns:p14="http://schemas.microsoft.com/office/powerpoint/2010/main" val="1778104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C8FFE3-A32E-3271-3425-C193FF7F0B50}"/>
              </a:ext>
            </a:extLst>
          </p:cNvPr>
          <p:cNvSpPr>
            <a:spLocks noGrp="1"/>
          </p:cNvSpPr>
          <p:nvPr>
            <p:ph type="title"/>
          </p:nvPr>
        </p:nvSpPr>
        <p:spPr/>
        <p:txBody>
          <a:bodyPr/>
          <a:lstStyle/>
          <a:p>
            <a:r>
              <a:rPr lang="es-MX" b="1" dirty="0">
                <a:solidFill>
                  <a:schemeClr val="bg1"/>
                </a:solidFill>
              </a:rPr>
              <a:t>Nuestros objetivos de sustentabilidad</a:t>
            </a:r>
            <a:endParaRPr lang="es-CL" b="1" dirty="0"/>
          </a:p>
        </p:txBody>
      </p:sp>
      <p:sp>
        <p:nvSpPr>
          <p:cNvPr id="3" name="Marcador de contenido 2">
            <a:extLst>
              <a:ext uri="{FF2B5EF4-FFF2-40B4-BE49-F238E27FC236}">
                <a16:creationId xmlns:a16="http://schemas.microsoft.com/office/drawing/2014/main" id="{5413588E-FB98-0475-3FDD-CDE9E6ED4D9E}"/>
              </a:ext>
            </a:extLst>
          </p:cNvPr>
          <p:cNvSpPr>
            <a:spLocks noGrp="1"/>
          </p:cNvSpPr>
          <p:nvPr>
            <p:ph idx="1"/>
          </p:nvPr>
        </p:nvSpPr>
        <p:spPr/>
        <p:txBody>
          <a:bodyPr/>
          <a:lstStyle/>
          <a:p>
            <a:pPr marL="514350" indent="-514350">
              <a:buFont typeface="+mj-lt"/>
              <a:buAutoNum type="arabicPeriod"/>
            </a:pPr>
            <a:r>
              <a:rPr lang="es-MX" dirty="0">
                <a:solidFill>
                  <a:schemeClr val="bg1"/>
                </a:solidFill>
              </a:rPr>
              <a:t>Elevar los estándares de la industria.</a:t>
            </a:r>
          </a:p>
          <a:p>
            <a:pPr marL="514350" indent="-514350">
              <a:buFont typeface="+mj-lt"/>
              <a:buAutoNum type="arabicPeriod"/>
            </a:pPr>
            <a:r>
              <a:rPr lang="es-MX" dirty="0">
                <a:solidFill>
                  <a:schemeClr val="bg1"/>
                </a:solidFill>
              </a:rPr>
              <a:t>Reducir traslado de residuos orgánicos del proceso a vertederos.</a:t>
            </a:r>
          </a:p>
          <a:p>
            <a:pPr marL="514350" indent="-514350">
              <a:buFont typeface="+mj-lt"/>
              <a:buAutoNum type="arabicPeriod"/>
            </a:pPr>
            <a:r>
              <a:rPr lang="es-MX" dirty="0">
                <a:solidFill>
                  <a:schemeClr val="bg1"/>
                </a:solidFill>
              </a:rPr>
              <a:t>Aprovechar los subproductos de la mitilicultura.</a:t>
            </a:r>
          </a:p>
          <a:p>
            <a:endParaRPr lang="es-CL" dirty="0"/>
          </a:p>
        </p:txBody>
      </p:sp>
      <p:pic>
        <p:nvPicPr>
          <p:cNvPr id="4" name="Imagen 3">
            <a:extLst>
              <a:ext uri="{FF2B5EF4-FFF2-40B4-BE49-F238E27FC236}">
                <a16:creationId xmlns:a16="http://schemas.microsoft.com/office/drawing/2014/main" id="{E16F5FEF-5D82-6B1C-2962-76BCBC866B40}"/>
              </a:ext>
            </a:extLst>
          </p:cNvPr>
          <p:cNvPicPr>
            <a:picLocks noChangeAspect="1"/>
          </p:cNvPicPr>
          <p:nvPr/>
        </p:nvPicPr>
        <p:blipFill>
          <a:blip r:embed="rId3"/>
          <a:srcRect l="154" t="23221" r="25715" b="18603"/>
          <a:stretch>
            <a:fillRect/>
          </a:stretch>
        </p:blipFill>
        <p:spPr>
          <a:xfrm>
            <a:off x="0" y="3620951"/>
            <a:ext cx="12192000" cy="5381897"/>
          </a:xfrm>
          <a:prstGeom prst="rect">
            <a:avLst/>
          </a:prstGeom>
        </p:spPr>
      </p:pic>
    </p:spTree>
    <p:extLst>
      <p:ext uri="{BB962C8B-B14F-4D97-AF65-F5344CB8AC3E}">
        <p14:creationId xmlns:p14="http://schemas.microsoft.com/office/powerpoint/2010/main" val="2799799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D0BC7A-B001-4A6E-441A-2CAE51F275D2}"/>
              </a:ext>
            </a:extLst>
          </p:cNvPr>
          <p:cNvSpPr>
            <a:spLocks noGrp="1"/>
          </p:cNvSpPr>
          <p:nvPr>
            <p:ph type="title"/>
          </p:nvPr>
        </p:nvSpPr>
        <p:spPr/>
        <p:txBody>
          <a:bodyPr/>
          <a:lstStyle/>
          <a:p>
            <a:r>
              <a:rPr lang="es-MX" b="1" dirty="0">
                <a:solidFill>
                  <a:schemeClr val="bg1"/>
                </a:solidFill>
              </a:rPr>
              <a:t>Codo a Codo con los Productores Artesanales</a:t>
            </a:r>
            <a:endParaRPr lang="es-CL" b="1" dirty="0">
              <a:solidFill>
                <a:schemeClr val="bg1"/>
              </a:solidFill>
            </a:endParaRPr>
          </a:p>
        </p:txBody>
      </p:sp>
      <p:pic>
        <p:nvPicPr>
          <p:cNvPr id="4" name="Marcador de contenido 6">
            <a:extLst>
              <a:ext uri="{FF2B5EF4-FFF2-40B4-BE49-F238E27FC236}">
                <a16:creationId xmlns:a16="http://schemas.microsoft.com/office/drawing/2014/main" id="{82D2F567-5EA9-E899-9C61-04765A91D5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52016" y="1690688"/>
            <a:ext cx="5801784" cy="4351338"/>
          </a:xfrm>
          <a:prstGeom prst="rect">
            <a:avLst/>
          </a:prstGeom>
        </p:spPr>
      </p:pic>
      <p:sp>
        <p:nvSpPr>
          <p:cNvPr id="5" name="CuadroTexto 4">
            <a:extLst>
              <a:ext uri="{FF2B5EF4-FFF2-40B4-BE49-F238E27FC236}">
                <a16:creationId xmlns:a16="http://schemas.microsoft.com/office/drawing/2014/main" id="{21060344-0D1A-2A11-3EB2-0D9C18EB68D4}"/>
              </a:ext>
            </a:extLst>
          </p:cNvPr>
          <p:cNvSpPr txBox="1"/>
          <p:nvPr/>
        </p:nvSpPr>
        <p:spPr>
          <a:xfrm>
            <a:off x="1058779" y="1844842"/>
            <a:ext cx="4379495" cy="3139321"/>
          </a:xfrm>
          <a:prstGeom prst="rect">
            <a:avLst/>
          </a:prstGeom>
          <a:noFill/>
        </p:spPr>
        <p:txBody>
          <a:bodyPr wrap="square" rtlCol="0">
            <a:spAutoFit/>
          </a:bodyPr>
          <a:lstStyle/>
          <a:p>
            <a:pPr marL="285750" indent="-285750" algn="just">
              <a:buFont typeface="Arial" panose="020B0604020202020204" pitchFamily="34" charset="0"/>
              <a:buChar char="•"/>
            </a:pPr>
            <a:r>
              <a:rPr lang="es-MX" dirty="0">
                <a:solidFill>
                  <a:schemeClr val="bg1"/>
                </a:solidFill>
              </a:rPr>
              <a:t>Cumplimiento de estándares normativos  internacionales. </a:t>
            </a:r>
          </a:p>
          <a:p>
            <a:pPr marL="285750" indent="-285750" algn="just">
              <a:buFont typeface="Arial" panose="020B0604020202020204" pitchFamily="34" charset="0"/>
              <a:buChar char="•"/>
            </a:pPr>
            <a:r>
              <a:rPr lang="es-MX" b="1" dirty="0">
                <a:solidFill>
                  <a:schemeClr val="bg1"/>
                </a:solidFill>
              </a:rPr>
              <a:t>Hito Histórico en Liderazgo.</a:t>
            </a:r>
          </a:p>
          <a:p>
            <a:pPr marL="285750" indent="-285750" algn="just">
              <a:buFont typeface="Arial" panose="020B0604020202020204" pitchFamily="34" charset="0"/>
              <a:buChar char="•"/>
            </a:pPr>
            <a:r>
              <a:rPr lang="es-MX" dirty="0" err="1">
                <a:solidFill>
                  <a:schemeClr val="bg1"/>
                </a:solidFill>
              </a:rPr>
              <a:t>St</a:t>
            </a:r>
            <a:r>
              <a:rPr lang="es-MX" dirty="0">
                <a:solidFill>
                  <a:schemeClr val="bg1"/>
                </a:solidFill>
              </a:rPr>
              <a:t> Andrews se convierte en el primer productor chileno de mejillones en lograr certificación ASC </a:t>
            </a:r>
            <a:r>
              <a:rPr lang="es-MX" dirty="0" err="1">
                <a:solidFill>
                  <a:schemeClr val="bg1"/>
                </a:solidFill>
              </a:rPr>
              <a:t>Multisitios</a:t>
            </a:r>
            <a:endParaRPr lang="es-MX" dirty="0">
              <a:solidFill>
                <a:schemeClr val="bg1"/>
              </a:solidFill>
            </a:endParaRPr>
          </a:p>
          <a:p>
            <a:pPr marL="285750" indent="-285750" algn="just">
              <a:buFont typeface="Arial" panose="020B0604020202020204" pitchFamily="34" charset="0"/>
              <a:buChar char="•"/>
            </a:pPr>
            <a:r>
              <a:rPr lang="es-MX" dirty="0">
                <a:solidFill>
                  <a:schemeClr val="bg1"/>
                </a:solidFill>
              </a:rPr>
              <a:t>Trabajando con 6 productores de mejillón de la región de los Lagos</a:t>
            </a:r>
          </a:p>
          <a:p>
            <a:pPr marL="285750" indent="-285750" algn="just">
              <a:buFont typeface="Arial" panose="020B0604020202020204" pitchFamily="34" charset="0"/>
              <a:buChar char="•"/>
            </a:pPr>
            <a:r>
              <a:rPr lang="es-MX" dirty="0">
                <a:solidFill>
                  <a:schemeClr val="bg1"/>
                </a:solidFill>
              </a:rPr>
              <a:t>Elevando estándares de calidad, seguridad y sustentabilidad. </a:t>
            </a:r>
          </a:p>
          <a:p>
            <a:pPr marL="285750" indent="-285750" algn="just">
              <a:buFont typeface="Arial" panose="020B0604020202020204" pitchFamily="34" charset="0"/>
              <a:buChar char="•"/>
            </a:pPr>
            <a:r>
              <a:rPr lang="es-MX" dirty="0">
                <a:solidFill>
                  <a:schemeClr val="bg1"/>
                </a:solidFill>
              </a:rPr>
              <a:t>Se seguirán sumando. </a:t>
            </a:r>
            <a:endParaRPr lang="es-CL" dirty="0">
              <a:solidFill>
                <a:schemeClr val="bg1"/>
              </a:solidFill>
            </a:endParaRPr>
          </a:p>
        </p:txBody>
      </p:sp>
      <p:pic>
        <p:nvPicPr>
          <p:cNvPr id="6" name="Imagen 5">
            <a:extLst>
              <a:ext uri="{FF2B5EF4-FFF2-40B4-BE49-F238E27FC236}">
                <a16:creationId xmlns:a16="http://schemas.microsoft.com/office/drawing/2014/main" id="{87684B2B-564F-3E7B-F001-2CD1599AED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9236" y="5629167"/>
            <a:ext cx="825717" cy="825717"/>
          </a:xfrm>
          <a:prstGeom prst="rect">
            <a:avLst/>
          </a:prstGeom>
        </p:spPr>
      </p:pic>
      <p:pic>
        <p:nvPicPr>
          <p:cNvPr id="7" name="Imagen 6">
            <a:extLst>
              <a:ext uri="{FF2B5EF4-FFF2-40B4-BE49-F238E27FC236}">
                <a16:creationId xmlns:a16="http://schemas.microsoft.com/office/drawing/2014/main" id="{8D72CE9C-9197-7E72-73EB-50ABDA1E3CA9}"/>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673098" y="5650512"/>
            <a:ext cx="1275592" cy="783027"/>
          </a:xfrm>
          <a:prstGeom prst="rect">
            <a:avLst/>
          </a:prstGeom>
        </p:spPr>
      </p:pic>
      <p:pic>
        <p:nvPicPr>
          <p:cNvPr id="8" name="Imagen 7">
            <a:extLst>
              <a:ext uri="{FF2B5EF4-FFF2-40B4-BE49-F238E27FC236}">
                <a16:creationId xmlns:a16="http://schemas.microsoft.com/office/drawing/2014/main" id="{F72EE392-C070-B603-6502-64175A5EBAD7}"/>
              </a:ext>
            </a:extLst>
          </p:cNvPr>
          <p:cNvPicPr>
            <a:picLocks noChangeAspect="1"/>
          </p:cNvPicPr>
          <p:nvPr/>
        </p:nvPicPr>
        <p:blipFill>
          <a:blip r:embed="rId6" cstate="email">
            <a:extLst>
              <a:ext uri="{28A0092B-C50C-407E-A947-70E740481C1C}">
                <a14:useLocalDpi xmlns:a14="http://schemas.microsoft.com/office/drawing/2010/main"/>
              </a:ext>
            </a:extLst>
          </a:blip>
          <a:srcRect r="-1" b="-1"/>
          <a:stretch>
            <a:fillRect/>
          </a:stretch>
        </p:blipFill>
        <p:spPr>
          <a:xfrm>
            <a:off x="3673098" y="4746806"/>
            <a:ext cx="1275593" cy="783022"/>
          </a:xfrm>
          <a:prstGeom prst="rect">
            <a:avLst/>
          </a:prstGeom>
        </p:spPr>
      </p:pic>
      <p:pic>
        <p:nvPicPr>
          <p:cNvPr id="9" name="Imagen 8">
            <a:extLst>
              <a:ext uri="{FF2B5EF4-FFF2-40B4-BE49-F238E27FC236}">
                <a16:creationId xmlns:a16="http://schemas.microsoft.com/office/drawing/2014/main" id="{04D59EFD-7251-9428-9E08-CD3938EF5589}"/>
              </a:ext>
            </a:extLst>
          </p:cNvPr>
          <p:cNvPicPr>
            <a:picLocks noChangeAspect="1"/>
          </p:cNvPicPr>
          <p:nvPr/>
        </p:nvPicPr>
        <p:blipFill>
          <a:blip r:embed="rId7"/>
          <a:stretch>
            <a:fillRect/>
          </a:stretch>
        </p:blipFill>
        <p:spPr>
          <a:xfrm>
            <a:off x="838200" y="5315282"/>
            <a:ext cx="757835" cy="1139602"/>
          </a:xfrm>
          <a:prstGeom prst="rect">
            <a:avLst/>
          </a:prstGeom>
        </p:spPr>
      </p:pic>
      <p:pic>
        <p:nvPicPr>
          <p:cNvPr id="10" name="Imagen 9">
            <a:extLst>
              <a:ext uri="{FF2B5EF4-FFF2-40B4-BE49-F238E27FC236}">
                <a16:creationId xmlns:a16="http://schemas.microsoft.com/office/drawing/2014/main" id="{D4EFA7A6-12FA-B588-BB00-1F437E9AAAE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09777" y="5628081"/>
            <a:ext cx="825717" cy="827890"/>
          </a:xfrm>
          <a:prstGeom prst="rect">
            <a:avLst/>
          </a:prstGeom>
        </p:spPr>
      </p:pic>
    </p:spTree>
    <p:extLst>
      <p:ext uri="{BB962C8B-B14F-4D97-AF65-F5344CB8AC3E}">
        <p14:creationId xmlns:p14="http://schemas.microsoft.com/office/powerpoint/2010/main" val="160181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25E1724-E2C6-597E-9DE2-BB7D80B780B1}"/>
              </a:ext>
            </a:extLst>
          </p:cNvPr>
          <p:cNvSpPr>
            <a:spLocks noGrp="1"/>
          </p:cNvSpPr>
          <p:nvPr>
            <p:ph idx="1"/>
          </p:nvPr>
        </p:nvSpPr>
        <p:spPr/>
        <p:txBody>
          <a:bodyPr/>
          <a:lstStyle/>
          <a:p>
            <a:pPr marL="0" indent="0" algn="ctr">
              <a:buNone/>
            </a:pPr>
            <a:endParaRPr lang="es-MX" sz="4400" dirty="0">
              <a:solidFill>
                <a:schemeClr val="bg1"/>
              </a:solidFill>
            </a:endParaRPr>
          </a:p>
          <a:p>
            <a:pPr marL="0" indent="0" algn="ctr">
              <a:buNone/>
            </a:pPr>
            <a:r>
              <a:rPr lang="es-MX" sz="4400" dirty="0">
                <a:solidFill>
                  <a:schemeClr val="bg1"/>
                </a:solidFill>
                <a:latin typeface="Arial" panose="020B0604020202020204" pitchFamily="34" charset="0"/>
                <a:cs typeface="Arial" panose="020B0604020202020204" pitchFamily="34" charset="0"/>
              </a:rPr>
              <a:t>Experiencias de Investigación y desarrollo en subproductos de la mitilicultura</a:t>
            </a:r>
            <a:endParaRPr lang="es-CL" sz="4400" dirty="0">
              <a:latin typeface="Arial" panose="020B0604020202020204" pitchFamily="34" charset="0"/>
              <a:cs typeface="Arial" panose="020B0604020202020204" pitchFamily="34" charset="0"/>
            </a:endParaRPr>
          </a:p>
          <a:p>
            <a:endParaRPr lang="es-CL" dirty="0"/>
          </a:p>
        </p:txBody>
      </p:sp>
      <p:pic>
        <p:nvPicPr>
          <p:cNvPr id="4" name="Imagen 3">
            <a:extLst>
              <a:ext uri="{FF2B5EF4-FFF2-40B4-BE49-F238E27FC236}">
                <a16:creationId xmlns:a16="http://schemas.microsoft.com/office/drawing/2014/main" id="{4C9E6859-43DA-3BEB-FC90-6EE53ED44F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4018" y="681037"/>
            <a:ext cx="2323964" cy="1710949"/>
          </a:xfrm>
          <a:prstGeom prst="rect">
            <a:avLst/>
          </a:prstGeom>
        </p:spPr>
      </p:pic>
    </p:spTree>
    <p:extLst>
      <p:ext uri="{BB962C8B-B14F-4D97-AF65-F5344CB8AC3E}">
        <p14:creationId xmlns:p14="http://schemas.microsoft.com/office/powerpoint/2010/main" val="690570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DA1D-6BAD-E1FD-11E3-9197FE960BF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E00B1F2-49B2-04EA-2472-C12E5E24D57A}"/>
              </a:ext>
            </a:extLst>
          </p:cNvPr>
          <p:cNvSpPr>
            <a:spLocks noGrp="1"/>
          </p:cNvSpPr>
          <p:nvPr>
            <p:ph type="title"/>
          </p:nvPr>
        </p:nvSpPr>
        <p:spPr/>
        <p:txBody>
          <a:bodyPr/>
          <a:lstStyle/>
          <a:p>
            <a:r>
              <a:rPr lang="es-ES" b="1" dirty="0">
                <a:solidFill>
                  <a:schemeClr val="bg1"/>
                </a:solidFill>
              </a:rPr>
              <a:t>Proyectos de I+D</a:t>
            </a:r>
            <a:endParaRPr lang="es-CL" b="1" dirty="0">
              <a:solidFill>
                <a:schemeClr val="bg1"/>
              </a:solidFill>
            </a:endParaRPr>
          </a:p>
        </p:txBody>
      </p:sp>
      <p:sp>
        <p:nvSpPr>
          <p:cNvPr id="4" name="CuadroTexto 3">
            <a:extLst>
              <a:ext uri="{FF2B5EF4-FFF2-40B4-BE49-F238E27FC236}">
                <a16:creationId xmlns:a16="http://schemas.microsoft.com/office/drawing/2014/main" id="{5B81443A-7945-AC71-3842-22861DC187CD}"/>
              </a:ext>
            </a:extLst>
          </p:cNvPr>
          <p:cNvSpPr txBox="1"/>
          <p:nvPr/>
        </p:nvSpPr>
        <p:spPr>
          <a:xfrm>
            <a:off x="838200" y="1414562"/>
            <a:ext cx="10748963" cy="5355312"/>
          </a:xfrm>
          <a:prstGeom prst="rect">
            <a:avLst/>
          </a:prstGeom>
          <a:noFill/>
        </p:spPr>
        <p:txBody>
          <a:bodyPr wrap="square" rtlCol="0">
            <a:spAutoFit/>
          </a:bodyPr>
          <a:lstStyle/>
          <a:p>
            <a:pPr algn="just"/>
            <a:r>
              <a:rPr lang="es-ES" b="1" dirty="0">
                <a:solidFill>
                  <a:schemeClr val="bg1"/>
                </a:solidFill>
              </a:rPr>
              <a:t>RESIDUOS ORGANICOS DE MATERIA PRIMA </a:t>
            </a:r>
          </a:p>
          <a:p>
            <a:pPr marL="285750" indent="-285750" algn="just">
              <a:buFont typeface="Arial" panose="020B0604020202020204" pitchFamily="34" charset="0"/>
              <a:buChar char="•"/>
            </a:pPr>
            <a:r>
              <a:rPr lang="es-ES" b="1" dirty="0">
                <a:solidFill>
                  <a:schemeClr val="bg1"/>
                </a:solidFill>
              </a:rPr>
              <a:t>AWARE ADAPTACION </a:t>
            </a:r>
            <a:r>
              <a:rPr lang="es-ES" dirty="0">
                <a:solidFill>
                  <a:schemeClr val="bg1"/>
                </a:solidFill>
              </a:rPr>
              <a:t>– </a:t>
            </a:r>
            <a:r>
              <a:rPr lang="es-ES" i="1" dirty="0">
                <a:solidFill>
                  <a:schemeClr val="bg1"/>
                </a:solidFill>
              </a:rPr>
              <a:t>“Valorización de Residuos de Conchilla de </a:t>
            </a:r>
            <a:r>
              <a:rPr lang="es-ES" i="1" dirty="0" err="1">
                <a:solidFill>
                  <a:schemeClr val="bg1"/>
                </a:solidFill>
              </a:rPr>
              <a:t>Choritos</a:t>
            </a:r>
            <a:r>
              <a:rPr lang="es-ES" i="1" dirty="0">
                <a:solidFill>
                  <a:schemeClr val="bg1"/>
                </a:solidFill>
              </a:rPr>
              <a:t> con Restos de Materia Orgánica”</a:t>
            </a:r>
            <a:endParaRPr lang="es-ES" b="1" dirty="0">
              <a:solidFill>
                <a:schemeClr val="bg1"/>
              </a:solidFill>
            </a:endParaRPr>
          </a:p>
          <a:p>
            <a:pPr marL="285750" indent="-285750" algn="just">
              <a:buFont typeface="Arial" panose="020B0604020202020204" pitchFamily="34" charset="0"/>
              <a:buChar char="•"/>
            </a:pPr>
            <a:r>
              <a:rPr lang="es-ES" b="1" dirty="0">
                <a:solidFill>
                  <a:schemeClr val="bg1"/>
                </a:solidFill>
              </a:rPr>
              <a:t>BYBUG</a:t>
            </a:r>
            <a:r>
              <a:rPr lang="es-ES" dirty="0">
                <a:solidFill>
                  <a:schemeClr val="bg1"/>
                </a:solidFill>
              </a:rPr>
              <a:t> – </a:t>
            </a:r>
            <a:r>
              <a:rPr lang="es-ES" i="1" dirty="0">
                <a:solidFill>
                  <a:schemeClr val="bg1"/>
                </a:solidFill>
              </a:rPr>
              <a:t>“Estudio de Optimización y Evaluación del tratamiento de residuos derivados del procesamiento de Mejillones de </a:t>
            </a:r>
            <a:r>
              <a:rPr lang="es-ES" i="1" dirty="0" err="1">
                <a:solidFill>
                  <a:schemeClr val="bg1"/>
                </a:solidFill>
              </a:rPr>
              <a:t>St</a:t>
            </a:r>
            <a:r>
              <a:rPr lang="es-ES" i="1" dirty="0">
                <a:solidFill>
                  <a:schemeClr val="bg1"/>
                </a:solidFill>
              </a:rPr>
              <a:t> Andrews mediante Larva de Moscas”</a:t>
            </a:r>
          </a:p>
          <a:p>
            <a:pPr marL="285750" indent="-285750" algn="just">
              <a:buFont typeface="Arial" panose="020B0604020202020204" pitchFamily="34" charset="0"/>
              <a:buChar char="•"/>
            </a:pPr>
            <a:endParaRPr lang="es-ES" i="1" dirty="0">
              <a:solidFill>
                <a:schemeClr val="bg1"/>
              </a:solidFill>
            </a:endParaRPr>
          </a:p>
          <a:p>
            <a:pPr algn="just"/>
            <a:r>
              <a:rPr lang="es-ES" b="1" dirty="0">
                <a:solidFill>
                  <a:schemeClr val="bg1"/>
                </a:solidFill>
              </a:rPr>
              <a:t>DESCARTES DE MEJILLON</a:t>
            </a:r>
          </a:p>
          <a:p>
            <a:pPr marL="285750" indent="-285750" algn="just">
              <a:buFont typeface="Arial" panose="020B0604020202020204" pitchFamily="34" charset="0"/>
              <a:buChar char="•"/>
            </a:pPr>
            <a:r>
              <a:rPr lang="es-ES" b="1" dirty="0">
                <a:solidFill>
                  <a:schemeClr val="bg1"/>
                </a:solidFill>
              </a:rPr>
              <a:t>CETA</a:t>
            </a:r>
            <a:r>
              <a:rPr lang="es-ES" dirty="0">
                <a:solidFill>
                  <a:schemeClr val="bg1"/>
                </a:solidFill>
              </a:rPr>
              <a:t> - </a:t>
            </a:r>
            <a:r>
              <a:rPr lang="es-ES" i="1" dirty="0">
                <a:solidFill>
                  <a:schemeClr val="bg1"/>
                </a:solidFill>
              </a:rPr>
              <a:t>“Desarrollo de un Proceso de Revalorización de Descartes de Mejillón Para la Generación de un Ingrediente de Alto Valor Nutricional Para la Industria </a:t>
            </a:r>
            <a:r>
              <a:rPr lang="es-ES" i="1" dirty="0" err="1">
                <a:solidFill>
                  <a:schemeClr val="bg1"/>
                </a:solidFill>
              </a:rPr>
              <a:t>Petfood</a:t>
            </a:r>
            <a:r>
              <a:rPr lang="es-ES" i="1" dirty="0">
                <a:solidFill>
                  <a:schemeClr val="bg1"/>
                </a:solidFill>
              </a:rPr>
              <a:t>” </a:t>
            </a:r>
          </a:p>
          <a:p>
            <a:pPr marL="285750" indent="-285750" algn="just">
              <a:buFont typeface="Arial" panose="020B0604020202020204" pitchFamily="34" charset="0"/>
              <a:buChar char="•"/>
            </a:pPr>
            <a:endParaRPr lang="es-ES" i="1" dirty="0">
              <a:solidFill>
                <a:schemeClr val="bg1"/>
              </a:solidFill>
            </a:endParaRPr>
          </a:p>
          <a:p>
            <a:pPr algn="just"/>
            <a:r>
              <a:rPr lang="es-ES" b="1" dirty="0">
                <a:solidFill>
                  <a:schemeClr val="bg1"/>
                </a:solidFill>
              </a:rPr>
              <a:t>LIQUIDOS DE CONCCION</a:t>
            </a:r>
          </a:p>
          <a:p>
            <a:pPr marL="285750" indent="-285750" algn="just">
              <a:buFont typeface="Arial" panose="020B0604020202020204" pitchFamily="34" charset="0"/>
              <a:buChar char="•"/>
            </a:pPr>
            <a:r>
              <a:rPr lang="es-ES" b="1" dirty="0">
                <a:solidFill>
                  <a:schemeClr val="bg1"/>
                </a:solidFill>
              </a:rPr>
              <a:t>ULAGOS - </a:t>
            </a:r>
            <a:r>
              <a:rPr lang="es-ES" i="1" dirty="0">
                <a:solidFill>
                  <a:schemeClr val="bg1"/>
                </a:solidFill>
              </a:rPr>
              <a:t>“Uso de Residuos Líquidos de La Industria de </a:t>
            </a:r>
            <a:r>
              <a:rPr lang="es-ES" i="1" dirty="0" err="1">
                <a:solidFill>
                  <a:schemeClr val="bg1"/>
                </a:solidFill>
              </a:rPr>
              <a:t>Chorito</a:t>
            </a:r>
            <a:r>
              <a:rPr lang="es-ES" i="1" dirty="0">
                <a:solidFill>
                  <a:schemeClr val="bg1"/>
                </a:solidFill>
              </a:rPr>
              <a:t>”</a:t>
            </a:r>
          </a:p>
          <a:p>
            <a:pPr marL="285750" indent="-285750" algn="just">
              <a:buFont typeface="Arial" panose="020B0604020202020204" pitchFamily="34" charset="0"/>
              <a:buChar char="•"/>
            </a:pPr>
            <a:endParaRPr lang="es-ES" i="1" dirty="0">
              <a:solidFill>
                <a:schemeClr val="bg1"/>
              </a:solidFill>
            </a:endParaRPr>
          </a:p>
          <a:p>
            <a:pPr algn="just"/>
            <a:r>
              <a:rPr lang="es-ES" b="1" dirty="0">
                <a:solidFill>
                  <a:schemeClr val="bg1"/>
                </a:solidFill>
              </a:rPr>
              <a:t>CONCHILLAS: </a:t>
            </a:r>
          </a:p>
          <a:p>
            <a:pPr marL="285750" indent="-285750" algn="just">
              <a:buFont typeface="Arial" panose="020B0604020202020204" pitchFamily="34" charset="0"/>
              <a:buChar char="•"/>
            </a:pPr>
            <a:r>
              <a:rPr lang="es-ES" b="1" dirty="0">
                <a:solidFill>
                  <a:schemeClr val="bg1"/>
                </a:solidFill>
              </a:rPr>
              <a:t>ZERO CORP </a:t>
            </a:r>
            <a:r>
              <a:rPr lang="es-ES" dirty="0">
                <a:solidFill>
                  <a:schemeClr val="bg1"/>
                </a:solidFill>
              </a:rPr>
              <a:t>– </a:t>
            </a:r>
            <a:r>
              <a:rPr lang="es-ES" i="1" dirty="0">
                <a:solidFill>
                  <a:schemeClr val="bg1"/>
                </a:solidFill>
              </a:rPr>
              <a:t>“Valorización de conchillas de </a:t>
            </a:r>
            <a:r>
              <a:rPr lang="es-ES" i="1" dirty="0" err="1">
                <a:solidFill>
                  <a:schemeClr val="bg1"/>
                </a:solidFill>
              </a:rPr>
              <a:t>Chorito</a:t>
            </a:r>
            <a:r>
              <a:rPr lang="es-ES" i="1" dirty="0">
                <a:solidFill>
                  <a:schemeClr val="bg1"/>
                </a:solidFill>
              </a:rPr>
              <a:t> a través de pilas estáticas aireadas”</a:t>
            </a:r>
            <a:endParaRPr lang="es-CL" b="1" i="1" dirty="0">
              <a:solidFill>
                <a:schemeClr val="bg1"/>
              </a:solidFill>
            </a:endParaRPr>
          </a:p>
          <a:p>
            <a:pPr marL="285750" indent="-285750" algn="just">
              <a:buFont typeface="Arial" panose="020B0604020202020204" pitchFamily="34" charset="0"/>
              <a:buChar char="•"/>
            </a:pPr>
            <a:r>
              <a:rPr lang="es-CL" b="1" dirty="0">
                <a:solidFill>
                  <a:schemeClr val="bg1"/>
                </a:solidFill>
              </a:rPr>
              <a:t>ENVOQUE ENERGY </a:t>
            </a:r>
            <a:r>
              <a:rPr lang="es-CL" dirty="0">
                <a:solidFill>
                  <a:schemeClr val="bg1"/>
                </a:solidFill>
              </a:rPr>
              <a:t>“</a:t>
            </a:r>
            <a:r>
              <a:rPr lang="es-MX" i="1" dirty="0">
                <a:solidFill>
                  <a:schemeClr val="bg1"/>
                </a:solidFill>
              </a:rPr>
              <a:t>Revalorización de Conchas de </a:t>
            </a:r>
            <a:r>
              <a:rPr lang="es-MX" i="1" dirty="0" err="1">
                <a:solidFill>
                  <a:schemeClr val="bg1"/>
                </a:solidFill>
              </a:rPr>
              <a:t>Choritos</a:t>
            </a:r>
            <a:r>
              <a:rPr lang="es-MX" i="1" dirty="0">
                <a:solidFill>
                  <a:schemeClr val="bg1"/>
                </a:solidFill>
              </a:rPr>
              <a:t> para obtención de Minerales de Calcio. – Con tecnología de fragmentación ultrafina avanzada”</a:t>
            </a:r>
            <a:endParaRPr lang="es-CL" b="1" i="1" dirty="0">
              <a:solidFill>
                <a:schemeClr val="bg1"/>
              </a:solidFill>
            </a:endParaRPr>
          </a:p>
          <a:p>
            <a:pPr marL="285750" indent="-285750" algn="just">
              <a:buFont typeface="Arial" panose="020B0604020202020204" pitchFamily="34" charset="0"/>
              <a:buChar char="•"/>
            </a:pPr>
            <a:r>
              <a:rPr lang="es-CL" b="1" dirty="0">
                <a:solidFill>
                  <a:schemeClr val="bg1"/>
                </a:solidFill>
              </a:rPr>
              <a:t>UCN/UST/AMICHILE/INTEMIT </a:t>
            </a:r>
            <a:r>
              <a:rPr lang="es-CL" i="1" dirty="0">
                <a:solidFill>
                  <a:schemeClr val="bg1"/>
                </a:solidFill>
              </a:rPr>
              <a:t>“</a:t>
            </a:r>
            <a:r>
              <a:rPr lang="es-MX" i="1" dirty="0">
                <a:solidFill>
                  <a:schemeClr val="bg1"/>
                </a:solidFill>
              </a:rPr>
              <a:t>Arrecifes artificiales y restauración usando conchillas de la mitilicultura</a:t>
            </a:r>
            <a:r>
              <a:rPr lang="es-CL" i="1" dirty="0">
                <a:solidFill>
                  <a:schemeClr val="bg1"/>
                </a:solidFill>
              </a:rPr>
              <a:t>”</a:t>
            </a:r>
          </a:p>
          <a:p>
            <a:pPr marL="285750" indent="-285750" algn="just">
              <a:buFont typeface="Arial" panose="020B0604020202020204" pitchFamily="34" charset="0"/>
              <a:buChar char="•"/>
            </a:pPr>
            <a:r>
              <a:rPr lang="es-CL" b="1" dirty="0">
                <a:solidFill>
                  <a:schemeClr val="bg1"/>
                </a:solidFill>
              </a:rPr>
              <a:t>UCSC </a:t>
            </a:r>
            <a:r>
              <a:rPr lang="es-CL" dirty="0">
                <a:solidFill>
                  <a:schemeClr val="bg1"/>
                </a:solidFill>
              </a:rPr>
              <a:t>“Desarrollo y validación en entorno industrial de </a:t>
            </a:r>
            <a:r>
              <a:rPr lang="es-CL" dirty="0" err="1">
                <a:solidFill>
                  <a:schemeClr val="bg1"/>
                </a:solidFill>
              </a:rPr>
              <a:t>Bivalnet</a:t>
            </a:r>
            <a:r>
              <a:rPr lang="es-CL" dirty="0">
                <a:solidFill>
                  <a:schemeClr val="bg1"/>
                </a:solidFill>
              </a:rPr>
              <a:t> para crecimiento y cosecha de mejillón”</a:t>
            </a:r>
          </a:p>
          <a:p>
            <a:pPr marL="285750" indent="-285750" algn="just">
              <a:buFont typeface="Arial" panose="020B0604020202020204" pitchFamily="34" charset="0"/>
              <a:buChar char="•"/>
            </a:pPr>
            <a:endParaRPr lang="es-ES" i="1" dirty="0">
              <a:solidFill>
                <a:schemeClr val="bg1"/>
              </a:solidFill>
            </a:endParaRPr>
          </a:p>
        </p:txBody>
      </p:sp>
    </p:spTree>
    <p:extLst>
      <p:ext uri="{BB962C8B-B14F-4D97-AF65-F5344CB8AC3E}">
        <p14:creationId xmlns:p14="http://schemas.microsoft.com/office/powerpoint/2010/main" val="3098049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E51D6-694D-D897-F091-51B4D4841E9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392DE3-CF46-F3ED-57E5-9E27F074F777}"/>
              </a:ext>
            </a:extLst>
          </p:cNvPr>
          <p:cNvSpPr>
            <a:spLocks noGrp="1"/>
          </p:cNvSpPr>
          <p:nvPr>
            <p:ph type="title"/>
          </p:nvPr>
        </p:nvSpPr>
        <p:spPr>
          <a:xfrm>
            <a:off x="838200" y="565150"/>
            <a:ext cx="10515600" cy="1325563"/>
          </a:xfrm>
        </p:spPr>
        <p:txBody>
          <a:bodyPr/>
          <a:lstStyle/>
          <a:p>
            <a:r>
              <a:rPr lang="es-ES" b="1" dirty="0">
                <a:solidFill>
                  <a:schemeClr val="bg1"/>
                </a:solidFill>
              </a:rPr>
              <a:t>Compostaje con Residuos Orgánicos  </a:t>
            </a:r>
            <a:br>
              <a:rPr lang="es-ES" b="1" dirty="0">
                <a:solidFill>
                  <a:schemeClr val="bg1"/>
                </a:solidFill>
              </a:rPr>
            </a:br>
            <a:r>
              <a:rPr lang="es-ES" b="1" dirty="0">
                <a:solidFill>
                  <a:schemeClr val="bg1"/>
                </a:solidFill>
              </a:rPr>
              <a:t>Proyecto AWARE</a:t>
            </a:r>
            <a:endParaRPr lang="es-CL" b="1" dirty="0">
              <a:solidFill>
                <a:schemeClr val="bg1"/>
              </a:solidFill>
            </a:endParaRPr>
          </a:p>
        </p:txBody>
      </p:sp>
      <p:sp>
        <p:nvSpPr>
          <p:cNvPr id="3" name="CuadroTexto 2">
            <a:extLst>
              <a:ext uri="{FF2B5EF4-FFF2-40B4-BE49-F238E27FC236}">
                <a16:creationId xmlns:a16="http://schemas.microsoft.com/office/drawing/2014/main" id="{D4229E5A-1516-4A3D-FE78-3E3FC68220AF}"/>
              </a:ext>
            </a:extLst>
          </p:cNvPr>
          <p:cNvSpPr txBox="1"/>
          <p:nvPr/>
        </p:nvSpPr>
        <p:spPr>
          <a:xfrm>
            <a:off x="232011" y="2184652"/>
            <a:ext cx="5063889" cy="3785652"/>
          </a:xfrm>
          <a:prstGeom prst="rect">
            <a:avLst/>
          </a:prstGeom>
          <a:noFill/>
        </p:spPr>
        <p:txBody>
          <a:bodyPr wrap="square" rtlCol="0">
            <a:spAutoFit/>
          </a:bodyPr>
          <a:lstStyle/>
          <a:p>
            <a:pPr marL="285750" indent="-285750" algn="just">
              <a:buFont typeface="Arial" panose="020B0604020202020204" pitchFamily="34" charset="0"/>
              <a:buChar char="•"/>
            </a:pPr>
            <a:r>
              <a:rPr lang="es-ES" sz="2000" dirty="0">
                <a:solidFill>
                  <a:schemeClr val="bg1"/>
                </a:solidFill>
              </a:rPr>
              <a:t>Compost con residuos de lavado de materia prima del mejillón y otros residuos.</a:t>
            </a:r>
            <a:endParaRPr lang="es-CL" sz="2000" dirty="0">
              <a:solidFill>
                <a:schemeClr val="bg1"/>
              </a:solidFill>
            </a:endParaRPr>
          </a:p>
          <a:p>
            <a:pPr marL="285750" indent="-285750" algn="just">
              <a:buFont typeface="Arial" panose="020B0604020202020204" pitchFamily="34" charset="0"/>
              <a:buChar char="•"/>
            </a:pPr>
            <a:r>
              <a:rPr lang="es-ES" sz="2000" dirty="0">
                <a:solidFill>
                  <a:schemeClr val="bg1"/>
                </a:solidFill>
              </a:rPr>
              <a:t>Monitoreo continuo de procesos mediante sensor.</a:t>
            </a:r>
          </a:p>
          <a:p>
            <a:pPr marL="285750" indent="-285750" algn="just">
              <a:buFont typeface="Arial" panose="020B0604020202020204" pitchFamily="34" charset="0"/>
              <a:buChar char="•"/>
            </a:pPr>
            <a:r>
              <a:rPr lang="es-ES" sz="2000" dirty="0">
                <a:solidFill>
                  <a:schemeClr val="bg1"/>
                </a:solidFill>
              </a:rPr>
              <a:t>Trabajo mutuo con importante gestor de la comuna con experiencia en compostaje.</a:t>
            </a:r>
          </a:p>
          <a:p>
            <a:pPr marL="285750" indent="-285750">
              <a:buFont typeface="Arial" panose="020B0604020202020204" pitchFamily="34" charset="0"/>
              <a:buChar char="•"/>
            </a:pPr>
            <a:r>
              <a:rPr lang="es-ES" sz="2000" dirty="0">
                <a:solidFill>
                  <a:schemeClr val="bg1"/>
                </a:solidFill>
              </a:rPr>
              <a:t>Resultado, compost fortalecido.</a:t>
            </a:r>
          </a:p>
          <a:p>
            <a:pPr marL="285750" indent="-285750">
              <a:buFont typeface="Arial" panose="020B0604020202020204" pitchFamily="34" charset="0"/>
              <a:buChar char="•"/>
            </a:pPr>
            <a:endParaRPr lang="es-ES" sz="2000" b="0" i="0" u="none" strike="noStrike" baseline="0" dirty="0">
              <a:solidFill>
                <a:schemeClr val="bg1"/>
              </a:solidFill>
            </a:endParaRPr>
          </a:p>
          <a:p>
            <a:pPr marL="285750" indent="-285750" algn="just">
              <a:buFont typeface="Arial" panose="020B0604020202020204" pitchFamily="34" charset="0"/>
              <a:buChar char="•"/>
            </a:pPr>
            <a:r>
              <a:rPr lang="es-ES" sz="2000" b="0" i="0" u="none" strike="noStrike" baseline="0" dirty="0">
                <a:solidFill>
                  <a:schemeClr val="bg1"/>
                </a:solidFill>
              </a:rPr>
              <a:t>Residuo de lavado de materia prima. </a:t>
            </a:r>
          </a:p>
          <a:p>
            <a:pPr marL="285750" indent="-285750" algn="just">
              <a:buFont typeface="Arial" panose="020B0604020202020204" pitchFamily="34" charset="0"/>
              <a:buChar char="•"/>
            </a:pPr>
            <a:r>
              <a:rPr lang="es-ES" sz="2000" b="0" i="0" u="none" strike="noStrike" baseline="0" dirty="0">
                <a:solidFill>
                  <a:schemeClr val="bg1"/>
                </a:solidFill>
              </a:rPr>
              <a:t>29% Carbono.</a:t>
            </a:r>
          </a:p>
          <a:p>
            <a:pPr marL="285750" indent="-285750" algn="just">
              <a:buFont typeface="Arial" panose="020B0604020202020204" pitchFamily="34" charset="0"/>
              <a:buChar char="•"/>
            </a:pPr>
            <a:r>
              <a:rPr lang="es-ES" sz="2000" dirty="0">
                <a:solidFill>
                  <a:schemeClr val="bg1"/>
                </a:solidFill>
              </a:rPr>
              <a:t>6,6% de Nitrógeno.</a:t>
            </a:r>
          </a:p>
          <a:p>
            <a:pPr marL="285750" indent="-285750" algn="just">
              <a:buFont typeface="Arial" panose="020B0604020202020204" pitchFamily="34" charset="0"/>
              <a:buChar char="•"/>
            </a:pPr>
            <a:r>
              <a:rPr lang="es-ES" sz="2000" b="0" i="0" u="none" strike="noStrike" baseline="0" dirty="0">
                <a:solidFill>
                  <a:schemeClr val="bg1"/>
                </a:solidFill>
              </a:rPr>
              <a:t>7,82% de proteína.</a:t>
            </a:r>
          </a:p>
        </p:txBody>
      </p:sp>
      <p:pic>
        <p:nvPicPr>
          <p:cNvPr id="6" name="Imagen 5">
            <a:extLst>
              <a:ext uri="{FF2B5EF4-FFF2-40B4-BE49-F238E27FC236}">
                <a16:creationId xmlns:a16="http://schemas.microsoft.com/office/drawing/2014/main" id="{B078F422-2A7A-AD5D-1B1B-E3D0D3C2B2CF}"/>
              </a:ext>
            </a:extLst>
          </p:cNvPr>
          <p:cNvPicPr>
            <a:picLocks noChangeAspect="1"/>
          </p:cNvPicPr>
          <p:nvPr/>
        </p:nvPicPr>
        <p:blipFill>
          <a:blip r:embed="rId3"/>
          <a:stretch>
            <a:fillRect/>
          </a:stretch>
        </p:blipFill>
        <p:spPr>
          <a:xfrm>
            <a:off x="5499914" y="2184652"/>
            <a:ext cx="6044954" cy="30014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72215A0B-F10D-E4A9-7EC5-70B606535D35}"/>
              </a:ext>
            </a:extLst>
          </p:cNvPr>
          <p:cNvPicPr>
            <a:picLocks noChangeAspect="1"/>
          </p:cNvPicPr>
          <p:nvPr/>
        </p:nvPicPr>
        <p:blipFill>
          <a:blip r:embed="rId4"/>
          <a:srcRect l="84842" t="33098" r="2119" b="25729"/>
          <a:stretch>
            <a:fillRect/>
          </a:stretch>
        </p:blipFill>
        <p:spPr>
          <a:xfrm>
            <a:off x="10409484" y="5351339"/>
            <a:ext cx="1135384" cy="1341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Flecha: doblada 4">
            <a:extLst>
              <a:ext uri="{FF2B5EF4-FFF2-40B4-BE49-F238E27FC236}">
                <a16:creationId xmlns:a16="http://schemas.microsoft.com/office/drawing/2014/main" id="{1A08FF0F-AAAC-1D6A-3583-216D4B3A76A6}"/>
              </a:ext>
            </a:extLst>
          </p:cNvPr>
          <p:cNvSpPr/>
          <p:nvPr/>
        </p:nvSpPr>
        <p:spPr>
          <a:xfrm rot="10800000" flipH="1">
            <a:off x="8932848" y="5351338"/>
            <a:ext cx="1135384" cy="926741"/>
          </a:xfrm>
          <a:prstGeom prst="bentArrow">
            <a:avLst>
              <a:gd name="adj1" fmla="val 34087"/>
              <a:gd name="adj2" fmla="val 25000"/>
              <a:gd name="adj3" fmla="val 25000"/>
              <a:gd name="adj4" fmla="val 43750"/>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CL">
              <a:solidFill>
                <a:schemeClr val="tx1"/>
              </a:solidFill>
            </a:endParaRPr>
          </a:p>
        </p:txBody>
      </p:sp>
    </p:spTree>
    <p:extLst>
      <p:ext uri="{BB962C8B-B14F-4D97-AF65-F5344CB8AC3E}">
        <p14:creationId xmlns:p14="http://schemas.microsoft.com/office/powerpoint/2010/main" val="2956628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33CADE9-C910-4D29-EA04-93794175B67F}"/>
              </a:ext>
            </a:extLst>
          </p:cNvPr>
          <p:cNvSpPr txBox="1">
            <a:spLocks/>
          </p:cNvSpPr>
          <p:nvPr/>
        </p:nvSpPr>
        <p:spPr>
          <a:xfrm>
            <a:off x="759540" y="156485"/>
            <a:ext cx="11178632" cy="1258213"/>
          </a:xfrm>
          <a:prstGeom prst="rect">
            <a:avLst/>
          </a:prstGeom>
        </p:spPr>
        <p:txBody>
          <a:bodyPr vert="horz" lIns="91440" tIns="45720" rIns="91440" bIns="45720" rtlCol="0" anchor="b">
            <a:normAutofit lnSpcReduction="10000"/>
          </a:bodyPr>
          <a:lstStyle>
            <a:lvl1pPr algn="l" defTabSz="914400" rtl="0" eaLnBrk="1" latinLnBrk="0" hangingPunct="1">
              <a:lnSpc>
                <a:spcPct val="100000"/>
              </a:lnSpc>
              <a:spcBef>
                <a:spcPct val="0"/>
              </a:spcBef>
              <a:buNone/>
              <a:defRPr sz="6000" kern="1200" spc="-150">
                <a:solidFill>
                  <a:schemeClr val="tx1"/>
                </a:solidFill>
                <a:latin typeface="+mj-lt"/>
                <a:ea typeface="+mj-ea"/>
                <a:cs typeface="+mj-cs"/>
              </a:defRPr>
            </a:lvl1pPr>
          </a:lstStyle>
          <a:p>
            <a:pPr>
              <a:lnSpc>
                <a:spcPct val="90000"/>
              </a:lnSpc>
            </a:pPr>
            <a:r>
              <a:rPr lang="es-ES" sz="4400" b="1" dirty="0">
                <a:solidFill>
                  <a:schemeClr val="bg1"/>
                </a:solidFill>
              </a:rPr>
              <a:t>Bioconversión con Residuos Orgánicos  </a:t>
            </a:r>
          </a:p>
          <a:p>
            <a:pPr>
              <a:lnSpc>
                <a:spcPct val="90000"/>
              </a:lnSpc>
            </a:pPr>
            <a:r>
              <a:rPr lang="es-ES" sz="4400" b="1" dirty="0">
                <a:solidFill>
                  <a:schemeClr val="bg1"/>
                </a:solidFill>
              </a:rPr>
              <a:t>Proyecto BYBUG</a:t>
            </a:r>
            <a:endParaRPr lang="es-CL" sz="4400" b="1" dirty="0">
              <a:solidFill>
                <a:schemeClr val="bg1"/>
              </a:solidFill>
            </a:endParaRPr>
          </a:p>
        </p:txBody>
      </p:sp>
      <p:sp>
        <p:nvSpPr>
          <p:cNvPr id="6" name="CuadroTexto 5">
            <a:extLst>
              <a:ext uri="{FF2B5EF4-FFF2-40B4-BE49-F238E27FC236}">
                <a16:creationId xmlns:a16="http://schemas.microsoft.com/office/drawing/2014/main" id="{F2A9D3A4-5551-714D-AEFE-26D07C4FD365}"/>
              </a:ext>
            </a:extLst>
          </p:cNvPr>
          <p:cNvSpPr txBox="1"/>
          <p:nvPr/>
        </p:nvSpPr>
        <p:spPr>
          <a:xfrm>
            <a:off x="624304" y="1414698"/>
            <a:ext cx="10958096" cy="2246769"/>
          </a:xfrm>
          <a:prstGeom prst="rect">
            <a:avLst/>
          </a:prstGeom>
          <a:noFill/>
        </p:spPr>
        <p:txBody>
          <a:bodyPr wrap="square" rtlCol="0">
            <a:spAutoFit/>
          </a:bodyPr>
          <a:lstStyle/>
          <a:p>
            <a:pPr marL="285750" indent="-285750" algn="just">
              <a:buFont typeface="Arial" panose="020B0604020202020204" pitchFamily="34" charset="0"/>
              <a:buChar char="•"/>
            </a:pPr>
            <a:r>
              <a:rPr lang="es-ES" sz="2000" dirty="0">
                <a:solidFill>
                  <a:schemeClr val="bg1"/>
                </a:solidFill>
              </a:rPr>
              <a:t>Produccion de Harina de Larva de Mosca para la industria de alimento de animales. </a:t>
            </a:r>
          </a:p>
          <a:p>
            <a:pPr marL="285750" indent="-285750" algn="just">
              <a:buFont typeface="Arial" panose="020B0604020202020204" pitchFamily="34" charset="0"/>
              <a:buChar char="•"/>
            </a:pPr>
            <a:r>
              <a:rPr lang="es-ES" sz="2000" dirty="0">
                <a:solidFill>
                  <a:schemeClr val="bg1"/>
                </a:solidFill>
              </a:rPr>
              <a:t>Mezcla de residuo a tratar con residuos compensatorios para un optimo consumo de nutrientes. </a:t>
            </a:r>
          </a:p>
          <a:p>
            <a:pPr marL="285750" indent="-285750" algn="just">
              <a:buFont typeface="Arial" panose="020B0604020202020204" pitchFamily="34" charset="0"/>
              <a:buChar char="•"/>
            </a:pPr>
            <a:r>
              <a:rPr lang="es-ES" sz="2000" dirty="0">
                <a:solidFill>
                  <a:schemeClr val="bg1"/>
                </a:solidFill>
              </a:rPr>
              <a:t>Larvas realizan la bioconversión de los residuos.</a:t>
            </a:r>
          </a:p>
          <a:p>
            <a:pPr marL="285750" indent="-285750" algn="just">
              <a:buFont typeface="Arial" panose="020B0604020202020204" pitchFamily="34" charset="0"/>
              <a:buChar char="•"/>
            </a:pPr>
            <a:r>
              <a:rPr lang="es-ES" sz="2000" dirty="0">
                <a:solidFill>
                  <a:schemeClr val="bg1"/>
                </a:solidFill>
              </a:rPr>
              <a:t>Con la larva se realiza una harina </a:t>
            </a:r>
          </a:p>
          <a:p>
            <a:pPr marL="285750" indent="-285750" algn="just">
              <a:buFont typeface="Arial" panose="020B0604020202020204" pitchFamily="34" charset="0"/>
              <a:buChar char="•"/>
            </a:pPr>
            <a:r>
              <a:rPr lang="es-ES" sz="2000" dirty="0">
                <a:solidFill>
                  <a:schemeClr val="bg1"/>
                </a:solidFill>
              </a:rPr>
              <a:t>El </a:t>
            </a:r>
            <a:r>
              <a:rPr lang="es-ES" sz="2000" dirty="0" err="1">
                <a:solidFill>
                  <a:schemeClr val="bg1"/>
                </a:solidFill>
              </a:rPr>
              <a:t>Frass</a:t>
            </a:r>
            <a:r>
              <a:rPr lang="es-ES" sz="2000" dirty="0">
                <a:solidFill>
                  <a:schemeClr val="bg1"/>
                </a:solidFill>
              </a:rPr>
              <a:t> es posible utilizarlo como fertilizante. </a:t>
            </a:r>
          </a:p>
          <a:p>
            <a:pPr marL="285750" indent="-285750" algn="just">
              <a:buFont typeface="Arial" panose="020B0604020202020204" pitchFamily="34" charset="0"/>
              <a:buChar char="•"/>
            </a:pPr>
            <a:r>
              <a:rPr lang="es-ES" sz="2000" dirty="0">
                <a:solidFill>
                  <a:schemeClr val="bg1"/>
                </a:solidFill>
              </a:rPr>
              <a:t>Las conchillas pueden destinarse a CAL.  </a:t>
            </a:r>
          </a:p>
          <a:p>
            <a:pPr marL="285750" indent="-285750" algn="just">
              <a:buFont typeface="Arial" panose="020B0604020202020204" pitchFamily="34" charset="0"/>
              <a:buChar char="•"/>
            </a:pPr>
            <a:endParaRPr lang="es-CL" sz="2000" dirty="0">
              <a:solidFill>
                <a:schemeClr val="bg1"/>
              </a:solidFill>
            </a:endParaRPr>
          </a:p>
        </p:txBody>
      </p:sp>
      <p:pic>
        <p:nvPicPr>
          <p:cNvPr id="2" name="Imagen 1">
            <a:extLst>
              <a:ext uri="{FF2B5EF4-FFF2-40B4-BE49-F238E27FC236}">
                <a16:creationId xmlns:a16="http://schemas.microsoft.com/office/drawing/2014/main" id="{895BD74A-1D69-97C0-F515-C551C590D715}"/>
              </a:ext>
            </a:extLst>
          </p:cNvPr>
          <p:cNvPicPr>
            <a:picLocks noChangeAspect="1"/>
          </p:cNvPicPr>
          <p:nvPr/>
        </p:nvPicPr>
        <p:blipFill>
          <a:blip r:embed="rId3"/>
          <a:stretch>
            <a:fillRect/>
          </a:stretch>
        </p:blipFill>
        <p:spPr>
          <a:xfrm>
            <a:off x="2243585" y="3429000"/>
            <a:ext cx="8210542" cy="28755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13456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349C59E-744E-FBBD-8958-4A5304DD96FE}"/>
              </a:ext>
            </a:extLst>
          </p:cNvPr>
          <p:cNvSpPr txBox="1">
            <a:spLocks/>
          </p:cNvSpPr>
          <p:nvPr/>
        </p:nvSpPr>
        <p:spPr>
          <a:xfrm>
            <a:off x="595518" y="285329"/>
            <a:ext cx="10335404" cy="1258213"/>
          </a:xfrm>
          <a:prstGeom prst="rect">
            <a:avLst/>
          </a:prstGeom>
        </p:spPr>
        <p:txBody>
          <a:bodyPr vert="horz" lIns="91440" tIns="45720" rIns="91440" bIns="45720" rtlCol="0" anchor="b">
            <a:normAutofit lnSpcReduction="10000"/>
          </a:bodyPr>
          <a:lstStyle>
            <a:lvl1pPr algn="l" defTabSz="914400" rtl="0" eaLnBrk="1" latinLnBrk="0" hangingPunct="1">
              <a:lnSpc>
                <a:spcPct val="100000"/>
              </a:lnSpc>
              <a:spcBef>
                <a:spcPct val="0"/>
              </a:spcBef>
              <a:buNone/>
              <a:defRPr sz="6000" kern="1200" spc="-150">
                <a:solidFill>
                  <a:schemeClr val="tx1"/>
                </a:solidFill>
                <a:latin typeface="+mj-lt"/>
                <a:ea typeface="+mj-ea"/>
                <a:cs typeface="+mj-cs"/>
              </a:defRPr>
            </a:lvl1pPr>
          </a:lstStyle>
          <a:p>
            <a:pPr>
              <a:lnSpc>
                <a:spcPct val="90000"/>
              </a:lnSpc>
            </a:pPr>
            <a:r>
              <a:rPr lang="es-ES" sz="4400" b="1" dirty="0">
                <a:solidFill>
                  <a:schemeClr val="bg1"/>
                </a:solidFill>
              </a:rPr>
              <a:t>Subproducto para la industria </a:t>
            </a:r>
            <a:r>
              <a:rPr lang="es-ES" sz="4400" b="1" dirty="0" err="1">
                <a:solidFill>
                  <a:schemeClr val="bg1"/>
                </a:solidFill>
              </a:rPr>
              <a:t>PetFood</a:t>
            </a:r>
            <a:r>
              <a:rPr lang="es-ES" sz="4400" b="1" dirty="0">
                <a:solidFill>
                  <a:schemeClr val="bg1"/>
                </a:solidFill>
              </a:rPr>
              <a:t> </a:t>
            </a:r>
          </a:p>
          <a:p>
            <a:pPr>
              <a:lnSpc>
                <a:spcPct val="90000"/>
              </a:lnSpc>
            </a:pPr>
            <a:r>
              <a:rPr lang="es-ES" sz="4400" b="1" dirty="0">
                <a:solidFill>
                  <a:schemeClr val="bg1"/>
                </a:solidFill>
              </a:rPr>
              <a:t>Proyecto CETA</a:t>
            </a:r>
            <a:endParaRPr lang="es-CL" sz="4400" b="1" dirty="0">
              <a:solidFill>
                <a:schemeClr val="bg1"/>
              </a:solidFill>
            </a:endParaRPr>
          </a:p>
        </p:txBody>
      </p:sp>
      <p:sp>
        <p:nvSpPr>
          <p:cNvPr id="5" name="CuadroTexto 4">
            <a:extLst>
              <a:ext uri="{FF2B5EF4-FFF2-40B4-BE49-F238E27FC236}">
                <a16:creationId xmlns:a16="http://schemas.microsoft.com/office/drawing/2014/main" id="{BEB3E052-7DC4-D72F-FC0A-5B8C3B1E93E0}"/>
              </a:ext>
            </a:extLst>
          </p:cNvPr>
          <p:cNvSpPr txBox="1"/>
          <p:nvPr/>
        </p:nvSpPr>
        <p:spPr>
          <a:xfrm>
            <a:off x="231230" y="1663014"/>
            <a:ext cx="3882024" cy="4801314"/>
          </a:xfrm>
          <a:prstGeom prst="rect">
            <a:avLst/>
          </a:prstGeom>
          <a:noFill/>
        </p:spPr>
        <p:txBody>
          <a:bodyPr wrap="square" rtlCol="0">
            <a:spAutoFit/>
          </a:bodyPr>
          <a:lstStyle/>
          <a:p>
            <a:pPr marL="285750" indent="-285750" algn="just">
              <a:buFont typeface="Arial" panose="020B0604020202020204" pitchFamily="34" charset="0"/>
              <a:buChar char="•"/>
            </a:pPr>
            <a:r>
              <a:rPr lang="es-ES" sz="1800" i="0" u="none" strike="noStrike" baseline="0" dirty="0">
                <a:solidFill>
                  <a:schemeClr val="bg1"/>
                </a:solidFill>
              </a:rPr>
              <a:t>Elaboración de alimentos de mascotas a partir de los descartes del mejillón. </a:t>
            </a:r>
          </a:p>
          <a:p>
            <a:pPr marL="742950" lvl="1" indent="-285750" algn="just">
              <a:buFont typeface="Arial" panose="020B0604020202020204" pitchFamily="34" charset="0"/>
              <a:buChar char="•"/>
            </a:pPr>
            <a:r>
              <a:rPr lang="es-CL" b="0" i="0" u="none" strike="noStrike" baseline="0" dirty="0">
                <a:solidFill>
                  <a:schemeClr val="bg1"/>
                </a:solidFill>
              </a:rPr>
              <a:t>14% de proteína del peso total, </a:t>
            </a:r>
          </a:p>
          <a:p>
            <a:pPr marL="742950" lvl="1" indent="-285750" algn="just">
              <a:buFont typeface="Arial" panose="020B0604020202020204" pitchFamily="34" charset="0"/>
              <a:buChar char="•"/>
            </a:pPr>
            <a:r>
              <a:rPr lang="es-ES" b="0" i="0" u="none" strike="noStrike" baseline="0" dirty="0">
                <a:solidFill>
                  <a:schemeClr val="bg1"/>
                </a:solidFill>
              </a:rPr>
              <a:t>80 % de humedad y alto contenido ácidos grados Omega 3 y Omega 6 </a:t>
            </a:r>
          </a:p>
          <a:p>
            <a:pPr marL="742950" lvl="1" indent="-285750" algn="just">
              <a:buFont typeface="Arial" panose="020B0604020202020204" pitchFamily="34" charset="0"/>
              <a:buChar char="•"/>
            </a:pPr>
            <a:r>
              <a:rPr lang="es-ES" b="0" i="0" u="none" strike="noStrike" baseline="0" dirty="0">
                <a:solidFill>
                  <a:schemeClr val="bg1"/>
                </a:solidFill>
              </a:rPr>
              <a:t>En Chile, se estima que la demanda de alimentos para mascotas aumentará a una tasa del 5,9% entre 2024 y 2033. </a:t>
            </a:r>
          </a:p>
          <a:p>
            <a:pPr marL="742950" lvl="1" indent="-285750" algn="just">
              <a:buFont typeface="Arial" panose="020B0604020202020204" pitchFamily="34" charset="0"/>
              <a:buChar char="•"/>
            </a:pPr>
            <a:r>
              <a:rPr lang="es-ES" b="0" i="0" u="none" strike="noStrike" baseline="0" dirty="0">
                <a:solidFill>
                  <a:schemeClr val="bg1"/>
                </a:solidFill>
              </a:rPr>
              <a:t>Este crecimiento ha planteado la necesidad de explorar </a:t>
            </a:r>
            <a:r>
              <a:rPr lang="es-ES" dirty="0">
                <a:solidFill>
                  <a:schemeClr val="bg1"/>
                </a:solidFill>
              </a:rPr>
              <a:t>otras</a:t>
            </a:r>
            <a:r>
              <a:rPr lang="es-ES" b="0" i="0" u="none" strike="noStrike" baseline="0" dirty="0">
                <a:solidFill>
                  <a:schemeClr val="bg1"/>
                </a:solidFill>
              </a:rPr>
              <a:t> fuentes de nutrientes, especialmente proteínas, esenciales para la dieta de las mascotas.</a:t>
            </a:r>
            <a:endParaRPr lang="es-ES" dirty="0">
              <a:solidFill>
                <a:schemeClr val="bg1"/>
              </a:solidFill>
            </a:endParaRPr>
          </a:p>
        </p:txBody>
      </p:sp>
      <p:pic>
        <p:nvPicPr>
          <p:cNvPr id="10" name="Imagen 9">
            <a:extLst>
              <a:ext uri="{FF2B5EF4-FFF2-40B4-BE49-F238E27FC236}">
                <a16:creationId xmlns:a16="http://schemas.microsoft.com/office/drawing/2014/main" id="{3C11676D-9702-DCF1-16ED-DBEE68E3DE82}"/>
              </a:ext>
            </a:extLst>
          </p:cNvPr>
          <p:cNvPicPr>
            <a:picLocks noChangeAspect="1"/>
          </p:cNvPicPr>
          <p:nvPr/>
        </p:nvPicPr>
        <p:blipFill>
          <a:blip r:embed="rId3"/>
          <a:stretch>
            <a:fillRect/>
          </a:stretch>
        </p:blipFill>
        <p:spPr>
          <a:xfrm>
            <a:off x="4157892" y="3403847"/>
            <a:ext cx="1938108" cy="17389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40688CED-F1F8-6890-8146-CB1E8DC7EA15}"/>
              </a:ext>
            </a:extLst>
          </p:cNvPr>
          <p:cNvPicPr>
            <a:picLocks noChangeAspect="1"/>
          </p:cNvPicPr>
          <p:nvPr/>
        </p:nvPicPr>
        <p:blipFill>
          <a:blip r:embed="rId4"/>
          <a:stretch>
            <a:fillRect/>
          </a:stretch>
        </p:blipFill>
        <p:spPr>
          <a:xfrm>
            <a:off x="3947218" y="2431561"/>
            <a:ext cx="2148782" cy="9604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9C8798CD-2E46-A281-C413-DF2FE95AB258}"/>
              </a:ext>
            </a:extLst>
          </p:cNvPr>
          <p:cNvSpPr txBox="1"/>
          <p:nvPr/>
        </p:nvSpPr>
        <p:spPr>
          <a:xfrm>
            <a:off x="4482171" y="2000040"/>
            <a:ext cx="1078875" cy="369332"/>
          </a:xfrm>
          <a:prstGeom prst="rect">
            <a:avLst/>
          </a:prstGeom>
          <a:noFill/>
        </p:spPr>
        <p:txBody>
          <a:bodyPr wrap="square" rtlCol="0">
            <a:spAutoFit/>
          </a:bodyPr>
          <a:lstStyle/>
          <a:p>
            <a:r>
              <a:rPr lang="es-ES" b="1" dirty="0">
                <a:solidFill>
                  <a:schemeClr val="bg1"/>
                </a:solidFill>
              </a:rPr>
              <a:t>Descarte</a:t>
            </a:r>
            <a:endParaRPr lang="es-CL" b="1" dirty="0">
              <a:solidFill>
                <a:schemeClr val="bg1"/>
              </a:solidFill>
            </a:endParaRPr>
          </a:p>
        </p:txBody>
      </p:sp>
      <p:sp>
        <p:nvSpPr>
          <p:cNvPr id="14" name="CuadroTexto 13">
            <a:extLst>
              <a:ext uri="{FF2B5EF4-FFF2-40B4-BE49-F238E27FC236}">
                <a16:creationId xmlns:a16="http://schemas.microsoft.com/office/drawing/2014/main" id="{E3E05C35-7FD7-7FB9-6713-9EF15E4AB894}"/>
              </a:ext>
            </a:extLst>
          </p:cNvPr>
          <p:cNvSpPr txBox="1"/>
          <p:nvPr/>
        </p:nvSpPr>
        <p:spPr>
          <a:xfrm>
            <a:off x="7378149" y="1324535"/>
            <a:ext cx="1486577" cy="369332"/>
          </a:xfrm>
          <a:prstGeom prst="rect">
            <a:avLst/>
          </a:prstGeom>
          <a:noFill/>
        </p:spPr>
        <p:txBody>
          <a:bodyPr wrap="square" rtlCol="0">
            <a:spAutoFit/>
          </a:bodyPr>
          <a:lstStyle/>
          <a:p>
            <a:r>
              <a:rPr lang="es-ES" b="1" dirty="0">
                <a:solidFill>
                  <a:schemeClr val="bg1"/>
                </a:solidFill>
              </a:rPr>
              <a:t>Subproducto</a:t>
            </a:r>
            <a:endParaRPr lang="es-CL" b="1" dirty="0">
              <a:solidFill>
                <a:schemeClr val="bg1"/>
              </a:solidFill>
            </a:endParaRPr>
          </a:p>
        </p:txBody>
      </p:sp>
      <p:pic>
        <p:nvPicPr>
          <p:cNvPr id="2" name="Imagen 1">
            <a:extLst>
              <a:ext uri="{FF2B5EF4-FFF2-40B4-BE49-F238E27FC236}">
                <a16:creationId xmlns:a16="http://schemas.microsoft.com/office/drawing/2014/main" id="{F7EC406E-0609-1B8C-3B79-202A7BE4CDF8}"/>
              </a:ext>
            </a:extLst>
          </p:cNvPr>
          <p:cNvPicPr>
            <a:picLocks noChangeAspect="1"/>
          </p:cNvPicPr>
          <p:nvPr/>
        </p:nvPicPr>
        <p:blipFill>
          <a:blip r:embed="rId5"/>
          <a:stretch>
            <a:fillRect/>
          </a:stretch>
        </p:blipFill>
        <p:spPr>
          <a:xfrm>
            <a:off x="6542413" y="2621871"/>
            <a:ext cx="1608839" cy="2656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5FEF5BF6-6BAD-7839-3034-7792AC79F9FC}"/>
              </a:ext>
            </a:extLst>
          </p:cNvPr>
          <p:cNvPicPr>
            <a:picLocks noChangeAspect="1"/>
          </p:cNvPicPr>
          <p:nvPr/>
        </p:nvPicPr>
        <p:blipFill>
          <a:blip r:embed="rId6"/>
          <a:stretch>
            <a:fillRect/>
          </a:stretch>
        </p:blipFill>
        <p:spPr>
          <a:xfrm>
            <a:off x="8136111" y="2770138"/>
            <a:ext cx="1716289" cy="2673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7E873C68-7A3C-6D1B-847D-DF89228D7CCC}"/>
              </a:ext>
            </a:extLst>
          </p:cNvPr>
          <p:cNvSpPr txBox="1"/>
          <p:nvPr/>
        </p:nvSpPr>
        <p:spPr>
          <a:xfrm>
            <a:off x="6384318" y="1683505"/>
            <a:ext cx="1847342" cy="923330"/>
          </a:xfrm>
          <a:prstGeom prst="rect">
            <a:avLst/>
          </a:prstGeom>
          <a:noFill/>
        </p:spPr>
        <p:txBody>
          <a:bodyPr wrap="square">
            <a:spAutoFit/>
          </a:bodyPr>
          <a:lstStyle/>
          <a:p>
            <a:pPr algn="ctr"/>
            <a:r>
              <a:rPr lang="es-419" sz="1800" dirty="0">
                <a:solidFill>
                  <a:schemeClr val="bg1"/>
                </a:solidFill>
              </a:rPr>
              <a:t> Pasta de Mejillones en Laboratorio</a:t>
            </a:r>
            <a:endParaRPr lang="es-CL" dirty="0">
              <a:solidFill>
                <a:schemeClr val="bg1"/>
              </a:solidFill>
            </a:endParaRPr>
          </a:p>
        </p:txBody>
      </p:sp>
      <p:sp>
        <p:nvSpPr>
          <p:cNvPr id="16" name="CuadroTexto 15">
            <a:extLst>
              <a:ext uri="{FF2B5EF4-FFF2-40B4-BE49-F238E27FC236}">
                <a16:creationId xmlns:a16="http://schemas.microsoft.com/office/drawing/2014/main" id="{1D19830F-69A3-BBE7-E4A5-D75BB96DC580}"/>
              </a:ext>
            </a:extLst>
          </p:cNvPr>
          <p:cNvSpPr txBox="1"/>
          <p:nvPr/>
        </p:nvSpPr>
        <p:spPr>
          <a:xfrm>
            <a:off x="8068433" y="1841947"/>
            <a:ext cx="1783967" cy="923330"/>
          </a:xfrm>
          <a:prstGeom prst="rect">
            <a:avLst/>
          </a:prstGeom>
          <a:noFill/>
        </p:spPr>
        <p:txBody>
          <a:bodyPr wrap="square">
            <a:spAutoFit/>
          </a:bodyPr>
          <a:lstStyle/>
          <a:p>
            <a:pPr algn="ctr"/>
            <a:r>
              <a:rPr lang="es-419" sz="1800" dirty="0">
                <a:solidFill>
                  <a:schemeClr val="bg1"/>
                </a:solidFill>
              </a:rPr>
              <a:t>Harina de Mejillones en Laboratorio</a:t>
            </a:r>
          </a:p>
        </p:txBody>
      </p:sp>
      <p:sp>
        <p:nvSpPr>
          <p:cNvPr id="17" name="Flecha: a la derecha 16">
            <a:extLst>
              <a:ext uri="{FF2B5EF4-FFF2-40B4-BE49-F238E27FC236}">
                <a16:creationId xmlns:a16="http://schemas.microsoft.com/office/drawing/2014/main" id="{5AED67F1-B949-EFA5-64E5-8CD6C0E7DDF6}"/>
              </a:ext>
            </a:extLst>
          </p:cNvPr>
          <p:cNvSpPr/>
          <p:nvPr/>
        </p:nvSpPr>
        <p:spPr>
          <a:xfrm>
            <a:off x="5763220" y="3557942"/>
            <a:ext cx="1100813" cy="67416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pic>
        <p:nvPicPr>
          <p:cNvPr id="19" name="Imagen 18">
            <a:extLst>
              <a:ext uri="{FF2B5EF4-FFF2-40B4-BE49-F238E27FC236}">
                <a16:creationId xmlns:a16="http://schemas.microsoft.com/office/drawing/2014/main" id="{B48525B9-1366-252E-5DF6-8987BC0C0C6E}"/>
              </a:ext>
            </a:extLst>
          </p:cNvPr>
          <p:cNvPicPr>
            <a:picLocks noChangeAspect="1"/>
          </p:cNvPicPr>
          <p:nvPr/>
        </p:nvPicPr>
        <p:blipFill>
          <a:blip r:embed="rId7"/>
          <a:stretch>
            <a:fillRect/>
          </a:stretch>
        </p:blipFill>
        <p:spPr>
          <a:xfrm rot="16200000">
            <a:off x="9510787" y="3197441"/>
            <a:ext cx="3119073" cy="1732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Flecha: a la derecha 11">
            <a:extLst>
              <a:ext uri="{FF2B5EF4-FFF2-40B4-BE49-F238E27FC236}">
                <a16:creationId xmlns:a16="http://schemas.microsoft.com/office/drawing/2014/main" id="{28539B4B-4E1C-E6CA-AA49-E802A90A8D56}"/>
              </a:ext>
            </a:extLst>
          </p:cNvPr>
          <p:cNvSpPr/>
          <p:nvPr/>
        </p:nvSpPr>
        <p:spPr>
          <a:xfrm>
            <a:off x="9401448" y="4063671"/>
            <a:ext cx="1100813" cy="67416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
        <p:nvSpPr>
          <p:cNvPr id="20" name="CuadroTexto 19">
            <a:extLst>
              <a:ext uri="{FF2B5EF4-FFF2-40B4-BE49-F238E27FC236}">
                <a16:creationId xmlns:a16="http://schemas.microsoft.com/office/drawing/2014/main" id="{DBB9CE38-C292-28A3-F1E6-965BE8ACDD77}"/>
              </a:ext>
            </a:extLst>
          </p:cNvPr>
          <p:cNvSpPr txBox="1"/>
          <p:nvPr/>
        </p:nvSpPr>
        <p:spPr>
          <a:xfrm>
            <a:off x="10030135" y="1960504"/>
            <a:ext cx="1990780" cy="369332"/>
          </a:xfrm>
          <a:prstGeom prst="rect">
            <a:avLst/>
          </a:prstGeom>
          <a:noFill/>
        </p:spPr>
        <p:txBody>
          <a:bodyPr wrap="square" rtlCol="0">
            <a:spAutoFit/>
          </a:bodyPr>
          <a:lstStyle/>
          <a:p>
            <a:r>
              <a:rPr lang="es-ES" b="1" dirty="0">
                <a:solidFill>
                  <a:schemeClr val="bg1"/>
                </a:solidFill>
              </a:rPr>
              <a:t>Diseño </a:t>
            </a:r>
            <a:r>
              <a:rPr lang="es-ES" b="1" dirty="0" err="1">
                <a:solidFill>
                  <a:schemeClr val="bg1"/>
                </a:solidFill>
              </a:rPr>
              <a:t>Packaging</a:t>
            </a:r>
            <a:endParaRPr lang="es-CL" b="1" dirty="0">
              <a:solidFill>
                <a:schemeClr val="bg1"/>
              </a:solidFill>
            </a:endParaRPr>
          </a:p>
        </p:txBody>
      </p:sp>
    </p:spTree>
    <p:extLst>
      <p:ext uri="{BB962C8B-B14F-4D97-AF65-F5344CB8AC3E}">
        <p14:creationId xmlns:p14="http://schemas.microsoft.com/office/powerpoint/2010/main" val="1003270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FFD25AF-D8CA-4D9A-A344-3853CE63730F}"/>
              </a:ext>
            </a:extLst>
          </p:cNvPr>
          <p:cNvSpPr txBox="1">
            <a:spLocks/>
          </p:cNvSpPr>
          <p:nvPr/>
        </p:nvSpPr>
        <p:spPr>
          <a:xfrm>
            <a:off x="784494" y="521126"/>
            <a:ext cx="9200037" cy="899118"/>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6000" kern="1200" spc="-150">
                <a:solidFill>
                  <a:schemeClr val="tx1"/>
                </a:solidFill>
                <a:latin typeface="+mj-lt"/>
                <a:ea typeface="+mj-ea"/>
                <a:cs typeface="+mj-cs"/>
              </a:defRPr>
            </a:lvl1pPr>
          </a:lstStyle>
          <a:p>
            <a:pPr>
              <a:lnSpc>
                <a:spcPct val="90000"/>
              </a:lnSpc>
            </a:pPr>
            <a:r>
              <a:rPr lang="es-ES" sz="4400" b="1" dirty="0">
                <a:solidFill>
                  <a:schemeClr val="bg1"/>
                </a:solidFill>
              </a:rPr>
              <a:t>Líquidos de Cocción - Proyecto ULAGOS</a:t>
            </a:r>
            <a:endParaRPr lang="es-CL" sz="4400" b="1" dirty="0">
              <a:solidFill>
                <a:schemeClr val="bg1"/>
              </a:solidFill>
            </a:endParaRPr>
          </a:p>
        </p:txBody>
      </p:sp>
      <p:sp>
        <p:nvSpPr>
          <p:cNvPr id="5" name="CuadroTexto 4">
            <a:extLst>
              <a:ext uri="{FF2B5EF4-FFF2-40B4-BE49-F238E27FC236}">
                <a16:creationId xmlns:a16="http://schemas.microsoft.com/office/drawing/2014/main" id="{972F2178-7DC2-1D05-AF5F-4A48FEEDF2BD}"/>
              </a:ext>
            </a:extLst>
          </p:cNvPr>
          <p:cNvSpPr txBox="1"/>
          <p:nvPr/>
        </p:nvSpPr>
        <p:spPr>
          <a:xfrm>
            <a:off x="780607" y="1943413"/>
            <a:ext cx="3842161" cy="3231654"/>
          </a:xfrm>
          <a:prstGeom prst="rect">
            <a:avLst/>
          </a:prstGeom>
          <a:noFill/>
        </p:spPr>
        <p:txBody>
          <a:bodyPr wrap="square" rtlCol="0">
            <a:spAutoFit/>
          </a:bodyPr>
          <a:lstStyle/>
          <a:p>
            <a:pPr marL="285750" indent="-285750" algn="just">
              <a:buFont typeface="Arial" panose="020B0604020202020204" pitchFamily="34" charset="0"/>
              <a:buChar char="•"/>
            </a:pPr>
            <a:r>
              <a:rPr lang="es-ES" sz="2000" dirty="0">
                <a:solidFill>
                  <a:schemeClr val="bg1"/>
                </a:solidFill>
              </a:rPr>
              <a:t>Se elaboro un deshidratado para la industria alimenticia a partir del jugo residual de la cocción del mejillón. </a:t>
            </a:r>
          </a:p>
          <a:p>
            <a:pPr marL="285750" indent="-285750" algn="just">
              <a:buFont typeface="Arial" panose="020B0604020202020204" pitchFamily="34" charset="0"/>
              <a:buChar char="•"/>
            </a:pPr>
            <a:r>
              <a:rPr lang="es-ES" sz="2000" dirty="0">
                <a:solidFill>
                  <a:schemeClr val="bg1"/>
                </a:solidFill>
              </a:rPr>
              <a:t>Se realizo muestreo en planta de proceso. </a:t>
            </a:r>
          </a:p>
          <a:p>
            <a:pPr marL="285750" indent="-285750" algn="just">
              <a:buFont typeface="Arial" panose="020B0604020202020204" pitchFamily="34" charset="0"/>
              <a:buChar char="•"/>
            </a:pPr>
            <a:r>
              <a:rPr lang="es-ES" sz="2000" dirty="0">
                <a:solidFill>
                  <a:schemeClr val="bg1"/>
                </a:solidFill>
              </a:rPr>
              <a:t>Se realizo un análisis de las muestras.</a:t>
            </a:r>
          </a:p>
          <a:p>
            <a:pPr marL="285750" indent="-285750" algn="just">
              <a:buFont typeface="Arial" panose="020B0604020202020204" pitchFamily="34" charset="0"/>
              <a:buChar char="•"/>
            </a:pPr>
            <a:r>
              <a:rPr lang="es-ES" sz="2000" dirty="0">
                <a:solidFill>
                  <a:schemeClr val="bg1"/>
                </a:solidFill>
              </a:rPr>
              <a:t>Secado por pulverización para la obtención del un concentrado</a:t>
            </a:r>
            <a:r>
              <a:rPr lang="es-ES" sz="2400" dirty="0">
                <a:solidFill>
                  <a:schemeClr val="bg1"/>
                </a:solidFill>
              </a:rPr>
              <a:t>.</a:t>
            </a:r>
          </a:p>
        </p:txBody>
      </p:sp>
      <p:pic>
        <p:nvPicPr>
          <p:cNvPr id="6" name="Imagen 5">
            <a:extLst>
              <a:ext uri="{FF2B5EF4-FFF2-40B4-BE49-F238E27FC236}">
                <a16:creationId xmlns:a16="http://schemas.microsoft.com/office/drawing/2014/main" id="{F21CD8BF-5F24-6368-9291-14ECC604B249}"/>
              </a:ext>
            </a:extLst>
          </p:cNvPr>
          <p:cNvPicPr>
            <a:picLocks noChangeAspect="1"/>
          </p:cNvPicPr>
          <p:nvPr/>
        </p:nvPicPr>
        <p:blipFill>
          <a:blip r:embed="rId3"/>
          <a:srcRect l="55431" t="26454" r="20383" b="10605"/>
          <a:stretch/>
        </p:blipFill>
        <p:spPr>
          <a:xfrm>
            <a:off x="9984531" y="3773199"/>
            <a:ext cx="1357314" cy="198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E090DEEE-4C61-EA5C-0873-B2D8AB55F3D9}"/>
              </a:ext>
            </a:extLst>
          </p:cNvPr>
          <p:cNvPicPr>
            <a:picLocks noChangeAspect="1"/>
          </p:cNvPicPr>
          <p:nvPr/>
        </p:nvPicPr>
        <p:blipFill>
          <a:blip r:embed="rId4"/>
          <a:srcRect r="58037" b="10074"/>
          <a:stretch/>
        </p:blipFill>
        <p:spPr>
          <a:xfrm>
            <a:off x="5727757" y="2057735"/>
            <a:ext cx="2297242" cy="3430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DCC05FE4-0272-E39C-24B2-2C9DCBB2037B}"/>
              </a:ext>
            </a:extLst>
          </p:cNvPr>
          <p:cNvPicPr>
            <a:picLocks noChangeAspect="1"/>
          </p:cNvPicPr>
          <p:nvPr/>
        </p:nvPicPr>
        <p:blipFill>
          <a:blip r:embed="rId4"/>
          <a:srcRect l="44953" b="8410"/>
          <a:stretch/>
        </p:blipFill>
        <p:spPr>
          <a:xfrm>
            <a:off x="9667278" y="1690688"/>
            <a:ext cx="1744115" cy="2022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Flecha: a la derecha 8">
            <a:extLst>
              <a:ext uri="{FF2B5EF4-FFF2-40B4-BE49-F238E27FC236}">
                <a16:creationId xmlns:a16="http://schemas.microsoft.com/office/drawing/2014/main" id="{2318BB69-1A2C-4EF5-799F-1A5FDB3244A4}"/>
              </a:ext>
            </a:extLst>
          </p:cNvPr>
          <p:cNvSpPr/>
          <p:nvPr/>
        </p:nvSpPr>
        <p:spPr>
          <a:xfrm>
            <a:off x="8549177" y="3834770"/>
            <a:ext cx="1100813" cy="67416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Tree>
    <p:extLst>
      <p:ext uri="{BB962C8B-B14F-4D97-AF65-F5344CB8AC3E}">
        <p14:creationId xmlns:p14="http://schemas.microsoft.com/office/powerpoint/2010/main" val="3124628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9FA783-1368-1FF9-0186-E7E0DA8243FB}"/>
              </a:ext>
            </a:extLst>
          </p:cNvPr>
          <p:cNvSpPr>
            <a:spLocks noGrp="1"/>
          </p:cNvSpPr>
          <p:nvPr>
            <p:ph type="title"/>
          </p:nvPr>
        </p:nvSpPr>
        <p:spPr>
          <a:xfrm>
            <a:off x="838199" y="365125"/>
            <a:ext cx="10979461" cy="1325563"/>
          </a:xfrm>
        </p:spPr>
        <p:txBody>
          <a:bodyPr>
            <a:normAutofit/>
          </a:bodyPr>
          <a:lstStyle/>
          <a:p>
            <a:r>
              <a:rPr lang="es-CL" b="1" dirty="0">
                <a:solidFill>
                  <a:schemeClr val="bg1"/>
                </a:solidFill>
              </a:rPr>
              <a:t>Las Conchillas al Mar - UCN/UST/AMICHILE/INTEMIT</a:t>
            </a:r>
            <a:endParaRPr lang="es-CL" b="1" dirty="0"/>
          </a:p>
        </p:txBody>
      </p:sp>
      <p:sp>
        <p:nvSpPr>
          <p:cNvPr id="3" name="Marcador de contenido 2">
            <a:extLst>
              <a:ext uri="{FF2B5EF4-FFF2-40B4-BE49-F238E27FC236}">
                <a16:creationId xmlns:a16="http://schemas.microsoft.com/office/drawing/2014/main" id="{1EB69943-D8DB-E70D-CBCB-4052E99F0931}"/>
              </a:ext>
            </a:extLst>
          </p:cNvPr>
          <p:cNvSpPr>
            <a:spLocks noGrp="1"/>
          </p:cNvSpPr>
          <p:nvPr>
            <p:ph idx="1"/>
          </p:nvPr>
        </p:nvSpPr>
        <p:spPr>
          <a:xfrm>
            <a:off x="838199" y="1825625"/>
            <a:ext cx="3515437" cy="4351338"/>
          </a:xfrm>
        </p:spPr>
        <p:txBody>
          <a:bodyPr>
            <a:normAutofit/>
          </a:bodyPr>
          <a:lstStyle/>
          <a:p>
            <a:pPr algn="just"/>
            <a:r>
              <a:rPr lang="es-MX" sz="2000" dirty="0">
                <a:solidFill>
                  <a:schemeClr val="bg1"/>
                </a:solidFill>
              </a:rPr>
              <a:t>Objetivo del proyecto es desarrollar y diseñar un arrecife artificial usando residuos de la acuicultura (conchas) para fortalecer el asentamiento de organismos marinos.</a:t>
            </a:r>
          </a:p>
          <a:p>
            <a:pPr marL="0" indent="0" algn="just">
              <a:buNone/>
            </a:pPr>
            <a:endParaRPr lang="es-MX" sz="2000" dirty="0">
              <a:solidFill>
                <a:schemeClr val="bg1"/>
              </a:solidFill>
            </a:endParaRPr>
          </a:p>
          <a:p>
            <a:pPr algn="just"/>
            <a:r>
              <a:rPr lang="es-MX" sz="2000" dirty="0">
                <a:solidFill>
                  <a:schemeClr val="bg1"/>
                </a:solidFill>
              </a:rPr>
              <a:t>Se evalúan criterios técnicos experimentales en escala de laboratorio como resistencia mecánica, </a:t>
            </a:r>
            <a:r>
              <a:rPr lang="es-MX" sz="2000" dirty="0" err="1">
                <a:solidFill>
                  <a:schemeClr val="bg1"/>
                </a:solidFill>
              </a:rPr>
              <a:t>bioadhesion</a:t>
            </a:r>
            <a:r>
              <a:rPr lang="es-MX" sz="2000" dirty="0">
                <a:solidFill>
                  <a:schemeClr val="bg1"/>
                </a:solidFill>
              </a:rPr>
              <a:t>, desempeño ecológico, etc.  </a:t>
            </a:r>
            <a:endParaRPr lang="es-CL" sz="2000" dirty="0">
              <a:solidFill>
                <a:schemeClr val="bg1"/>
              </a:solidFill>
            </a:endParaRPr>
          </a:p>
          <a:p>
            <a:pPr algn="just"/>
            <a:endParaRPr lang="es-CL" sz="2000" dirty="0">
              <a:solidFill>
                <a:schemeClr val="bg1"/>
              </a:solidFill>
            </a:endParaRPr>
          </a:p>
        </p:txBody>
      </p:sp>
      <p:pic>
        <p:nvPicPr>
          <p:cNvPr id="5" name="Imagen 4">
            <a:extLst>
              <a:ext uri="{FF2B5EF4-FFF2-40B4-BE49-F238E27FC236}">
                <a16:creationId xmlns:a16="http://schemas.microsoft.com/office/drawing/2014/main" id="{8B54113E-272F-6450-CC96-7BBCA05C7143}"/>
              </a:ext>
            </a:extLst>
          </p:cNvPr>
          <p:cNvPicPr>
            <a:picLocks noChangeAspect="1"/>
          </p:cNvPicPr>
          <p:nvPr/>
        </p:nvPicPr>
        <p:blipFill>
          <a:blip r:embed="rId3"/>
          <a:stretch>
            <a:fillRect/>
          </a:stretch>
        </p:blipFill>
        <p:spPr>
          <a:xfrm>
            <a:off x="9241487" y="1342844"/>
            <a:ext cx="2112313" cy="2272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D7D4902D-7364-4696-29BF-41304AAC3B40}"/>
              </a:ext>
            </a:extLst>
          </p:cNvPr>
          <p:cNvPicPr>
            <a:picLocks noChangeAspect="1"/>
          </p:cNvPicPr>
          <p:nvPr/>
        </p:nvPicPr>
        <p:blipFill>
          <a:blip r:embed="rId4"/>
          <a:stretch>
            <a:fillRect/>
          </a:stretch>
        </p:blipFill>
        <p:spPr>
          <a:xfrm>
            <a:off x="4773489" y="4634562"/>
            <a:ext cx="4048144" cy="1542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386550FE-55D8-745F-5880-3C973CC10F64}"/>
              </a:ext>
            </a:extLst>
          </p:cNvPr>
          <p:cNvPicPr>
            <a:picLocks noChangeAspect="1"/>
          </p:cNvPicPr>
          <p:nvPr/>
        </p:nvPicPr>
        <p:blipFill>
          <a:blip r:embed="rId5"/>
          <a:stretch>
            <a:fillRect/>
          </a:stretch>
        </p:blipFill>
        <p:spPr>
          <a:xfrm>
            <a:off x="9460012" y="4169885"/>
            <a:ext cx="2357649" cy="2107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16E0E204-4208-8B98-E57A-398A4F8AB797}"/>
              </a:ext>
            </a:extLst>
          </p:cNvPr>
          <p:cNvPicPr>
            <a:picLocks noChangeAspect="1"/>
          </p:cNvPicPr>
          <p:nvPr/>
        </p:nvPicPr>
        <p:blipFill>
          <a:blip r:embed="rId6"/>
          <a:stretch>
            <a:fillRect/>
          </a:stretch>
        </p:blipFill>
        <p:spPr>
          <a:xfrm>
            <a:off x="5121984" y="1825625"/>
            <a:ext cx="2695951" cy="19243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Flecha: a la derecha 12">
            <a:extLst>
              <a:ext uri="{FF2B5EF4-FFF2-40B4-BE49-F238E27FC236}">
                <a16:creationId xmlns:a16="http://schemas.microsoft.com/office/drawing/2014/main" id="{7EA19D94-28F7-25A2-34E0-D5D514284739}"/>
              </a:ext>
            </a:extLst>
          </p:cNvPr>
          <p:cNvSpPr/>
          <p:nvPr/>
        </p:nvSpPr>
        <p:spPr>
          <a:xfrm>
            <a:off x="7989520" y="2315766"/>
            <a:ext cx="1100813" cy="67416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
        <p:nvSpPr>
          <p:cNvPr id="14" name="Flecha: a la derecha 13">
            <a:extLst>
              <a:ext uri="{FF2B5EF4-FFF2-40B4-BE49-F238E27FC236}">
                <a16:creationId xmlns:a16="http://schemas.microsoft.com/office/drawing/2014/main" id="{A2A0033F-5EBA-52E5-BE26-222FA0AF1E04}"/>
              </a:ext>
            </a:extLst>
          </p:cNvPr>
          <p:cNvSpPr/>
          <p:nvPr/>
        </p:nvSpPr>
        <p:spPr>
          <a:xfrm>
            <a:off x="8539926" y="5068681"/>
            <a:ext cx="1100813" cy="67416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Tree>
    <p:extLst>
      <p:ext uri="{BB962C8B-B14F-4D97-AF65-F5344CB8AC3E}">
        <p14:creationId xmlns:p14="http://schemas.microsoft.com/office/powerpoint/2010/main" val="680523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BC4277E-75B2-5435-14ED-AA3C4BDA41F9}"/>
              </a:ext>
            </a:extLst>
          </p:cNvPr>
          <p:cNvSpPr txBox="1">
            <a:spLocks/>
          </p:cNvSpPr>
          <p:nvPr/>
        </p:nvSpPr>
        <p:spPr>
          <a:xfrm>
            <a:off x="444891" y="76684"/>
            <a:ext cx="7676547" cy="125821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6000" kern="1200" spc="-150">
                <a:solidFill>
                  <a:schemeClr val="tx1"/>
                </a:solidFill>
                <a:latin typeface="+mj-lt"/>
                <a:ea typeface="+mj-ea"/>
                <a:cs typeface="+mj-cs"/>
              </a:defRPr>
            </a:lvl1pPr>
          </a:lstStyle>
          <a:p>
            <a:pPr>
              <a:lnSpc>
                <a:spcPct val="90000"/>
              </a:lnSpc>
            </a:pPr>
            <a:r>
              <a:rPr lang="es-ES" sz="4400" b="1" dirty="0">
                <a:solidFill>
                  <a:schemeClr val="bg1"/>
                </a:solidFill>
              </a:rPr>
              <a:t>Principales Desafíos</a:t>
            </a:r>
            <a:endParaRPr lang="es-CL" sz="4400" b="1" dirty="0">
              <a:solidFill>
                <a:schemeClr val="bg1"/>
              </a:solidFill>
            </a:endParaRPr>
          </a:p>
        </p:txBody>
      </p:sp>
      <p:sp>
        <p:nvSpPr>
          <p:cNvPr id="5" name="CuadroTexto 4">
            <a:extLst>
              <a:ext uri="{FF2B5EF4-FFF2-40B4-BE49-F238E27FC236}">
                <a16:creationId xmlns:a16="http://schemas.microsoft.com/office/drawing/2014/main" id="{6BBB4743-F05D-4FC2-CAAA-64DFE632F278}"/>
              </a:ext>
            </a:extLst>
          </p:cNvPr>
          <p:cNvSpPr txBox="1"/>
          <p:nvPr/>
        </p:nvSpPr>
        <p:spPr>
          <a:xfrm>
            <a:off x="721751" y="1572742"/>
            <a:ext cx="9450949" cy="1569660"/>
          </a:xfrm>
          <a:prstGeom prst="rect">
            <a:avLst/>
          </a:prstGeom>
          <a:noFill/>
        </p:spPr>
        <p:txBody>
          <a:bodyPr wrap="square" rtlCol="0">
            <a:spAutoFit/>
          </a:bodyPr>
          <a:lstStyle/>
          <a:p>
            <a:endParaRPr lang="es-ES" dirty="0"/>
          </a:p>
          <a:p>
            <a:pPr marL="285750" indent="-285750">
              <a:buFont typeface="Arial" panose="020B0604020202020204" pitchFamily="34" charset="0"/>
              <a:buChar char="•"/>
            </a:pPr>
            <a:r>
              <a:rPr lang="es-ES" sz="2000" dirty="0">
                <a:solidFill>
                  <a:schemeClr val="bg1"/>
                </a:solidFill>
              </a:rPr>
              <a:t>Barreras de escalabilidad y capacidades de tratamiento de los Proyectos.</a:t>
            </a:r>
          </a:p>
          <a:p>
            <a:pPr marL="285750" indent="-285750">
              <a:buFont typeface="Arial" panose="020B0604020202020204" pitchFamily="34" charset="0"/>
              <a:buChar char="•"/>
            </a:pPr>
            <a:r>
              <a:rPr lang="es-ES" sz="2000" dirty="0">
                <a:solidFill>
                  <a:schemeClr val="bg1"/>
                </a:solidFill>
              </a:rPr>
              <a:t>Tratamientos biológicos necesitan una relación de carbono nitrógeno adecuada.  </a:t>
            </a:r>
          </a:p>
          <a:p>
            <a:pPr marL="285750" indent="-285750">
              <a:buFont typeface="Arial" panose="020B0604020202020204" pitchFamily="34" charset="0"/>
              <a:buChar char="•"/>
            </a:pPr>
            <a:r>
              <a:rPr lang="es-ES" sz="2000" dirty="0">
                <a:solidFill>
                  <a:schemeClr val="bg1"/>
                </a:solidFill>
              </a:rPr>
              <a:t>Diseño adecuado para permisos de valorización de residuos y uso de subproductos. </a:t>
            </a:r>
          </a:p>
          <a:p>
            <a:pPr marL="285750" indent="-285750">
              <a:buFont typeface="Arial" panose="020B0604020202020204" pitchFamily="34" charset="0"/>
              <a:buChar char="•"/>
            </a:pPr>
            <a:endParaRPr lang="es-CL" dirty="0"/>
          </a:p>
        </p:txBody>
      </p:sp>
      <p:pic>
        <p:nvPicPr>
          <p:cNvPr id="2" name="Imagen 1">
            <a:extLst>
              <a:ext uri="{FF2B5EF4-FFF2-40B4-BE49-F238E27FC236}">
                <a16:creationId xmlns:a16="http://schemas.microsoft.com/office/drawing/2014/main" id="{267B1AE0-A369-6CDB-8058-EBEF5D1FA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477" y="3380247"/>
            <a:ext cx="3318520" cy="2443163"/>
          </a:xfrm>
          <a:prstGeom prst="rect">
            <a:avLst/>
          </a:prstGeom>
        </p:spPr>
      </p:pic>
    </p:spTree>
    <p:extLst>
      <p:ext uri="{BB962C8B-B14F-4D97-AF65-F5344CB8AC3E}">
        <p14:creationId xmlns:p14="http://schemas.microsoft.com/office/powerpoint/2010/main" val="2770820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84B81-21E9-CC4A-5B11-B42383C2917B}"/>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C6762AB7-5623-6BA1-7A4B-73A6B2716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135" y="792412"/>
            <a:ext cx="5525729" cy="4068155"/>
          </a:xfrm>
          <a:prstGeom prst="rect">
            <a:avLst/>
          </a:prstGeom>
        </p:spPr>
      </p:pic>
      <p:sp>
        <p:nvSpPr>
          <p:cNvPr id="12" name="CuadroTexto 11">
            <a:extLst>
              <a:ext uri="{FF2B5EF4-FFF2-40B4-BE49-F238E27FC236}">
                <a16:creationId xmlns:a16="http://schemas.microsoft.com/office/drawing/2014/main" id="{7DDD2548-1EB6-6624-F034-E81B51190A61}"/>
              </a:ext>
            </a:extLst>
          </p:cNvPr>
          <p:cNvSpPr txBox="1"/>
          <p:nvPr/>
        </p:nvSpPr>
        <p:spPr>
          <a:xfrm>
            <a:off x="4385187" y="5840361"/>
            <a:ext cx="3696929" cy="523220"/>
          </a:xfrm>
          <a:prstGeom prst="rect">
            <a:avLst/>
          </a:prstGeom>
          <a:noFill/>
        </p:spPr>
        <p:txBody>
          <a:bodyPr wrap="square" rtlCol="0">
            <a:spAutoFit/>
          </a:bodyPr>
          <a:lstStyle/>
          <a:p>
            <a:pPr algn="ctr"/>
            <a:r>
              <a:rPr lang="es-ES" sz="2800" dirty="0">
                <a:solidFill>
                  <a:schemeClr val="bg1"/>
                </a:solidFill>
              </a:rPr>
              <a:t>Abril 2026</a:t>
            </a:r>
          </a:p>
        </p:txBody>
      </p:sp>
    </p:spTree>
    <p:extLst>
      <p:ext uri="{BB962C8B-B14F-4D97-AF65-F5344CB8AC3E}">
        <p14:creationId xmlns:p14="http://schemas.microsoft.com/office/powerpoint/2010/main" val="21741010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E63CBBF6E58A84690044D1B1989F123" ma:contentTypeVersion="18" ma:contentTypeDescription="Crear nuevo documento." ma:contentTypeScope="" ma:versionID="bac7066301a46ba3e0d39b747406563b">
  <xsd:schema xmlns:xsd="http://www.w3.org/2001/XMLSchema" xmlns:xs="http://www.w3.org/2001/XMLSchema" xmlns:p="http://schemas.microsoft.com/office/2006/metadata/properties" xmlns:ns2="a6049481-0649-490a-8d4a-e55753ac5470" xmlns:ns3="b3c05c50-4ec6-47c5-ba24-73c87645831d" targetNamespace="http://schemas.microsoft.com/office/2006/metadata/properties" ma:root="true" ma:fieldsID="c1eacd9e3c27e257061c28832445b7d3" ns2:_="" ns3:_="">
    <xsd:import namespace="a6049481-0649-490a-8d4a-e55753ac5470"/>
    <xsd:import namespace="b3c05c50-4ec6-47c5-ba24-73c87645831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049481-0649-490a-8d4a-e55753ac54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d5817d62-04a7-4000-a3ef-823c3ef619c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c05c50-4ec6-47c5-ba24-73c87645831d"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6ecbcea8-5088-4885-b5b5-ad45a622df29}" ma:internalName="TaxCatchAll" ma:showField="CatchAllData" ma:web="b3c05c50-4ec6-47c5-ba24-73c8764583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3c05c50-4ec6-47c5-ba24-73c87645831d" xsi:nil="true"/>
    <lcf76f155ced4ddcb4097134ff3c332f xmlns="a6049481-0649-490a-8d4a-e55753ac547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84CFAD-BE90-4E97-BD30-AA3DE274E0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049481-0649-490a-8d4a-e55753ac5470"/>
    <ds:schemaRef ds:uri="b3c05c50-4ec6-47c5-ba24-73c8764583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03F8E0-1409-46F9-8AC0-7462FAE0143A}">
  <ds:schemaRefs>
    <ds:schemaRef ds:uri="http://schemas.microsoft.com/office/2006/metadata/properties"/>
    <ds:schemaRef ds:uri="http://schemas.microsoft.com/office/infopath/2007/PartnerControls"/>
    <ds:schemaRef ds:uri="b3c05c50-4ec6-47c5-ba24-73c87645831d"/>
    <ds:schemaRef ds:uri="a6049481-0649-490a-8d4a-e55753ac5470"/>
  </ds:schemaRefs>
</ds:datastoreItem>
</file>

<file path=customXml/itemProps3.xml><?xml version="1.0" encoding="utf-8"?>
<ds:datastoreItem xmlns:ds="http://schemas.openxmlformats.org/officeDocument/2006/customXml" ds:itemID="{AA49548D-6B56-4AE6-9D4E-1C08ABF712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2971</TotalTime>
  <Words>2612</Words>
  <Application>Microsoft Office PowerPoint</Application>
  <PresentationFormat>Panorámica</PresentationFormat>
  <Paragraphs>211</Paragraphs>
  <Slides>24</Slides>
  <Notes>23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Arial</vt:lpstr>
      <vt:lpstr>Calibri</vt:lpstr>
      <vt:lpstr>Calibri Light</vt:lpstr>
      <vt:lpstr>Nohemi</vt:lpstr>
      <vt:lpstr>Slate Condensed Book</vt:lpstr>
      <vt:lpstr>Tema de Office</vt:lpstr>
      <vt:lpstr>Presentación de PowerPoint</vt:lpstr>
      <vt:lpstr>Presentación de PowerPoint</vt:lpstr>
      <vt:lpstr>Mitilicultura (Chorito) en Chile</vt:lpstr>
      <vt:lpstr>Presentación de PowerPoint</vt:lpstr>
      <vt:lpstr>Somos los mayores productores de mejillones (Choritos) del país.</vt:lpstr>
      <vt:lpstr>Una gran proteína con menor  impacto </vt:lpstr>
      <vt:lpstr>Menos CO2 y Menos Agua</vt:lpstr>
      <vt:lpstr>Mercados principales</vt:lpstr>
      <vt:lpstr>Mejillones cocidos y congelados</vt:lpstr>
      <vt:lpstr>Proceso Productivo – Cultivos</vt:lpstr>
      <vt:lpstr>Proceso Productivo – Planta de Proceso</vt:lpstr>
      <vt:lpstr>Residuos Orgánicos, Nuestro Principal Desafío</vt:lpstr>
      <vt:lpstr>Presentación de PowerPoint</vt:lpstr>
      <vt:lpstr>Nuestros objetivos de sustentabilidad</vt:lpstr>
      <vt:lpstr>Codo a Codo con los Productores Artesanales</vt:lpstr>
      <vt:lpstr>Presentación de PowerPoint</vt:lpstr>
      <vt:lpstr>Proyectos de I+D</vt:lpstr>
      <vt:lpstr>Compostaje con Residuos Orgánicos   Proyecto AWARE</vt:lpstr>
      <vt:lpstr>Presentación de PowerPoint</vt:lpstr>
      <vt:lpstr>Presentación de PowerPoint</vt:lpstr>
      <vt:lpstr>Presentación de PowerPoint</vt:lpstr>
      <vt:lpstr>Las Conchillas al Mar - UCN/UST/AMICHILE/INTEMIT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Tomás Alcalde</dc:creator>
  <cp:lastModifiedBy>Pablo  Faundez</cp:lastModifiedBy>
  <cp:revision>6</cp:revision>
  <dcterms:created xsi:type="dcterms:W3CDTF">2025-01-02T15:11:10Z</dcterms:created>
  <dcterms:modified xsi:type="dcterms:W3CDTF">2026-04-21T12:54:10Z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0x0101000E63CBBF6E58A84690044D1B1989F123</vt:lpwstr>
  </property>
  <property fmtid="{D5CDD505-2E9C-101B-9397-08002B2CF9AE}" pid="3" name="MediaServiceImageTags">
    <vt:lpwstr/>
  </property>
</Properties>
</file>