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797675" cy="9872650"/>
  <p:embeddedFontLst>
    <p:embeddedFont>
      <p:font typeface="Play"/>
      <p:regular r:id="rId20"/>
      <p:bold r:id="rId21"/>
    </p:embeddedFont>
    <p:embeddedFont>
      <p:font typeface="Lato"/>
      <p:regular r:id="rId22"/>
      <p:bold r:id="rId23"/>
      <p:italic r:id="rId24"/>
      <p:boldItalic r:id="rId25"/>
    </p:embeddedFont>
    <p:embeddedFont>
      <p:font typeface="Arial Black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hJHXnt9setiKlhnLFBy3nLfqdf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E90B26-9463-498F-B05B-993DD50C7151}">
  <a:tblStyle styleId="{66E90B26-9463-498F-B05B-993DD50C715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1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22" Type="http://schemas.openxmlformats.org/officeDocument/2006/relationships/font" Target="fonts/Lato-regular.fntdata"/><Relationship Id="rId21" Type="http://schemas.openxmlformats.org/officeDocument/2006/relationships/font" Target="fonts/Play-bold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ialBlack-regular.fntdata"/><Relationship Id="rId25" Type="http://schemas.openxmlformats.org/officeDocument/2006/relationships/font" Target="fonts/Lato-bold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3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p4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487" name="Google Shape;487;p4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p5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5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p6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3" name="Google Shape;643;p7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7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8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p8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8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9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p9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9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0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10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0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1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9" name="Google Shape;699;p11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11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2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3" name="Google Shape;713;p12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2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3:notes"/>
          <p:cNvSpPr/>
          <p:nvPr>
            <p:ph idx="2" type="sldImg"/>
          </p:nvPr>
        </p:nvSpPr>
        <p:spPr>
          <a:xfrm>
            <a:off x="438150" y="1233488"/>
            <a:ext cx="5921375" cy="33321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7" name="Google Shape;727;p13:notes"/>
          <p:cNvSpPr txBox="1"/>
          <p:nvPr>
            <p:ph idx="1" type="body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13:notes"/>
          <p:cNvSpPr txBox="1"/>
          <p:nvPr>
            <p:ph idx="12" type="sldNum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>
  <p:cSld name="V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/>
          <p:nvPr>
            <p:ph idx="1" type="body"/>
          </p:nvPr>
        </p:nvSpPr>
        <p:spPr>
          <a:xfrm>
            <a:off x="479425" y="479424"/>
            <a:ext cx="9313863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5"/>
          <p:cNvSpPr/>
          <p:nvPr/>
        </p:nvSpPr>
        <p:spPr>
          <a:xfrm>
            <a:off x="479425" y="6433021"/>
            <a:ext cx="684213" cy="24673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push dir="r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2" type="sldNum"/>
          </p:nvPr>
        </p:nvSpPr>
        <p:spPr>
          <a:xfrm>
            <a:off x="11026774" y="6192960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4"/>
          <p:cNvSpPr/>
          <p:nvPr/>
        </p:nvSpPr>
        <p:spPr>
          <a:xfrm>
            <a:off x="479425" y="6252155"/>
            <a:ext cx="684213" cy="246735"/>
          </a:xfrm>
          <a:prstGeom prst="rect">
            <a:avLst/>
          </a:prstGeom>
          <a:noFill/>
          <a:ln>
            <a:noFill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transition spd="slow">
    <p:push dir="r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02">
          <p15:clr>
            <a:srgbClr val="F26B43"/>
          </p15:clr>
        </p15:guide>
        <p15:guide id="4" pos="733">
          <p15:clr>
            <a:srgbClr val="F26B43"/>
          </p15:clr>
        </p15:guide>
        <p15:guide id="5" pos="906">
          <p15:clr>
            <a:srgbClr val="F26B43"/>
          </p15:clr>
        </p15:guide>
        <p15:guide id="6" pos="1337">
          <p15:clr>
            <a:srgbClr val="F26B43"/>
          </p15:clr>
        </p15:guide>
        <p15:guide id="7" pos="1510">
          <p15:clr>
            <a:srgbClr val="F26B43"/>
          </p15:clr>
        </p15:guide>
        <p15:guide id="8" pos="1941">
          <p15:clr>
            <a:srgbClr val="F26B43"/>
          </p15:clr>
        </p15:guide>
        <p15:guide id="9" pos="2114">
          <p15:clr>
            <a:srgbClr val="F26B43"/>
          </p15:clr>
        </p15:guide>
        <p15:guide id="10" pos="2545">
          <p15:clr>
            <a:srgbClr val="F26B43"/>
          </p15:clr>
        </p15:guide>
        <p15:guide id="11" pos="2718">
          <p15:clr>
            <a:srgbClr val="F26B43"/>
          </p15:clr>
        </p15:guide>
        <p15:guide id="12" pos="3149">
          <p15:clr>
            <a:srgbClr val="F26B43"/>
          </p15:clr>
        </p15:guide>
        <p15:guide id="13" pos="3322">
          <p15:clr>
            <a:srgbClr val="F26B43"/>
          </p15:clr>
        </p15:guide>
        <p15:guide id="14" pos="3753">
          <p15:clr>
            <a:srgbClr val="F26B43"/>
          </p15:clr>
        </p15:guide>
        <p15:guide id="15" pos="3926">
          <p15:clr>
            <a:srgbClr val="F26B43"/>
          </p15:clr>
        </p15:guide>
        <p15:guide id="16" pos="4357">
          <p15:clr>
            <a:srgbClr val="F26B43"/>
          </p15:clr>
        </p15:guide>
        <p15:guide id="17" pos="4530">
          <p15:clr>
            <a:srgbClr val="F26B43"/>
          </p15:clr>
        </p15:guide>
        <p15:guide id="18" pos="4961">
          <p15:clr>
            <a:srgbClr val="F26B43"/>
          </p15:clr>
        </p15:guide>
        <p15:guide id="19" pos="5134">
          <p15:clr>
            <a:srgbClr val="F26B43"/>
          </p15:clr>
        </p15:guide>
        <p15:guide id="20" pos="5565">
          <p15:clr>
            <a:srgbClr val="F26B43"/>
          </p15:clr>
        </p15:guide>
        <p15:guide id="21" pos="5738">
          <p15:clr>
            <a:srgbClr val="F26B43"/>
          </p15:clr>
        </p15:guide>
        <p15:guide id="22" pos="6169">
          <p15:clr>
            <a:srgbClr val="F26B43"/>
          </p15:clr>
        </p15:guide>
        <p15:guide id="23" pos="6342">
          <p15:clr>
            <a:srgbClr val="F26B43"/>
          </p15:clr>
        </p15:guide>
        <p15:guide id="24" pos="6773">
          <p15:clr>
            <a:srgbClr val="F26B43"/>
          </p15:clr>
        </p15:guide>
        <p15:guide id="25" pos="6946">
          <p15:clr>
            <a:srgbClr val="F26B43"/>
          </p15:clr>
        </p15:guide>
        <p15:guide id="26" pos="7377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02">
          <p15:clr>
            <a:srgbClr val="F26B43"/>
          </p15:clr>
        </p15:guide>
        <p15:guide id="30" orient="horz" pos="387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0.png"/><Relationship Id="rId13" Type="http://schemas.openxmlformats.org/officeDocument/2006/relationships/image" Target="../media/image19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jp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5" Type="http://schemas.openxmlformats.org/officeDocument/2006/relationships/image" Target="../media/image14.png"/><Relationship Id="rId14" Type="http://schemas.openxmlformats.org/officeDocument/2006/relationships/image" Target="../media/image11.png"/><Relationship Id="rId17" Type="http://schemas.openxmlformats.org/officeDocument/2006/relationships/image" Target="../media/image18.png"/><Relationship Id="rId16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18" Type="http://schemas.openxmlformats.org/officeDocument/2006/relationships/image" Target="../media/image5.png"/><Relationship Id="rId7" Type="http://schemas.openxmlformats.org/officeDocument/2006/relationships/image" Target="../media/image8.jp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jpg"/><Relationship Id="rId4" Type="http://schemas.openxmlformats.org/officeDocument/2006/relationships/image" Target="../media/image15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0.png"/><Relationship Id="rId10" Type="http://schemas.openxmlformats.org/officeDocument/2006/relationships/image" Target="../media/image22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.png"/><Relationship Id="rId4" Type="http://schemas.openxmlformats.org/officeDocument/2006/relationships/image" Target="../media/image17.jpg"/><Relationship Id="rId9" Type="http://schemas.openxmlformats.org/officeDocument/2006/relationships/image" Target="../media/image29.png"/><Relationship Id="rId5" Type="http://schemas.openxmlformats.org/officeDocument/2006/relationships/image" Target="../media/image16.png"/><Relationship Id="rId6" Type="http://schemas.openxmlformats.org/officeDocument/2006/relationships/image" Target="../media/image37.jpg"/><Relationship Id="rId7" Type="http://schemas.openxmlformats.org/officeDocument/2006/relationships/image" Target="../media/image34.jpg"/><Relationship Id="rId8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jpg"/><Relationship Id="rId4" Type="http://schemas.openxmlformats.org/officeDocument/2006/relationships/image" Target="../media/image3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jpg"/><Relationship Id="rId4" Type="http://schemas.openxmlformats.org/officeDocument/2006/relationships/image" Target="../media/image5.png"/><Relationship Id="rId5" Type="http://schemas.openxmlformats.org/officeDocument/2006/relationships/image" Target="../media/image21.jpg"/><Relationship Id="rId6" Type="http://schemas.openxmlformats.org/officeDocument/2006/relationships/image" Target="../media/image24.jpg"/><Relationship Id="rId7" Type="http://schemas.openxmlformats.org/officeDocument/2006/relationships/image" Target="../media/image2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27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jpg"/><Relationship Id="rId4" Type="http://schemas.openxmlformats.org/officeDocument/2006/relationships/image" Target="../media/image28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jp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jp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/>
          <p:nvPr/>
        </p:nvSpPr>
        <p:spPr>
          <a:xfrm>
            <a:off x="0" y="-179465"/>
            <a:ext cx="12192000" cy="7172325"/>
          </a:xfrm>
          <a:prstGeom prst="rect">
            <a:avLst/>
          </a:prstGeom>
          <a:gradFill>
            <a:gsLst>
              <a:gs pos="0">
                <a:srgbClr val="0B122F">
                  <a:alpha val="0"/>
                </a:srgbClr>
              </a:gs>
              <a:gs pos="1000">
                <a:srgbClr val="0B122F">
                  <a:alpha val="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0" y="3587720"/>
            <a:ext cx="7200000" cy="265471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0" y="4494395"/>
            <a:ext cx="8838406" cy="265471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-251" y="5410726"/>
            <a:ext cx="5134225" cy="265471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 txBox="1"/>
          <p:nvPr/>
        </p:nvSpPr>
        <p:spPr>
          <a:xfrm>
            <a:off x="-323057" y="3025110"/>
            <a:ext cx="9313863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40000" spcFirstLastPara="1" rIns="0" wrap="square" tIns="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TRANSFORMACIÓN    ENERGÉTICA Y CAMBIO CLIMÁTICO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 txBox="1"/>
          <p:nvPr/>
        </p:nvSpPr>
        <p:spPr>
          <a:xfrm>
            <a:off x="6750908" y="6037607"/>
            <a:ext cx="48531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MATÍAS BERNALES,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GERENTE DE COMUNIDADES Y SOSTENIBILIDAD DE ENGIE CHILE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 2026</a:t>
            </a:r>
            <a:endParaRPr/>
          </a:p>
        </p:txBody>
      </p:sp>
      <p:pic>
        <p:nvPicPr>
          <p:cNvPr id="30" name="Google Shape;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4875" y="420283"/>
            <a:ext cx="2701748" cy="97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"/>
          <p:cNvPicPr preferRelativeResize="0"/>
          <p:nvPr/>
        </p:nvPicPr>
        <p:blipFill rotWithShape="1">
          <a:blip r:embed="rId3">
            <a:alphaModFix/>
          </a:blip>
          <a:srcRect b="0" l="8731" r="5828" t="0"/>
          <a:stretch/>
        </p:blipFill>
        <p:spPr>
          <a:xfrm>
            <a:off x="4990870" y="0"/>
            <a:ext cx="781275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"/>
          <p:cNvSpPr/>
          <p:nvPr/>
        </p:nvSpPr>
        <p:spPr>
          <a:xfrm>
            <a:off x="-2" y="0"/>
            <a:ext cx="12803628" cy="6858001"/>
          </a:xfrm>
          <a:prstGeom prst="rect">
            <a:avLst/>
          </a:prstGeom>
          <a:gradFill>
            <a:gsLst>
              <a:gs pos="0">
                <a:srgbClr val="0B122F">
                  <a:alpha val="0"/>
                </a:srgbClr>
              </a:gs>
              <a:gs pos="1000">
                <a:srgbClr val="0B122F">
                  <a:alpha val="0"/>
                </a:srgbClr>
              </a:gs>
              <a:gs pos="100000">
                <a:srgbClr val="0B122F">
                  <a:alpha val="74901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-1" y="-1"/>
            <a:ext cx="4999039" cy="6857999"/>
          </a:xfrm>
          <a:prstGeom prst="rect">
            <a:avLst/>
          </a:prstGeom>
          <a:solidFill>
            <a:schemeClr val="accent5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-3" y="1905122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 txBox="1"/>
          <p:nvPr>
            <p:ph idx="1" type="body"/>
          </p:nvPr>
        </p:nvSpPr>
        <p:spPr>
          <a:xfrm>
            <a:off x="479425" y="479425"/>
            <a:ext cx="4215871" cy="1329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NUESTRO PROPÓSITO</a:t>
            </a:r>
            <a:endParaRPr/>
          </a:p>
        </p:txBody>
      </p:sp>
      <p:sp>
        <p:nvSpPr>
          <p:cNvPr id="42" name="Google Shape;42;p2"/>
          <p:cNvSpPr txBox="1"/>
          <p:nvPr/>
        </p:nvSpPr>
        <p:spPr>
          <a:xfrm>
            <a:off x="479424" y="2513813"/>
            <a:ext cx="3819261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79705" lvl="0" marL="179705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Actuar para acelerar la transición a un mundo carbono neutral, a través de la reducción del consumo de energía y soluciones amigables con el medio ambiente.</a:t>
            </a:r>
            <a:endParaRPr/>
          </a:p>
          <a:p>
            <a:pPr indent="-179705" lvl="0" marL="179705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Nuestro propósito reúne a la empresa, sus colaboradores, sus clientes y sus accionistas, y concilia el rendimiento económico con un impacto positivo en las personas y el planeta. </a:t>
            </a:r>
            <a:endParaRPr b="0" i="0" sz="1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3" name="Google Shape;4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0" y="0"/>
            <a:ext cx="5267529" cy="68579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-1" y="1937371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 txBox="1"/>
          <p:nvPr>
            <p:ph idx="1" type="body"/>
          </p:nvPr>
        </p:nvSpPr>
        <p:spPr>
          <a:xfrm>
            <a:off x="479425" y="479425"/>
            <a:ext cx="4215871" cy="1329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ENGIE</a:t>
            </a:r>
            <a:br>
              <a:rPr lang="en-US"/>
            </a:br>
            <a:r>
              <a:rPr lang="en-US"/>
              <a:t>GROUP</a:t>
            </a:r>
            <a:endParaRPr/>
          </a:p>
        </p:txBody>
      </p:sp>
      <p:sp>
        <p:nvSpPr>
          <p:cNvPr id="53" name="Google Shape;53;p3"/>
          <p:cNvSpPr txBox="1"/>
          <p:nvPr/>
        </p:nvSpPr>
        <p:spPr>
          <a:xfrm>
            <a:off x="479425" y="4277128"/>
            <a:ext cx="2741295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102 GW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capacidad instalada total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479425" y="3293272"/>
            <a:ext cx="219233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98,000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trabajadores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479424" y="2494082"/>
            <a:ext cx="2929255" cy="723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30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países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5495744" y="1643984"/>
            <a:ext cx="6448760" cy="3749734"/>
          </a:xfrm>
          <a:custGeom>
            <a:rect b="b" l="l" r="r" t="t"/>
            <a:pathLst>
              <a:path extrusionOk="0" h="5668963" w="6437313">
                <a:moveTo>
                  <a:pt x="4517042" y="0"/>
                </a:moveTo>
                <a:lnTo>
                  <a:pt x="6437313" y="0"/>
                </a:lnTo>
                <a:lnTo>
                  <a:pt x="6437313" y="5668963"/>
                </a:lnTo>
                <a:lnTo>
                  <a:pt x="0" y="5668963"/>
                </a:lnTo>
                <a:lnTo>
                  <a:pt x="0" y="0"/>
                </a:lnTo>
                <a:lnTo>
                  <a:pt x="1892152" y="0"/>
                </a:lnTo>
              </a:path>
            </a:pathLst>
          </a:custGeom>
          <a:noFill/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5495744" y="1478948"/>
            <a:ext cx="6448760" cy="330072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72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PRESENT ON 5 CONTINENTS</a:t>
            </a:r>
            <a:endParaRPr/>
          </a:p>
        </p:txBody>
      </p:sp>
      <p:sp>
        <p:nvSpPr>
          <p:cNvPr id="58" name="Google Shape;58;p3"/>
          <p:cNvSpPr txBox="1"/>
          <p:nvPr/>
        </p:nvSpPr>
        <p:spPr>
          <a:xfrm>
            <a:off x="5807303" y="5555135"/>
            <a:ext cx="2868480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17245F"/>
                </a:solidFill>
                <a:latin typeface="Lato"/>
                <a:ea typeface="Lato"/>
                <a:cs typeface="Lato"/>
                <a:sym typeface="Lato"/>
              </a:rPr>
              <a:t>: ENGIE presence as of 31 December 2024.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479425" y="5260985"/>
            <a:ext cx="2741295" cy="723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51 GW</a:t>
            </a:r>
            <a:endParaRPr b="1" sz="3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capacidad instalada en renovables y BESS</a:t>
            </a:r>
            <a:endParaRPr/>
          </a:p>
        </p:txBody>
      </p:sp>
      <p:sp>
        <p:nvSpPr>
          <p:cNvPr id="60" name="Google Shape;60;p3"/>
          <p:cNvSpPr txBox="1"/>
          <p:nvPr/>
        </p:nvSpPr>
        <p:spPr>
          <a:xfrm>
            <a:off x="9697041" y="6525868"/>
            <a:ext cx="2247463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rgbClr val="0D2461"/>
                </a:solidFill>
                <a:latin typeface="Lato"/>
                <a:ea typeface="Lato"/>
                <a:cs typeface="Lato"/>
                <a:sym typeface="Lato"/>
              </a:rPr>
              <a:t> Figures as of 31 December 2024.</a:t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5495744" y="5513543"/>
            <a:ext cx="191069" cy="218157"/>
          </a:xfrm>
          <a:prstGeom prst="rect">
            <a:avLst/>
          </a:prstGeom>
          <a:solidFill>
            <a:srgbClr val="0D2461"/>
          </a:solidFill>
          <a:ln cap="flat" cmpd="sng" w="19050">
            <a:solidFill>
              <a:srgbClr val="0D246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3"/>
          <p:cNvGrpSpPr/>
          <p:nvPr/>
        </p:nvGrpSpPr>
        <p:grpSpPr>
          <a:xfrm>
            <a:off x="5471066" y="2120456"/>
            <a:ext cx="6239922" cy="3084296"/>
            <a:chOff x="5355449" y="2202882"/>
            <a:chExt cx="6182047" cy="3055690"/>
          </a:xfrm>
        </p:grpSpPr>
        <p:sp>
          <p:nvSpPr>
            <p:cNvPr id="63" name="Google Shape;63;p3"/>
            <p:cNvSpPr/>
            <p:nvPr/>
          </p:nvSpPr>
          <p:spPr>
            <a:xfrm>
              <a:off x="9319377" y="3109686"/>
              <a:ext cx="260686" cy="210298"/>
            </a:xfrm>
            <a:custGeom>
              <a:rect b="b" l="l" r="r" t="t"/>
              <a:pathLst>
                <a:path extrusionOk="0" h="210298" w="260686">
                  <a:moveTo>
                    <a:pt x="255364" y="24614"/>
                  </a:moveTo>
                  <a:lnTo>
                    <a:pt x="260686" y="31017"/>
                  </a:lnTo>
                  <a:lnTo>
                    <a:pt x="250292" y="33844"/>
                  </a:lnTo>
                  <a:lnTo>
                    <a:pt x="241727" y="37752"/>
                  </a:lnTo>
                  <a:lnTo>
                    <a:pt x="220606" y="40580"/>
                  </a:lnTo>
                  <a:lnTo>
                    <a:pt x="201647" y="45236"/>
                  </a:lnTo>
                  <a:lnTo>
                    <a:pt x="193082" y="55215"/>
                  </a:lnTo>
                  <a:lnTo>
                    <a:pt x="199901" y="64861"/>
                  </a:lnTo>
                  <a:lnTo>
                    <a:pt x="204890" y="76336"/>
                  </a:lnTo>
                  <a:lnTo>
                    <a:pt x="197739" y="85982"/>
                  </a:lnTo>
                  <a:lnTo>
                    <a:pt x="200566" y="94880"/>
                  </a:lnTo>
                  <a:lnTo>
                    <a:pt x="197323" y="103112"/>
                  </a:lnTo>
                  <a:lnTo>
                    <a:pt x="178780" y="102364"/>
                  </a:lnTo>
                  <a:lnTo>
                    <a:pt x="189839" y="117415"/>
                  </a:lnTo>
                  <a:lnTo>
                    <a:pt x="178780" y="123485"/>
                  </a:lnTo>
                  <a:lnTo>
                    <a:pt x="173791" y="137039"/>
                  </a:lnTo>
                  <a:lnTo>
                    <a:pt x="177699" y="151009"/>
                  </a:lnTo>
                  <a:lnTo>
                    <a:pt x="171296" y="157412"/>
                  </a:lnTo>
                  <a:lnTo>
                    <a:pt x="163812" y="155250"/>
                  </a:lnTo>
                  <a:lnTo>
                    <a:pt x="149510" y="158493"/>
                  </a:lnTo>
                  <a:lnTo>
                    <a:pt x="148762" y="164563"/>
                  </a:lnTo>
                  <a:lnTo>
                    <a:pt x="134127" y="164563"/>
                  </a:lnTo>
                  <a:lnTo>
                    <a:pt x="125894" y="177785"/>
                  </a:lnTo>
                  <a:lnTo>
                    <a:pt x="128721" y="197077"/>
                  </a:lnTo>
                  <a:lnTo>
                    <a:pt x="105106" y="206723"/>
                  </a:lnTo>
                  <a:lnTo>
                    <a:pt x="91136" y="204561"/>
                  </a:lnTo>
                  <a:lnTo>
                    <a:pt x="87893" y="209550"/>
                  </a:lnTo>
                  <a:lnTo>
                    <a:pt x="75753" y="206723"/>
                  </a:lnTo>
                  <a:lnTo>
                    <a:pt x="56794" y="210299"/>
                  </a:lnTo>
                  <a:lnTo>
                    <a:pt x="22451" y="198491"/>
                  </a:lnTo>
                  <a:lnTo>
                    <a:pt x="36421" y="177785"/>
                  </a:lnTo>
                  <a:lnTo>
                    <a:pt x="32513" y="163150"/>
                  </a:lnTo>
                  <a:lnTo>
                    <a:pt x="17130" y="159242"/>
                  </a:lnTo>
                  <a:lnTo>
                    <a:pt x="12806" y="144606"/>
                  </a:lnTo>
                  <a:lnTo>
                    <a:pt x="3160" y="126395"/>
                  </a:lnTo>
                  <a:lnTo>
                    <a:pt x="8897" y="113922"/>
                  </a:lnTo>
                  <a:lnTo>
                    <a:pt x="0" y="110346"/>
                  </a:lnTo>
                  <a:lnTo>
                    <a:pt x="1746" y="93549"/>
                  </a:lnTo>
                  <a:lnTo>
                    <a:pt x="3908" y="64944"/>
                  </a:lnTo>
                  <a:lnTo>
                    <a:pt x="25029" y="73841"/>
                  </a:lnTo>
                  <a:lnTo>
                    <a:pt x="38999" y="70598"/>
                  </a:lnTo>
                  <a:lnTo>
                    <a:pt x="40412" y="60204"/>
                  </a:lnTo>
                  <a:lnTo>
                    <a:pt x="54715" y="56961"/>
                  </a:lnTo>
                  <a:lnTo>
                    <a:pt x="64028" y="49810"/>
                  </a:lnTo>
                  <a:lnTo>
                    <a:pt x="63280" y="31599"/>
                  </a:lnTo>
                  <a:lnTo>
                    <a:pt x="78330" y="26942"/>
                  </a:lnTo>
                  <a:lnTo>
                    <a:pt x="79412" y="19042"/>
                  </a:lnTo>
                  <a:lnTo>
                    <a:pt x="89806" y="25113"/>
                  </a:lnTo>
                  <a:lnTo>
                    <a:pt x="95543" y="25861"/>
                  </a:lnTo>
                  <a:lnTo>
                    <a:pt x="106270" y="25861"/>
                  </a:lnTo>
                  <a:lnTo>
                    <a:pt x="121654" y="30850"/>
                  </a:lnTo>
                  <a:lnTo>
                    <a:pt x="128056" y="33345"/>
                  </a:lnTo>
                  <a:lnTo>
                    <a:pt x="140197" y="26194"/>
                  </a:lnTo>
                  <a:lnTo>
                    <a:pt x="147680" y="30518"/>
                  </a:lnTo>
                  <a:lnTo>
                    <a:pt x="150924" y="20123"/>
                  </a:lnTo>
                  <a:lnTo>
                    <a:pt x="162399" y="20456"/>
                  </a:lnTo>
                  <a:lnTo>
                    <a:pt x="164561" y="17213"/>
                  </a:lnTo>
                  <a:lnTo>
                    <a:pt x="163812" y="7900"/>
                  </a:lnTo>
                  <a:lnTo>
                    <a:pt x="169883" y="0"/>
                  </a:lnTo>
                  <a:lnTo>
                    <a:pt x="181691" y="4989"/>
                  </a:lnTo>
                  <a:lnTo>
                    <a:pt x="181358" y="12141"/>
                  </a:lnTo>
                  <a:lnTo>
                    <a:pt x="187428" y="13222"/>
                  </a:lnTo>
                  <a:lnTo>
                    <a:pt x="190671" y="32514"/>
                  </a:lnTo>
                  <a:lnTo>
                    <a:pt x="200317" y="39997"/>
                  </a:lnTo>
                  <a:lnTo>
                    <a:pt x="205639" y="35008"/>
                  </a:lnTo>
                  <a:lnTo>
                    <a:pt x="213538" y="32846"/>
                  </a:lnTo>
                  <a:lnTo>
                    <a:pt x="222436" y="22452"/>
                  </a:lnTo>
                  <a:lnTo>
                    <a:pt x="235990" y="24198"/>
                  </a:lnTo>
                  <a:lnTo>
                    <a:pt x="255281" y="24198"/>
                  </a:lnTo>
                  <a:lnTo>
                    <a:pt x="255281" y="2419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390219" y="4127251"/>
              <a:ext cx="251872" cy="276822"/>
            </a:xfrm>
            <a:custGeom>
              <a:rect b="b" l="l" r="r" t="t"/>
              <a:pathLst>
                <a:path extrusionOk="0" h="276822" w="251872">
                  <a:moveTo>
                    <a:pt x="248962" y="116334"/>
                  </a:moveTo>
                  <a:lnTo>
                    <a:pt x="251124" y="123485"/>
                  </a:lnTo>
                  <a:lnTo>
                    <a:pt x="248629" y="134544"/>
                  </a:lnTo>
                  <a:lnTo>
                    <a:pt x="251872" y="145272"/>
                  </a:lnTo>
                  <a:lnTo>
                    <a:pt x="248629" y="153836"/>
                  </a:lnTo>
                  <a:lnTo>
                    <a:pt x="250043" y="161736"/>
                  </a:lnTo>
                  <a:lnTo>
                    <a:pt x="208216" y="161404"/>
                  </a:lnTo>
                  <a:lnTo>
                    <a:pt x="205389" y="234663"/>
                  </a:lnTo>
                  <a:lnTo>
                    <a:pt x="218278" y="253206"/>
                  </a:lnTo>
                  <a:lnTo>
                    <a:pt x="231167" y="267509"/>
                  </a:lnTo>
                  <a:lnTo>
                    <a:pt x="193997" y="276823"/>
                  </a:lnTo>
                  <a:lnTo>
                    <a:pt x="145768" y="273579"/>
                  </a:lnTo>
                  <a:lnTo>
                    <a:pt x="132214" y="262852"/>
                  </a:lnTo>
                  <a:lnTo>
                    <a:pt x="51056" y="263601"/>
                  </a:lnTo>
                  <a:lnTo>
                    <a:pt x="48229" y="265347"/>
                  </a:lnTo>
                  <a:lnTo>
                    <a:pt x="36421" y="254953"/>
                  </a:lnTo>
                  <a:lnTo>
                    <a:pt x="23533" y="254204"/>
                  </a:lnTo>
                  <a:lnTo>
                    <a:pt x="11392" y="258113"/>
                  </a:lnTo>
                  <a:lnTo>
                    <a:pt x="1746" y="262437"/>
                  </a:lnTo>
                  <a:lnTo>
                    <a:pt x="0" y="248134"/>
                  </a:lnTo>
                  <a:lnTo>
                    <a:pt x="3243" y="227761"/>
                  </a:lnTo>
                  <a:lnTo>
                    <a:pt x="10394" y="206640"/>
                  </a:lnTo>
                  <a:lnTo>
                    <a:pt x="11475" y="196994"/>
                  </a:lnTo>
                  <a:lnTo>
                    <a:pt x="18294" y="176288"/>
                  </a:lnTo>
                  <a:lnTo>
                    <a:pt x="23283" y="166975"/>
                  </a:lnTo>
                  <a:lnTo>
                    <a:pt x="35091" y="151924"/>
                  </a:lnTo>
                  <a:lnTo>
                    <a:pt x="41909" y="141529"/>
                  </a:lnTo>
                  <a:lnTo>
                    <a:pt x="44072" y="124732"/>
                  </a:lnTo>
                  <a:lnTo>
                    <a:pt x="42990" y="111511"/>
                  </a:lnTo>
                  <a:lnTo>
                    <a:pt x="37253" y="103278"/>
                  </a:lnTo>
                  <a:lnTo>
                    <a:pt x="31931" y="89308"/>
                  </a:lnTo>
                  <a:lnTo>
                    <a:pt x="27275" y="75754"/>
                  </a:lnTo>
                  <a:lnTo>
                    <a:pt x="28355" y="70765"/>
                  </a:lnTo>
                  <a:lnTo>
                    <a:pt x="34426" y="61867"/>
                  </a:lnTo>
                  <a:lnTo>
                    <a:pt x="28688" y="39748"/>
                  </a:lnTo>
                  <a:lnTo>
                    <a:pt x="24364" y="24364"/>
                  </a:lnTo>
                  <a:lnTo>
                    <a:pt x="14386" y="9729"/>
                  </a:lnTo>
                  <a:lnTo>
                    <a:pt x="16548" y="5405"/>
                  </a:lnTo>
                  <a:lnTo>
                    <a:pt x="24780" y="2162"/>
                  </a:lnTo>
                  <a:lnTo>
                    <a:pt x="30850" y="2495"/>
                  </a:lnTo>
                  <a:lnTo>
                    <a:pt x="38001" y="0"/>
                  </a:lnTo>
                  <a:lnTo>
                    <a:pt x="97705" y="333"/>
                  </a:lnTo>
                  <a:lnTo>
                    <a:pt x="102362" y="17130"/>
                  </a:lnTo>
                  <a:lnTo>
                    <a:pt x="108100" y="31100"/>
                  </a:lnTo>
                  <a:lnTo>
                    <a:pt x="112756" y="38584"/>
                  </a:lnTo>
                  <a:lnTo>
                    <a:pt x="120240" y="50392"/>
                  </a:lnTo>
                  <a:lnTo>
                    <a:pt x="133794" y="48646"/>
                  </a:lnTo>
                  <a:lnTo>
                    <a:pt x="140197" y="45402"/>
                  </a:lnTo>
                  <a:lnTo>
                    <a:pt x="151256" y="48646"/>
                  </a:lnTo>
                  <a:lnTo>
                    <a:pt x="154499" y="42908"/>
                  </a:lnTo>
                  <a:lnTo>
                    <a:pt x="159821" y="29686"/>
                  </a:lnTo>
                  <a:lnTo>
                    <a:pt x="172294" y="28605"/>
                  </a:lnTo>
                  <a:lnTo>
                    <a:pt x="173375" y="24697"/>
                  </a:lnTo>
                  <a:lnTo>
                    <a:pt x="183769" y="24697"/>
                  </a:lnTo>
                  <a:lnTo>
                    <a:pt x="182023" y="32929"/>
                  </a:lnTo>
                  <a:lnTo>
                    <a:pt x="206304" y="32597"/>
                  </a:lnTo>
                  <a:lnTo>
                    <a:pt x="206637" y="47232"/>
                  </a:lnTo>
                  <a:lnTo>
                    <a:pt x="210545" y="55797"/>
                  </a:lnTo>
                  <a:lnTo>
                    <a:pt x="207302" y="69767"/>
                  </a:lnTo>
                  <a:lnTo>
                    <a:pt x="208715" y="84070"/>
                  </a:lnTo>
                  <a:lnTo>
                    <a:pt x="215118" y="92634"/>
                  </a:lnTo>
                  <a:lnTo>
                    <a:pt x="213705" y="119826"/>
                  </a:lnTo>
                  <a:lnTo>
                    <a:pt x="218694" y="117664"/>
                  </a:lnTo>
                  <a:lnTo>
                    <a:pt x="227259" y="118412"/>
                  </a:lnTo>
                  <a:lnTo>
                    <a:pt x="239732" y="114837"/>
                  </a:lnTo>
                  <a:lnTo>
                    <a:pt x="249045" y="11625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398369" y="4094655"/>
              <a:ext cx="21786" cy="31099"/>
            </a:xfrm>
            <a:custGeom>
              <a:rect b="b" l="l" r="r" t="t"/>
              <a:pathLst>
                <a:path extrusionOk="0" h="31099" w="21786">
                  <a:moveTo>
                    <a:pt x="5322" y="31017"/>
                  </a:moveTo>
                  <a:lnTo>
                    <a:pt x="0" y="13887"/>
                  </a:lnTo>
                  <a:lnTo>
                    <a:pt x="8232" y="3908"/>
                  </a:lnTo>
                  <a:lnTo>
                    <a:pt x="14302" y="0"/>
                  </a:lnTo>
                  <a:lnTo>
                    <a:pt x="21786" y="7900"/>
                  </a:lnTo>
                  <a:lnTo>
                    <a:pt x="14635" y="12889"/>
                  </a:lnTo>
                  <a:lnTo>
                    <a:pt x="11060" y="18627"/>
                  </a:lnTo>
                  <a:lnTo>
                    <a:pt x="10311" y="28605"/>
                  </a:lnTo>
                  <a:lnTo>
                    <a:pt x="5322" y="3110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8513702" y="3014224"/>
              <a:ext cx="34758" cy="69683"/>
            </a:xfrm>
            <a:custGeom>
              <a:rect b="b" l="l" r="r" t="t"/>
              <a:pathLst>
                <a:path extrusionOk="0" h="69683" w="34758">
                  <a:moveTo>
                    <a:pt x="6819" y="0"/>
                  </a:moveTo>
                  <a:lnTo>
                    <a:pt x="8232" y="4324"/>
                  </a:lnTo>
                  <a:lnTo>
                    <a:pt x="13221" y="2162"/>
                  </a:lnTo>
                  <a:lnTo>
                    <a:pt x="17546" y="8232"/>
                  </a:lnTo>
                  <a:lnTo>
                    <a:pt x="22202" y="10727"/>
                  </a:lnTo>
                  <a:lnTo>
                    <a:pt x="24364" y="18959"/>
                  </a:lnTo>
                  <a:lnTo>
                    <a:pt x="22618" y="26859"/>
                  </a:lnTo>
                  <a:lnTo>
                    <a:pt x="26193" y="36505"/>
                  </a:lnTo>
                  <a:lnTo>
                    <a:pt x="34426" y="41827"/>
                  </a:lnTo>
                  <a:lnTo>
                    <a:pt x="34758" y="47897"/>
                  </a:lnTo>
                  <a:lnTo>
                    <a:pt x="28688" y="51140"/>
                  </a:lnTo>
                  <a:lnTo>
                    <a:pt x="28355" y="58624"/>
                  </a:lnTo>
                  <a:lnTo>
                    <a:pt x="20456" y="69684"/>
                  </a:lnTo>
                  <a:lnTo>
                    <a:pt x="17213" y="68270"/>
                  </a:lnTo>
                  <a:lnTo>
                    <a:pt x="16464" y="63281"/>
                  </a:lnTo>
                  <a:lnTo>
                    <a:pt x="5405" y="55381"/>
                  </a:lnTo>
                  <a:lnTo>
                    <a:pt x="2910" y="44654"/>
                  </a:lnTo>
                  <a:lnTo>
                    <a:pt x="3243" y="28938"/>
                  </a:lnTo>
                  <a:lnTo>
                    <a:pt x="4989" y="22119"/>
                  </a:lnTo>
                  <a:lnTo>
                    <a:pt x="1746" y="18544"/>
                  </a:lnTo>
                  <a:lnTo>
                    <a:pt x="0" y="11060"/>
                  </a:lnTo>
                  <a:lnTo>
                    <a:pt x="6819" y="0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9176020" y="3394907"/>
              <a:ext cx="93215" cy="81824"/>
            </a:xfrm>
            <a:custGeom>
              <a:rect b="b" l="l" r="r" t="t"/>
              <a:pathLst>
                <a:path extrusionOk="0" h="81824" w="93215">
                  <a:moveTo>
                    <a:pt x="88559" y="7733"/>
                  </a:moveTo>
                  <a:lnTo>
                    <a:pt x="93215" y="25944"/>
                  </a:lnTo>
                  <a:lnTo>
                    <a:pt x="83237" y="25944"/>
                  </a:lnTo>
                  <a:lnTo>
                    <a:pt x="83237" y="40995"/>
                  </a:lnTo>
                  <a:lnTo>
                    <a:pt x="87145" y="44238"/>
                  </a:lnTo>
                  <a:lnTo>
                    <a:pt x="78580" y="48895"/>
                  </a:lnTo>
                  <a:lnTo>
                    <a:pt x="79329" y="58208"/>
                  </a:lnTo>
                  <a:lnTo>
                    <a:pt x="74672" y="67522"/>
                  </a:lnTo>
                  <a:lnTo>
                    <a:pt x="74672" y="76835"/>
                  </a:lnTo>
                  <a:lnTo>
                    <a:pt x="71096" y="81824"/>
                  </a:lnTo>
                  <a:lnTo>
                    <a:pt x="10727" y="70349"/>
                  </a:lnTo>
                  <a:lnTo>
                    <a:pt x="1081" y="46733"/>
                  </a:lnTo>
                  <a:lnTo>
                    <a:pt x="0" y="41744"/>
                  </a:lnTo>
                  <a:lnTo>
                    <a:pt x="3243" y="40330"/>
                  </a:lnTo>
                  <a:lnTo>
                    <a:pt x="4657" y="46733"/>
                  </a:lnTo>
                  <a:lnTo>
                    <a:pt x="19708" y="43157"/>
                  </a:lnTo>
                  <a:lnTo>
                    <a:pt x="36172" y="43906"/>
                  </a:lnTo>
                  <a:lnTo>
                    <a:pt x="48312" y="44654"/>
                  </a:lnTo>
                  <a:lnTo>
                    <a:pt x="60120" y="28938"/>
                  </a:lnTo>
                  <a:lnTo>
                    <a:pt x="73341" y="14303"/>
                  </a:lnTo>
                  <a:lnTo>
                    <a:pt x="84068" y="0"/>
                  </a:lnTo>
                  <a:lnTo>
                    <a:pt x="88725" y="7900"/>
                  </a:lnTo>
                  <a:lnTo>
                    <a:pt x="88725" y="790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6973450" y="5193878"/>
              <a:ext cx="80409" cy="56794"/>
            </a:xfrm>
            <a:custGeom>
              <a:rect b="b" l="l" r="r" t="t"/>
              <a:pathLst>
                <a:path extrusionOk="0" h="56794" w="80409">
                  <a:moveTo>
                    <a:pt x="50058" y="49311"/>
                  </a:moveTo>
                  <a:lnTo>
                    <a:pt x="39332" y="48562"/>
                  </a:lnTo>
                  <a:lnTo>
                    <a:pt x="21454" y="48562"/>
                  </a:lnTo>
                  <a:lnTo>
                    <a:pt x="0" y="0"/>
                  </a:lnTo>
                  <a:lnTo>
                    <a:pt x="11059" y="9979"/>
                  </a:lnTo>
                  <a:lnTo>
                    <a:pt x="26443" y="26443"/>
                  </a:lnTo>
                  <a:lnTo>
                    <a:pt x="54299" y="39665"/>
                  </a:lnTo>
                  <a:lnTo>
                    <a:pt x="80409" y="44987"/>
                  </a:lnTo>
                  <a:lnTo>
                    <a:pt x="77582" y="55714"/>
                  </a:lnTo>
                  <a:lnTo>
                    <a:pt x="61866" y="56795"/>
                  </a:lnTo>
                  <a:lnTo>
                    <a:pt x="50058" y="4931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6791261" y="4493382"/>
              <a:ext cx="313156" cy="693843"/>
            </a:xfrm>
            <a:custGeom>
              <a:rect b="b" l="l" r="r" t="t"/>
              <a:pathLst>
                <a:path extrusionOk="0" h="693843" w="313156">
                  <a:moveTo>
                    <a:pt x="123233" y="9979"/>
                  </a:moveTo>
                  <a:lnTo>
                    <a:pt x="163646" y="47149"/>
                  </a:lnTo>
                  <a:lnTo>
                    <a:pt x="180110" y="50725"/>
                  </a:lnTo>
                  <a:lnTo>
                    <a:pt x="206221" y="67854"/>
                  </a:lnTo>
                  <a:lnTo>
                    <a:pt x="227342" y="76752"/>
                  </a:lnTo>
                  <a:lnTo>
                    <a:pt x="231250" y="86730"/>
                  </a:lnTo>
                  <a:lnTo>
                    <a:pt x="216199" y="121739"/>
                  </a:lnTo>
                  <a:lnTo>
                    <a:pt x="236904" y="127809"/>
                  </a:lnTo>
                  <a:lnTo>
                    <a:pt x="259439" y="131385"/>
                  </a:lnTo>
                  <a:lnTo>
                    <a:pt x="274490" y="127809"/>
                  </a:lnTo>
                  <a:lnTo>
                    <a:pt x="289873" y="109931"/>
                  </a:lnTo>
                  <a:lnTo>
                    <a:pt x="290954" y="89890"/>
                  </a:lnTo>
                  <a:lnTo>
                    <a:pt x="300267" y="85234"/>
                  </a:lnTo>
                  <a:lnTo>
                    <a:pt x="311742" y="98788"/>
                  </a:lnTo>
                  <a:lnTo>
                    <a:pt x="313156" y="116999"/>
                  </a:lnTo>
                  <a:lnTo>
                    <a:pt x="298105" y="129472"/>
                  </a:lnTo>
                  <a:lnTo>
                    <a:pt x="286298" y="138785"/>
                  </a:lnTo>
                  <a:lnTo>
                    <a:pt x="267339" y="161320"/>
                  </a:lnTo>
                  <a:lnTo>
                    <a:pt x="245885" y="192420"/>
                  </a:lnTo>
                  <a:lnTo>
                    <a:pt x="244139" y="210964"/>
                  </a:lnTo>
                  <a:lnTo>
                    <a:pt x="242725" y="234580"/>
                  </a:lnTo>
                  <a:lnTo>
                    <a:pt x="247049" y="257447"/>
                  </a:lnTo>
                  <a:lnTo>
                    <a:pt x="243806" y="262437"/>
                  </a:lnTo>
                  <a:lnTo>
                    <a:pt x="245220" y="277072"/>
                  </a:lnTo>
                  <a:lnTo>
                    <a:pt x="246301" y="289213"/>
                  </a:lnTo>
                  <a:lnTo>
                    <a:pt x="274157" y="308837"/>
                  </a:lnTo>
                  <a:lnTo>
                    <a:pt x="274906" y="324553"/>
                  </a:lnTo>
                  <a:lnTo>
                    <a:pt x="288875" y="334532"/>
                  </a:lnTo>
                  <a:lnTo>
                    <a:pt x="289956" y="345591"/>
                  </a:lnTo>
                  <a:lnTo>
                    <a:pt x="278149" y="374862"/>
                  </a:lnTo>
                  <a:lnTo>
                    <a:pt x="253119" y="387335"/>
                  </a:lnTo>
                  <a:lnTo>
                    <a:pt x="216698" y="391992"/>
                  </a:lnTo>
                  <a:lnTo>
                    <a:pt x="195244" y="389497"/>
                  </a:lnTo>
                  <a:lnTo>
                    <a:pt x="202728" y="403467"/>
                  </a:lnTo>
                  <a:lnTo>
                    <a:pt x="203061" y="420265"/>
                  </a:lnTo>
                  <a:lnTo>
                    <a:pt x="209464" y="431740"/>
                  </a:lnTo>
                  <a:lnTo>
                    <a:pt x="200566" y="439972"/>
                  </a:lnTo>
                  <a:lnTo>
                    <a:pt x="182356" y="443215"/>
                  </a:lnTo>
                  <a:lnTo>
                    <a:pt x="162316" y="434650"/>
                  </a:lnTo>
                  <a:lnTo>
                    <a:pt x="156994" y="440721"/>
                  </a:lnTo>
                  <a:lnTo>
                    <a:pt x="165891" y="463256"/>
                  </a:lnTo>
                  <a:lnTo>
                    <a:pt x="180194" y="470074"/>
                  </a:lnTo>
                  <a:lnTo>
                    <a:pt x="188426" y="462923"/>
                  </a:lnTo>
                  <a:lnTo>
                    <a:pt x="197323" y="474731"/>
                  </a:lnTo>
                  <a:lnTo>
                    <a:pt x="182273" y="481882"/>
                  </a:lnTo>
                  <a:lnTo>
                    <a:pt x="171878" y="496185"/>
                  </a:lnTo>
                  <a:lnTo>
                    <a:pt x="176202" y="518720"/>
                  </a:lnTo>
                  <a:lnTo>
                    <a:pt x="175870" y="530860"/>
                  </a:lnTo>
                  <a:lnTo>
                    <a:pt x="158740" y="530860"/>
                  </a:lnTo>
                  <a:lnTo>
                    <a:pt x="148013" y="542336"/>
                  </a:lnTo>
                  <a:lnTo>
                    <a:pt x="148346" y="559466"/>
                  </a:lnTo>
                  <a:lnTo>
                    <a:pt x="171546" y="575931"/>
                  </a:lnTo>
                  <a:lnTo>
                    <a:pt x="190089" y="580254"/>
                  </a:lnTo>
                  <a:lnTo>
                    <a:pt x="190837" y="600628"/>
                  </a:lnTo>
                  <a:lnTo>
                    <a:pt x="174373" y="613101"/>
                  </a:lnTo>
                  <a:lnTo>
                    <a:pt x="172211" y="639211"/>
                  </a:lnTo>
                  <a:lnTo>
                    <a:pt x="159738" y="647776"/>
                  </a:lnTo>
                  <a:lnTo>
                    <a:pt x="156495" y="658171"/>
                  </a:lnTo>
                  <a:lnTo>
                    <a:pt x="171546" y="681371"/>
                  </a:lnTo>
                  <a:lnTo>
                    <a:pt x="188010" y="693844"/>
                  </a:lnTo>
                  <a:lnTo>
                    <a:pt x="180526" y="692763"/>
                  </a:lnTo>
                  <a:lnTo>
                    <a:pt x="162981" y="689187"/>
                  </a:lnTo>
                  <a:lnTo>
                    <a:pt x="119741" y="686360"/>
                  </a:lnTo>
                  <a:lnTo>
                    <a:pt x="107268" y="673471"/>
                  </a:lnTo>
                  <a:lnTo>
                    <a:pt x="100449" y="657006"/>
                  </a:lnTo>
                  <a:lnTo>
                    <a:pt x="89390" y="658420"/>
                  </a:lnTo>
                  <a:lnTo>
                    <a:pt x="80077" y="650188"/>
                  </a:lnTo>
                  <a:lnTo>
                    <a:pt x="69017" y="626987"/>
                  </a:lnTo>
                  <a:lnTo>
                    <a:pt x="78663" y="617009"/>
                  </a:lnTo>
                  <a:lnTo>
                    <a:pt x="78996" y="603039"/>
                  </a:lnTo>
                  <a:lnTo>
                    <a:pt x="72593" y="591563"/>
                  </a:lnTo>
                  <a:lnTo>
                    <a:pt x="75088" y="572272"/>
                  </a:lnTo>
                  <a:lnTo>
                    <a:pt x="71179" y="542585"/>
                  </a:lnTo>
                  <a:lnTo>
                    <a:pt x="64777" y="529364"/>
                  </a:lnTo>
                  <a:lnTo>
                    <a:pt x="71179" y="525040"/>
                  </a:lnTo>
                  <a:lnTo>
                    <a:pt x="66190" y="516475"/>
                  </a:lnTo>
                  <a:lnTo>
                    <a:pt x="56212" y="512151"/>
                  </a:lnTo>
                  <a:lnTo>
                    <a:pt x="59039" y="502505"/>
                  </a:lnTo>
                  <a:lnTo>
                    <a:pt x="47979" y="493940"/>
                  </a:lnTo>
                  <a:lnTo>
                    <a:pt x="34758" y="467829"/>
                  </a:lnTo>
                  <a:lnTo>
                    <a:pt x="40828" y="463173"/>
                  </a:lnTo>
                  <a:lnTo>
                    <a:pt x="29020" y="435316"/>
                  </a:lnTo>
                  <a:lnTo>
                    <a:pt x="26193" y="412115"/>
                  </a:lnTo>
                  <a:lnTo>
                    <a:pt x="25445" y="391742"/>
                  </a:lnTo>
                  <a:lnTo>
                    <a:pt x="34342" y="383510"/>
                  </a:lnTo>
                  <a:lnTo>
                    <a:pt x="22535" y="360975"/>
                  </a:lnTo>
                  <a:lnTo>
                    <a:pt x="16797" y="340269"/>
                  </a:lnTo>
                  <a:lnTo>
                    <a:pt x="27524" y="325218"/>
                  </a:lnTo>
                  <a:lnTo>
                    <a:pt x="22535" y="305927"/>
                  </a:lnTo>
                  <a:lnTo>
                    <a:pt x="28272" y="283808"/>
                  </a:lnTo>
                  <a:lnTo>
                    <a:pt x="23283" y="262686"/>
                  </a:lnTo>
                  <a:lnTo>
                    <a:pt x="17545" y="258362"/>
                  </a:lnTo>
                  <a:lnTo>
                    <a:pt x="0" y="218697"/>
                  </a:lnTo>
                  <a:lnTo>
                    <a:pt x="7484" y="195081"/>
                  </a:lnTo>
                  <a:lnTo>
                    <a:pt x="1414" y="172962"/>
                  </a:lnTo>
                  <a:lnTo>
                    <a:pt x="4657" y="151841"/>
                  </a:lnTo>
                  <a:lnTo>
                    <a:pt x="13970" y="130387"/>
                  </a:lnTo>
                  <a:lnTo>
                    <a:pt x="25778" y="116084"/>
                  </a:lnTo>
                  <a:lnTo>
                    <a:pt x="18626" y="107186"/>
                  </a:lnTo>
                  <a:lnTo>
                    <a:pt x="21453" y="99703"/>
                  </a:lnTo>
                  <a:lnTo>
                    <a:pt x="15716" y="61451"/>
                  </a:lnTo>
                  <a:lnTo>
                    <a:pt x="35756" y="50392"/>
                  </a:lnTo>
                  <a:lnTo>
                    <a:pt x="40080" y="26443"/>
                  </a:lnTo>
                  <a:lnTo>
                    <a:pt x="36837" y="20705"/>
                  </a:lnTo>
                  <a:lnTo>
                    <a:pt x="51139" y="0"/>
                  </a:lnTo>
                  <a:lnTo>
                    <a:pt x="77915" y="5738"/>
                  </a:lnTo>
                  <a:lnTo>
                    <a:pt x="91136" y="22202"/>
                  </a:lnTo>
                  <a:lnTo>
                    <a:pt x="96874" y="3659"/>
                  </a:lnTo>
                  <a:lnTo>
                    <a:pt x="119741" y="4740"/>
                  </a:lnTo>
                  <a:lnTo>
                    <a:pt x="123317" y="972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8966473" y="3047070"/>
              <a:ext cx="64443" cy="57210"/>
            </a:xfrm>
            <a:custGeom>
              <a:rect b="b" l="l" r="r" t="t"/>
              <a:pathLst>
                <a:path extrusionOk="0" h="57210" w="64443">
                  <a:moveTo>
                    <a:pt x="64361" y="56462"/>
                  </a:moveTo>
                  <a:lnTo>
                    <a:pt x="57958" y="57211"/>
                  </a:lnTo>
                  <a:lnTo>
                    <a:pt x="47979" y="43989"/>
                  </a:lnTo>
                  <a:lnTo>
                    <a:pt x="47231" y="40413"/>
                  </a:lnTo>
                  <a:lnTo>
                    <a:pt x="38999" y="40413"/>
                  </a:lnTo>
                  <a:lnTo>
                    <a:pt x="32180" y="34343"/>
                  </a:lnTo>
                  <a:lnTo>
                    <a:pt x="28605" y="34676"/>
                  </a:lnTo>
                  <a:lnTo>
                    <a:pt x="20040" y="28273"/>
                  </a:lnTo>
                  <a:lnTo>
                    <a:pt x="4989" y="22535"/>
                  </a:lnTo>
                  <a:lnTo>
                    <a:pt x="4657" y="11475"/>
                  </a:lnTo>
                  <a:lnTo>
                    <a:pt x="0" y="3576"/>
                  </a:lnTo>
                  <a:lnTo>
                    <a:pt x="25029" y="0"/>
                  </a:lnTo>
                  <a:lnTo>
                    <a:pt x="30018" y="5738"/>
                  </a:lnTo>
                  <a:lnTo>
                    <a:pt x="37918" y="9646"/>
                  </a:lnTo>
                  <a:lnTo>
                    <a:pt x="35423" y="15384"/>
                  </a:lnTo>
                  <a:lnTo>
                    <a:pt x="46898" y="23283"/>
                  </a:lnTo>
                  <a:lnTo>
                    <a:pt x="42990" y="30767"/>
                  </a:lnTo>
                  <a:lnTo>
                    <a:pt x="52304" y="36838"/>
                  </a:lnTo>
                  <a:lnTo>
                    <a:pt x="61201" y="40413"/>
                  </a:lnTo>
                  <a:lnTo>
                    <a:pt x="64444" y="56462"/>
                  </a:lnTo>
                  <a:lnTo>
                    <a:pt x="64444" y="564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0832355" y="4925954"/>
              <a:ext cx="81490" cy="66607"/>
            </a:xfrm>
            <a:custGeom>
              <a:rect b="b" l="l" r="r" t="t"/>
              <a:pathLst>
                <a:path extrusionOk="0" h="66607" w="81490">
                  <a:moveTo>
                    <a:pt x="28938" y="2328"/>
                  </a:moveTo>
                  <a:lnTo>
                    <a:pt x="42159" y="10228"/>
                  </a:lnTo>
                  <a:lnTo>
                    <a:pt x="53967" y="6985"/>
                  </a:lnTo>
                  <a:lnTo>
                    <a:pt x="71512" y="2661"/>
                  </a:lnTo>
                  <a:lnTo>
                    <a:pt x="81490" y="4075"/>
                  </a:lnTo>
                  <a:lnTo>
                    <a:pt x="65442" y="31266"/>
                  </a:lnTo>
                  <a:lnTo>
                    <a:pt x="53634" y="38750"/>
                  </a:lnTo>
                  <a:lnTo>
                    <a:pt x="39332" y="57294"/>
                  </a:lnTo>
                  <a:lnTo>
                    <a:pt x="37170" y="50891"/>
                  </a:lnTo>
                  <a:lnTo>
                    <a:pt x="13554" y="66607"/>
                  </a:lnTo>
                  <a:lnTo>
                    <a:pt x="10727" y="65526"/>
                  </a:lnTo>
                  <a:lnTo>
                    <a:pt x="0" y="64778"/>
                  </a:lnTo>
                  <a:lnTo>
                    <a:pt x="1746" y="45486"/>
                  </a:lnTo>
                  <a:lnTo>
                    <a:pt x="8897" y="30435"/>
                  </a:lnTo>
                  <a:lnTo>
                    <a:pt x="11060" y="10394"/>
                  </a:lnTo>
                  <a:lnTo>
                    <a:pt x="18211" y="0"/>
                  </a:lnTo>
                  <a:lnTo>
                    <a:pt x="28938" y="216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10362205" y="4237432"/>
              <a:ext cx="807004" cy="650852"/>
            </a:xfrm>
            <a:custGeom>
              <a:rect b="b" l="l" r="r" t="t"/>
              <a:pathLst>
                <a:path extrusionOk="0" h="650852" w="807004">
                  <a:moveTo>
                    <a:pt x="679614" y="71181"/>
                  </a:moveTo>
                  <a:lnTo>
                    <a:pt x="683938" y="89059"/>
                  </a:lnTo>
                  <a:lnTo>
                    <a:pt x="698240" y="80494"/>
                  </a:lnTo>
                  <a:lnTo>
                    <a:pt x="703229" y="90140"/>
                  </a:lnTo>
                  <a:lnTo>
                    <a:pt x="711462" y="99037"/>
                  </a:lnTo>
                  <a:lnTo>
                    <a:pt x="707553" y="109432"/>
                  </a:lnTo>
                  <a:lnTo>
                    <a:pt x="708302" y="129056"/>
                  </a:lnTo>
                  <a:lnTo>
                    <a:pt x="709050" y="140532"/>
                  </a:lnTo>
                  <a:lnTo>
                    <a:pt x="713707" y="143359"/>
                  </a:lnTo>
                  <a:lnTo>
                    <a:pt x="715120" y="162984"/>
                  </a:lnTo>
                  <a:lnTo>
                    <a:pt x="710796" y="174791"/>
                  </a:lnTo>
                  <a:lnTo>
                    <a:pt x="713624" y="190175"/>
                  </a:lnTo>
                  <a:lnTo>
                    <a:pt x="732915" y="202316"/>
                  </a:lnTo>
                  <a:lnTo>
                    <a:pt x="744391" y="213043"/>
                  </a:lnTo>
                  <a:lnTo>
                    <a:pt x="755865" y="223021"/>
                  </a:lnTo>
                  <a:lnTo>
                    <a:pt x="751957" y="228759"/>
                  </a:lnTo>
                  <a:lnTo>
                    <a:pt x="760189" y="243062"/>
                  </a:lnTo>
                  <a:lnTo>
                    <a:pt x="761936" y="268091"/>
                  </a:lnTo>
                  <a:lnTo>
                    <a:pt x="771249" y="263102"/>
                  </a:lnTo>
                  <a:lnTo>
                    <a:pt x="776571" y="272748"/>
                  </a:lnTo>
                  <a:lnTo>
                    <a:pt x="782309" y="269505"/>
                  </a:lnTo>
                  <a:lnTo>
                    <a:pt x="779813" y="293786"/>
                  </a:lnTo>
                  <a:lnTo>
                    <a:pt x="790208" y="307756"/>
                  </a:lnTo>
                  <a:lnTo>
                    <a:pt x="797026" y="316321"/>
                  </a:lnTo>
                  <a:lnTo>
                    <a:pt x="807005" y="334864"/>
                  </a:lnTo>
                  <a:lnTo>
                    <a:pt x="807005" y="353408"/>
                  </a:lnTo>
                  <a:lnTo>
                    <a:pt x="803429" y="366630"/>
                  </a:lnTo>
                  <a:lnTo>
                    <a:pt x="797026" y="380600"/>
                  </a:lnTo>
                  <a:lnTo>
                    <a:pt x="799521" y="400224"/>
                  </a:lnTo>
                  <a:lnTo>
                    <a:pt x="790624" y="420597"/>
                  </a:lnTo>
                  <a:lnTo>
                    <a:pt x="783140" y="431324"/>
                  </a:lnTo>
                  <a:lnTo>
                    <a:pt x="769586" y="451697"/>
                  </a:lnTo>
                  <a:lnTo>
                    <a:pt x="764264" y="464919"/>
                  </a:lnTo>
                  <a:lnTo>
                    <a:pt x="753205" y="481383"/>
                  </a:lnTo>
                  <a:lnTo>
                    <a:pt x="735327" y="502089"/>
                  </a:lnTo>
                  <a:lnTo>
                    <a:pt x="715702" y="513564"/>
                  </a:lnTo>
                  <a:lnTo>
                    <a:pt x="699986" y="531110"/>
                  </a:lnTo>
                  <a:lnTo>
                    <a:pt x="688179" y="542585"/>
                  </a:lnTo>
                  <a:lnTo>
                    <a:pt x="672463" y="562210"/>
                  </a:lnTo>
                  <a:lnTo>
                    <a:pt x="659241" y="573685"/>
                  </a:lnTo>
                  <a:lnTo>
                    <a:pt x="645271" y="590815"/>
                  </a:lnTo>
                  <a:lnTo>
                    <a:pt x="634212" y="606531"/>
                  </a:lnTo>
                  <a:lnTo>
                    <a:pt x="631385" y="614015"/>
                  </a:lnTo>
                  <a:lnTo>
                    <a:pt x="616001" y="621915"/>
                  </a:lnTo>
                  <a:lnTo>
                    <a:pt x="594215" y="622663"/>
                  </a:lnTo>
                  <a:lnTo>
                    <a:pt x="571680" y="632309"/>
                  </a:lnTo>
                  <a:lnTo>
                    <a:pt x="558126" y="640874"/>
                  </a:lnTo>
                  <a:lnTo>
                    <a:pt x="540997" y="650853"/>
                  </a:lnTo>
                  <a:lnTo>
                    <a:pt x="531351" y="640458"/>
                  </a:lnTo>
                  <a:lnTo>
                    <a:pt x="522038" y="636550"/>
                  </a:lnTo>
                  <a:lnTo>
                    <a:pt x="531351" y="624742"/>
                  </a:lnTo>
                  <a:lnTo>
                    <a:pt x="518878" y="629066"/>
                  </a:lnTo>
                  <a:lnTo>
                    <a:pt x="493184" y="645531"/>
                  </a:lnTo>
                  <a:lnTo>
                    <a:pt x="480295" y="639461"/>
                  </a:lnTo>
                  <a:lnTo>
                    <a:pt x="471730" y="635885"/>
                  </a:lnTo>
                  <a:lnTo>
                    <a:pt x="461751" y="634139"/>
                  </a:lnTo>
                  <a:lnTo>
                    <a:pt x="447117" y="627736"/>
                  </a:lnTo>
                  <a:lnTo>
                    <a:pt x="442460" y="613433"/>
                  </a:lnTo>
                  <a:lnTo>
                    <a:pt x="447782" y="596303"/>
                  </a:lnTo>
                  <a:lnTo>
                    <a:pt x="449195" y="584495"/>
                  </a:lnTo>
                  <a:lnTo>
                    <a:pt x="444206" y="575182"/>
                  </a:lnTo>
                  <a:lnTo>
                    <a:pt x="427409" y="572687"/>
                  </a:lnTo>
                  <a:lnTo>
                    <a:pt x="438884" y="561212"/>
                  </a:lnTo>
                  <a:lnTo>
                    <a:pt x="442127" y="544415"/>
                  </a:lnTo>
                  <a:lnTo>
                    <a:pt x="425330" y="560131"/>
                  </a:lnTo>
                  <a:lnTo>
                    <a:pt x="406371" y="564455"/>
                  </a:lnTo>
                  <a:lnTo>
                    <a:pt x="422420" y="551982"/>
                  </a:lnTo>
                  <a:lnTo>
                    <a:pt x="431317" y="538760"/>
                  </a:lnTo>
                  <a:lnTo>
                    <a:pt x="443790" y="527285"/>
                  </a:lnTo>
                  <a:lnTo>
                    <a:pt x="449528" y="510487"/>
                  </a:lnTo>
                  <a:lnTo>
                    <a:pt x="425247" y="529779"/>
                  </a:lnTo>
                  <a:lnTo>
                    <a:pt x="409864" y="537679"/>
                  </a:lnTo>
                  <a:lnTo>
                    <a:pt x="394480" y="555890"/>
                  </a:lnTo>
                  <a:lnTo>
                    <a:pt x="383753" y="546577"/>
                  </a:lnTo>
                  <a:lnTo>
                    <a:pt x="389824" y="534436"/>
                  </a:lnTo>
                  <a:lnTo>
                    <a:pt x="384834" y="517639"/>
                  </a:lnTo>
                  <a:lnTo>
                    <a:pt x="378432" y="509074"/>
                  </a:lnTo>
                  <a:lnTo>
                    <a:pt x="384169" y="503752"/>
                  </a:lnTo>
                  <a:lnTo>
                    <a:pt x="365210" y="489782"/>
                  </a:lnTo>
                  <a:lnTo>
                    <a:pt x="351656" y="489449"/>
                  </a:lnTo>
                  <a:lnTo>
                    <a:pt x="337354" y="477974"/>
                  </a:lnTo>
                  <a:lnTo>
                    <a:pt x="302014" y="480136"/>
                  </a:lnTo>
                  <a:lnTo>
                    <a:pt x="273741" y="488368"/>
                  </a:lnTo>
                  <a:lnTo>
                    <a:pt x="249045" y="496268"/>
                  </a:lnTo>
                  <a:lnTo>
                    <a:pt x="231167" y="494855"/>
                  </a:lnTo>
                  <a:lnTo>
                    <a:pt x="206137" y="506662"/>
                  </a:lnTo>
                  <a:lnTo>
                    <a:pt x="187179" y="511652"/>
                  </a:lnTo>
                  <a:lnTo>
                    <a:pt x="178947" y="523792"/>
                  </a:lnTo>
                  <a:lnTo>
                    <a:pt x="168219" y="533106"/>
                  </a:lnTo>
                  <a:lnTo>
                    <a:pt x="151422" y="533854"/>
                  </a:lnTo>
                  <a:lnTo>
                    <a:pt x="138534" y="535600"/>
                  </a:lnTo>
                  <a:lnTo>
                    <a:pt x="123483" y="531692"/>
                  </a:lnTo>
                  <a:lnTo>
                    <a:pt x="108432" y="534187"/>
                  </a:lnTo>
                  <a:lnTo>
                    <a:pt x="94878" y="535268"/>
                  </a:lnTo>
                  <a:lnTo>
                    <a:pt x="78829" y="547408"/>
                  </a:lnTo>
                  <a:lnTo>
                    <a:pt x="73507" y="546327"/>
                  </a:lnTo>
                  <a:lnTo>
                    <a:pt x="61367" y="552730"/>
                  </a:lnTo>
                  <a:lnTo>
                    <a:pt x="49227" y="559881"/>
                  </a:lnTo>
                  <a:lnTo>
                    <a:pt x="35673" y="559133"/>
                  </a:lnTo>
                  <a:lnTo>
                    <a:pt x="23200" y="559133"/>
                  </a:lnTo>
                  <a:lnTo>
                    <a:pt x="8565" y="544498"/>
                  </a:lnTo>
                  <a:lnTo>
                    <a:pt x="0" y="540174"/>
                  </a:lnTo>
                  <a:lnTo>
                    <a:pt x="5322" y="526952"/>
                  </a:lnTo>
                  <a:lnTo>
                    <a:pt x="15716" y="523709"/>
                  </a:lnTo>
                  <a:lnTo>
                    <a:pt x="21038" y="518720"/>
                  </a:lnTo>
                  <a:lnTo>
                    <a:pt x="23200" y="510487"/>
                  </a:lnTo>
                  <a:lnTo>
                    <a:pt x="31432" y="494439"/>
                  </a:lnTo>
                  <a:lnTo>
                    <a:pt x="33927" y="480884"/>
                  </a:lnTo>
                  <a:lnTo>
                    <a:pt x="31432" y="457684"/>
                  </a:lnTo>
                  <a:lnTo>
                    <a:pt x="32180" y="444462"/>
                  </a:lnTo>
                  <a:lnTo>
                    <a:pt x="37169" y="431574"/>
                  </a:lnTo>
                  <a:lnTo>
                    <a:pt x="33927" y="416523"/>
                  </a:lnTo>
                  <a:lnTo>
                    <a:pt x="35007" y="409704"/>
                  </a:lnTo>
                  <a:lnTo>
                    <a:pt x="28937" y="400391"/>
                  </a:lnTo>
                  <a:lnTo>
                    <a:pt x="31432" y="382512"/>
                  </a:lnTo>
                  <a:lnTo>
                    <a:pt x="24613" y="364301"/>
                  </a:lnTo>
                  <a:lnTo>
                    <a:pt x="24281" y="354655"/>
                  </a:lnTo>
                  <a:lnTo>
                    <a:pt x="30684" y="364634"/>
                  </a:lnTo>
                  <a:lnTo>
                    <a:pt x="28937" y="343180"/>
                  </a:lnTo>
                  <a:lnTo>
                    <a:pt x="37169" y="349999"/>
                  </a:lnTo>
                  <a:lnTo>
                    <a:pt x="41078" y="358896"/>
                  </a:lnTo>
                  <a:lnTo>
                    <a:pt x="43240" y="347088"/>
                  </a:lnTo>
                  <a:lnTo>
                    <a:pt x="37502" y="328877"/>
                  </a:lnTo>
                  <a:lnTo>
                    <a:pt x="37169" y="321726"/>
                  </a:lnTo>
                  <a:lnTo>
                    <a:pt x="34342" y="314907"/>
                  </a:lnTo>
                  <a:lnTo>
                    <a:pt x="38999" y="301686"/>
                  </a:lnTo>
                  <a:lnTo>
                    <a:pt x="44321" y="295948"/>
                  </a:lnTo>
                  <a:lnTo>
                    <a:pt x="48978" y="284473"/>
                  </a:lnTo>
                  <a:lnTo>
                    <a:pt x="49310" y="270918"/>
                  </a:lnTo>
                  <a:lnTo>
                    <a:pt x="60370" y="254454"/>
                  </a:lnTo>
                  <a:lnTo>
                    <a:pt x="58956" y="271999"/>
                  </a:lnTo>
                  <a:lnTo>
                    <a:pt x="70015" y="256283"/>
                  </a:lnTo>
                  <a:lnTo>
                    <a:pt x="87560" y="248383"/>
                  </a:lnTo>
                  <a:lnTo>
                    <a:pt x="99036" y="238737"/>
                  </a:lnTo>
                  <a:lnTo>
                    <a:pt x="115833" y="230173"/>
                  </a:lnTo>
                  <a:lnTo>
                    <a:pt x="125146" y="228426"/>
                  </a:lnTo>
                  <a:lnTo>
                    <a:pt x="130135" y="231254"/>
                  </a:lnTo>
                  <a:lnTo>
                    <a:pt x="147265" y="222689"/>
                  </a:lnTo>
                  <a:lnTo>
                    <a:pt x="159738" y="220194"/>
                  </a:lnTo>
                  <a:lnTo>
                    <a:pt x="163646" y="215205"/>
                  </a:lnTo>
                  <a:lnTo>
                    <a:pt x="168968" y="213043"/>
                  </a:lnTo>
                  <a:lnTo>
                    <a:pt x="180027" y="213791"/>
                  </a:lnTo>
                  <a:lnTo>
                    <a:pt x="202146" y="206972"/>
                  </a:lnTo>
                  <a:lnTo>
                    <a:pt x="214619" y="196578"/>
                  </a:lnTo>
                  <a:lnTo>
                    <a:pt x="221770" y="184437"/>
                  </a:lnTo>
                  <a:lnTo>
                    <a:pt x="235740" y="172962"/>
                  </a:lnTo>
                  <a:lnTo>
                    <a:pt x="238235" y="163649"/>
                  </a:lnTo>
                  <a:lnTo>
                    <a:pt x="240730" y="151175"/>
                  </a:lnTo>
                  <a:lnTo>
                    <a:pt x="258275" y="131551"/>
                  </a:lnTo>
                  <a:lnTo>
                    <a:pt x="263264" y="151591"/>
                  </a:lnTo>
                  <a:lnTo>
                    <a:pt x="272577" y="146934"/>
                  </a:lnTo>
                  <a:lnTo>
                    <a:pt x="267256" y="136208"/>
                  </a:lnTo>
                  <a:lnTo>
                    <a:pt x="275488" y="125148"/>
                  </a:lnTo>
                  <a:lnTo>
                    <a:pt x="283387" y="130137"/>
                  </a:lnTo>
                  <a:lnTo>
                    <a:pt x="288709" y="112592"/>
                  </a:lnTo>
                  <a:lnTo>
                    <a:pt x="301182" y="101116"/>
                  </a:lnTo>
                  <a:lnTo>
                    <a:pt x="307585" y="92219"/>
                  </a:lnTo>
                  <a:lnTo>
                    <a:pt x="317979" y="88310"/>
                  </a:lnTo>
                  <a:lnTo>
                    <a:pt x="319392" y="81907"/>
                  </a:lnTo>
                  <a:lnTo>
                    <a:pt x="327625" y="84402"/>
                  </a:lnTo>
                  <a:lnTo>
                    <a:pt x="329039" y="78664"/>
                  </a:lnTo>
                  <a:lnTo>
                    <a:pt x="338352" y="75421"/>
                  </a:lnTo>
                  <a:lnTo>
                    <a:pt x="348330" y="72178"/>
                  </a:lnTo>
                  <a:lnTo>
                    <a:pt x="361551" y="82905"/>
                  </a:lnTo>
                  <a:lnTo>
                    <a:pt x="370865" y="96460"/>
                  </a:lnTo>
                  <a:lnTo>
                    <a:pt x="383338" y="96460"/>
                  </a:lnTo>
                  <a:lnTo>
                    <a:pt x="395811" y="98622"/>
                  </a:lnTo>
                  <a:lnTo>
                    <a:pt x="393316" y="86148"/>
                  </a:lnTo>
                  <a:lnTo>
                    <a:pt x="405789" y="67937"/>
                  </a:lnTo>
                  <a:lnTo>
                    <a:pt x="415435" y="61867"/>
                  </a:lnTo>
                  <a:lnTo>
                    <a:pt x="413273" y="56130"/>
                  </a:lnTo>
                  <a:lnTo>
                    <a:pt x="423667" y="42908"/>
                  </a:lnTo>
                  <a:lnTo>
                    <a:pt x="436888" y="34676"/>
                  </a:lnTo>
                  <a:lnTo>
                    <a:pt x="446535" y="37503"/>
                  </a:lnTo>
                  <a:lnTo>
                    <a:pt x="464080" y="33179"/>
                  </a:lnTo>
                  <a:lnTo>
                    <a:pt x="465161" y="21371"/>
                  </a:lnTo>
                  <a:lnTo>
                    <a:pt x="451191" y="13887"/>
                  </a:lnTo>
                  <a:lnTo>
                    <a:pt x="462250" y="10644"/>
                  </a:lnTo>
                  <a:lnTo>
                    <a:pt x="475139" y="16382"/>
                  </a:lnTo>
                  <a:lnTo>
                    <a:pt x="484785" y="25695"/>
                  </a:lnTo>
                  <a:lnTo>
                    <a:pt x="500834" y="31433"/>
                  </a:lnTo>
                  <a:lnTo>
                    <a:pt x="506904" y="29270"/>
                  </a:lnTo>
                  <a:lnTo>
                    <a:pt x="518712" y="36422"/>
                  </a:lnTo>
                  <a:lnTo>
                    <a:pt x="531185" y="29603"/>
                  </a:lnTo>
                  <a:lnTo>
                    <a:pt x="538336" y="31765"/>
                  </a:lnTo>
                  <a:lnTo>
                    <a:pt x="543658" y="27108"/>
                  </a:lnTo>
                  <a:lnTo>
                    <a:pt x="551557" y="38584"/>
                  </a:lnTo>
                  <a:lnTo>
                    <a:pt x="544406" y="51057"/>
                  </a:lnTo>
                  <a:lnTo>
                    <a:pt x="535508" y="60370"/>
                  </a:lnTo>
                  <a:lnTo>
                    <a:pt x="528690" y="61119"/>
                  </a:lnTo>
                  <a:lnTo>
                    <a:pt x="529771" y="70016"/>
                  </a:lnTo>
                  <a:lnTo>
                    <a:pt x="521872" y="81492"/>
                  </a:lnTo>
                  <a:lnTo>
                    <a:pt x="512974" y="92967"/>
                  </a:lnTo>
                  <a:lnTo>
                    <a:pt x="513722" y="99370"/>
                  </a:lnTo>
                  <a:lnTo>
                    <a:pt x="527276" y="112259"/>
                  </a:lnTo>
                  <a:lnTo>
                    <a:pt x="541579" y="119410"/>
                  </a:lnTo>
                  <a:lnTo>
                    <a:pt x="550476" y="127310"/>
                  </a:lnTo>
                  <a:lnTo>
                    <a:pt x="562284" y="140864"/>
                  </a:lnTo>
                  <a:lnTo>
                    <a:pt x="568022" y="140864"/>
                  </a:lnTo>
                  <a:lnTo>
                    <a:pt x="577335" y="146934"/>
                  </a:lnTo>
                  <a:lnTo>
                    <a:pt x="579081" y="154086"/>
                  </a:lnTo>
                  <a:lnTo>
                    <a:pt x="596627" y="161570"/>
                  </a:lnTo>
                  <a:lnTo>
                    <a:pt x="611262" y="153670"/>
                  </a:lnTo>
                  <a:lnTo>
                    <a:pt x="617664" y="141529"/>
                  </a:lnTo>
                  <a:lnTo>
                    <a:pt x="623735" y="131135"/>
                  </a:lnTo>
                  <a:lnTo>
                    <a:pt x="628391" y="118662"/>
                  </a:lnTo>
                  <a:lnTo>
                    <a:pt x="637704" y="100451"/>
                  </a:lnTo>
                  <a:lnTo>
                    <a:pt x="636956" y="89391"/>
                  </a:lnTo>
                  <a:lnTo>
                    <a:pt x="639450" y="82573"/>
                  </a:lnTo>
                  <a:lnTo>
                    <a:pt x="639118" y="69684"/>
                  </a:lnTo>
                  <a:lnTo>
                    <a:pt x="644107" y="52138"/>
                  </a:lnTo>
                  <a:lnTo>
                    <a:pt x="648764" y="47481"/>
                  </a:lnTo>
                  <a:lnTo>
                    <a:pt x="646602" y="39997"/>
                  </a:lnTo>
                  <a:lnTo>
                    <a:pt x="653004" y="27857"/>
                  </a:lnTo>
                  <a:lnTo>
                    <a:pt x="658326" y="15384"/>
                  </a:lnTo>
                  <a:lnTo>
                    <a:pt x="659740" y="8565"/>
                  </a:lnTo>
                  <a:lnTo>
                    <a:pt x="667972" y="0"/>
                  </a:lnTo>
                  <a:lnTo>
                    <a:pt x="672629" y="11475"/>
                  </a:lnTo>
                  <a:lnTo>
                    <a:pt x="672296" y="25778"/>
                  </a:lnTo>
                  <a:lnTo>
                    <a:pt x="676953" y="28605"/>
                  </a:lnTo>
                  <a:lnTo>
                    <a:pt x="676620" y="38251"/>
                  </a:lnTo>
                  <a:lnTo>
                    <a:pt x="682358" y="49727"/>
                  </a:lnTo>
                  <a:lnTo>
                    <a:pt x="682025" y="62948"/>
                  </a:lnTo>
                  <a:lnTo>
                    <a:pt x="679863" y="7118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8327023" y="2871281"/>
              <a:ext cx="132712" cy="58457"/>
            </a:xfrm>
            <a:custGeom>
              <a:rect b="b" l="l" r="r" t="t"/>
              <a:pathLst>
                <a:path extrusionOk="0" h="58457" w="132712">
                  <a:moveTo>
                    <a:pt x="131299" y="9979"/>
                  </a:moveTo>
                  <a:lnTo>
                    <a:pt x="130218" y="12806"/>
                  </a:lnTo>
                  <a:lnTo>
                    <a:pt x="132713" y="20290"/>
                  </a:lnTo>
                  <a:lnTo>
                    <a:pt x="131965" y="29603"/>
                  </a:lnTo>
                  <a:lnTo>
                    <a:pt x="121986" y="29603"/>
                  </a:lnTo>
                  <a:lnTo>
                    <a:pt x="125894" y="34592"/>
                  </a:lnTo>
                  <a:lnTo>
                    <a:pt x="121238" y="48895"/>
                  </a:lnTo>
                  <a:lnTo>
                    <a:pt x="117995" y="52803"/>
                  </a:lnTo>
                  <a:lnTo>
                    <a:pt x="102279" y="53136"/>
                  </a:lnTo>
                  <a:lnTo>
                    <a:pt x="93714" y="58458"/>
                  </a:lnTo>
                  <a:lnTo>
                    <a:pt x="78663" y="56712"/>
                  </a:lnTo>
                  <a:lnTo>
                    <a:pt x="52553" y="50641"/>
                  </a:lnTo>
                  <a:lnTo>
                    <a:pt x="47896" y="43157"/>
                  </a:lnTo>
                  <a:lnTo>
                    <a:pt x="30351" y="47066"/>
                  </a:lnTo>
                  <a:lnTo>
                    <a:pt x="28605" y="51390"/>
                  </a:lnTo>
                  <a:lnTo>
                    <a:pt x="17545" y="48147"/>
                  </a:lnTo>
                  <a:lnTo>
                    <a:pt x="8232" y="47398"/>
                  </a:lnTo>
                  <a:lnTo>
                    <a:pt x="0" y="43074"/>
                  </a:lnTo>
                  <a:lnTo>
                    <a:pt x="2495" y="37752"/>
                  </a:lnTo>
                  <a:lnTo>
                    <a:pt x="1746" y="33844"/>
                  </a:lnTo>
                  <a:lnTo>
                    <a:pt x="6735" y="32763"/>
                  </a:lnTo>
                  <a:lnTo>
                    <a:pt x="16381" y="38833"/>
                  </a:lnTo>
                  <a:lnTo>
                    <a:pt x="18543" y="32763"/>
                  </a:lnTo>
                  <a:lnTo>
                    <a:pt x="34259" y="33844"/>
                  </a:lnTo>
                  <a:lnTo>
                    <a:pt x="46732" y="29936"/>
                  </a:lnTo>
                  <a:lnTo>
                    <a:pt x="55297" y="30684"/>
                  </a:lnTo>
                  <a:lnTo>
                    <a:pt x="61367" y="35341"/>
                  </a:lnTo>
                  <a:lnTo>
                    <a:pt x="62781" y="31433"/>
                  </a:lnTo>
                  <a:lnTo>
                    <a:pt x="59205" y="16797"/>
                  </a:lnTo>
                  <a:lnTo>
                    <a:pt x="65275" y="13970"/>
                  </a:lnTo>
                  <a:lnTo>
                    <a:pt x="71013" y="3576"/>
                  </a:lnTo>
                  <a:lnTo>
                    <a:pt x="84567" y="11060"/>
                  </a:lnTo>
                  <a:lnTo>
                    <a:pt x="93880" y="1746"/>
                  </a:lnTo>
                  <a:lnTo>
                    <a:pt x="99950" y="0"/>
                  </a:lnTo>
                  <a:lnTo>
                    <a:pt x="114253" y="6819"/>
                  </a:lnTo>
                  <a:lnTo>
                    <a:pt x="122485" y="5738"/>
                  </a:lnTo>
                  <a:lnTo>
                    <a:pt x="131050" y="10062"/>
                  </a:lnTo>
                  <a:lnTo>
                    <a:pt x="131050" y="100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8995078" y="3081413"/>
              <a:ext cx="29353" cy="22867"/>
            </a:xfrm>
            <a:custGeom>
              <a:rect b="b" l="l" r="r" t="t"/>
              <a:pathLst>
                <a:path extrusionOk="0" h="22867" w="29353">
                  <a:moveTo>
                    <a:pt x="29353" y="22868"/>
                  </a:moveTo>
                  <a:lnTo>
                    <a:pt x="15799" y="19625"/>
                  </a:lnTo>
                  <a:lnTo>
                    <a:pt x="4324" y="9230"/>
                  </a:lnTo>
                  <a:lnTo>
                    <a:pt x="0" y="333"/>
                  </a:lnTo>
                  <a:lnTo>
                    <a:pt x="3576" y="0"/>
                  </a:lnTo>
                  <a:lnTo>
                    <a:pt x="10394" y="6070"/>
                  </a:lnTo>
                  <a:lnTo>
                    <a:pt x="18626" y="6070"/>
                  </a:lnTo>
                  <a:lnTo>
                    <a:pt x="19375" y="9646"/>
                  </a:lnTo>
                  <a:lnTo>
                    <a:pt x="29353" y="2286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8991253" y="3033183"/>
              <a:ext cx="105688" cy="81741"/>
            </a:xfrm>
            <a:custGeom>
              <a:rect b="b" l="l" r="r" t="t"/>
              <a:pathLst>
                <a:path extrusionOk="0" h="81741" w="105688">
                  <a:moveTo>
                    <a:pt x="55713" y="10311"/>
                  </a:moveTo>
                  <a:lnTo>
                    <a:pt x="64610" y="998"/>
                  </a:lnTo>
                  <a:lnTo>
                    <a:pt x="77083" y="12806"/>
                  </a:lnTo>
                  <a:lnTo>
                    <a:pt x="89972" y="29271"/>
                  </a:lnTo>
                  <a:lnTo>
                    <a:pt x="98869" y="30352"/>
                  </a:lnTo>
                  <a:lnTo>
                    <a:pt x="105688" y="36422"/>
                  </a:lnTo>
                  <a:lnTo>
                    <a:pt x="90637" y="38168"/>
                  </a:lnTo>
                  <a:lnTo>
                    <a:pt x="90970" y="56046"/>
                  </a:lnTo>
                  <a:lnTo>
                    <a:pt x="89556" y="63946"/>
                  </a:lnTo>
                  <a:lnTo>
                    <a:pt x="83486" y="69268"/>
                  </a:lnTo>
                  <a:lnTo>
                    <a:pt x="86313" y="80328"/>
                  </a:lnTo>
                  <a:lnTo>
                    <a:pt x="81657" y="81741"/>
                  </a:lnTo>
                  <a:lnTo>
                    <a:pt x="67687" y="69601"/>
                  </a:lnTo>
                  <a:lnTo>
                    <a:pt x="72011" y="58541"/>
                  </a:lnTo>
                  <a:lnTo>
                    <a:pt x="65192" y="51722"/>
                  </a:lnTo>
                  <a:lnTo>
                    <a:pt x="58374" y="53469"/>
                  </a:lnTo>
                  <a:lnTo>
                    <a:pt x="39415" y="70266"/>
                  </a:lnTo>
                  <a:lnTo>
                    <a:pt x="36172" y="54217"/>
                  </a:lnTo>
                  <a:lnTo>
                    <a:pt x="27274" y="50641"/>
                  </a:lnTo>
                  <a:lnTo>
                    <a:pt x="17961" y="44571"/>
                  </a:lnTo>
                  <a:lnTo>
                    <a:pt x="21869" y="37087"/>
                  </a:lnTo>
                  <a:lnTo>
                    <a:pt x="10394" y="29187"/>
                  </a:lnTo>
                  <a:lnTo>
                    <a:pt x="12889" y="23450"/>
                  </a:lnTo>
                  <a:lnTo>
                    <a:pt x="4989" y="19541"/>
                  </a:lnTo>
                  <a:lnTo>
                    <a:pt x="0" y="13804"/>
                  </a:lnTo>
                  <a:lnTo>
                    <a:pt x="3908" y="9895"/>
                  </a:lnTo>
                  <a:lnTo>
                    <a:pt x="18959" y="16714"/>
                  </a:lnTo>
                  <a:lnTo>
                    <a:pt x="29353" y="17795"/>
                  </a:lnTo>
                  <a:lnTo>
                    <a:pt x="31515" y="15301"/>
                  </a:lnTo>
                  <a:lnTo>
                    <a:pt x="19707" y="2827"/>
                  </a:lnTo>
                  <a:lnTo>
                    <a:pt x="24031" y="0"/>
                  </a:lnTo>
                  <a:lnTo>
                    <a:pt x="29353" y="748"/>
                  </a:lnTo>
                  <a:lnTo>
                    <a:pt x="44736" y="14303"/>
                  </a:lnTo>
                  <a:lnTo>
                    <a:pt x="53301" y="16049"/>
                  </a:lnTo>
                  <a:lnTo>
                    <a:pt x="55463" y="1031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8744952" y="4046508"/>
              <a:ext cx="35007" cy="48728"/>
            </a:xfrm>
            <a:custGeom>
              <a:rect b="b" l="l" r="r" t="t"/>
              <a:pathLst>
                <a:path extrusionOk="0" h="48728" w="35007">
                  <a:moveTo>
                    <a:pt x="14635" y="48396"/>
                  </a:moveTo>
                  <a:lnTo>
                    <a:pt x="12473" y="48729"/>
                  </a:lnTo>
                  <a:lnTo>
                    <a:pt x="12473" y="47648"/>
                  </a:lnTo>
                  <a:lnTo>
                    <a:pt x="5322" y="25861"/>
                  </a:lnTo>
                  <a:lnTo>
                    <a:pt x="5322" y="25612"/>
                  </a:lnTo>
                  <a:cubicBezTo>
                    <a:pt x="5322" y="25612"/>
                    <a:pt x="4989" y="21870"/>
                    <a:pt x="4989" y="21870"/>
                  </a:cubicBezTo>
                  <a:lnTo>
                    <a:pt x="0" y="11475"/>
                  </a:lnTo>
                  <a:lnTo>
                    <a:pt x="12473" y="13222"/>
                  </a:lnTo>
                  <a:lnTo>
                    <a:pt x="18543" y="0"/>
                  </a:lnTo>
                  <a:lnTo>
                    <a:pt x="29603" y="1414"/>
                  </a:lnTo>
                  <a:lnTo>
                    <a:pt x="30684" y="10311"/>
                  </a:lnTo>
                  <a:lnTo>
                    <a:pt x="35008" y="15633"/>
                  </a:lnTo>
                  <a:lnTo>
                    <a:pt x="35008" y="23117"/>
                  </a:lnTo>
                  <a:lnTo>
                    <a:pt x="30019" y="27774"/>
                  </a:lnTo>
                  <a:lnTo>
                    <a:pt x="21786" y="39914"/>
                  </a:lnTo>
                  <a:lnTo>
                    <a:pt x="14635" y="48147"/>
                  </a:lnTo>
                  <a:lnTo>
                    <a:pt x="14635" y="4814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8201128" y="2817147"/>
              <a:ext cx="63945" cy="43406"/>
            </a:xfrm>
            <a:custGeom>
              <a:rect b="b" l="l" r="r" t="t"/>
              <a:pathLst>
                <a:path extrusionOk="0" h="43406" w="63945">
                  <a:moveTo>
                    <a:pt x="63862" y="15134"/>
                  </a:moveTo>
                  <a:lnTo>
                    <a:pt x="62448" y="30185"/>
                  </a:lnTo>
                  <a:lnTo>
                    <a:pt x="57792" y="30934"/>
                  </a:lnTo>
                  <a:lnTo>
                    <a:pt x="56378" y="43407"/>
                  </a:lnTo>
                  <a:lnTo>
                    <a:pt x="40662" y="33012"/>
                  </a:lnTo>
                  <a:lnTo>
                    <a:pt x="31765" y="34759"/>
                  </a:lnTo>
                  <a:lnTo>
                    <a:pt x="19292" y="24364"/>
                  </a:lnTo>
                  <a:lnTo>
                    <a:pt x="10727" y="15467"/>
                  </a:lnTo>
                  <a:lnTo>
                    <a:pt x="2827" y="15134"/>
                  </a:lnTo>
                  <a:lnTo>
                    <a:pt x="0" y="7234"/>
                  </a:lnTo>
                  <a:lnTo>
                    <a:pt x="13970" y="2910"/>
                  </a:lnTo>
                  <a:lnTo>
                    <a:pt x="26859" y="4657"/>
                  </a:lnTo>
                  <a:lnTo>
                    <a:pt x="42907" y="0"/>
                  </a:lnTo>
                  <a:lnTo>
                    <a:pt x="53967" y="9646"/>
                  </a:lnTo>
                  <a:lnTo>
                    <a:pt x="63945" y="14968"/>
                  </a:lnTo>
                  <a:lnTo>
                    <a:pt x="63945" y="14968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8172856" y="3711976"/>
              <a:ext cx="61034" cy="139866"/>
            </a:xfrm>
            <a:custGeom>
              <a:rect b="b" l="l" r="r" t="t"/>
              <a:pathLst>
                <a:path extrusionOk="0" h="139866" w="61034">
                  <a:moveTo>
                    <a:pt x="57126" y="13388"/>
                  </a:moveTo>
                  <a:lnTo>
                    <a:pt x="56378" y="20872"/>
                  </a:lnTo>
                  <a:lnTo>
                    <a:pt x="61035" y="34426"/>
                  </a:lnTo>
                  <a:lnTo>
                    <a:pt x="57126" y="43739"/>
                  </a:lnTo>
                  <a:lnTo>
                    <a:pt x="59289" y="49810"/>
                  </a:lnTo>
                  <a:lnTo>
                    <a:pt x="49310" y="64112"/>
                  </a:lnTo>
                  <a:lnTo>
                    <a:pt x="43240" y="71264"/>
                  </a:lnTo>
                  <a:lnTo>
                    <a:pt x="39332" y="85566"/>
                  </a:lnTo>
                  <a:lnTo>
                    <a:pt x="40080" y="100202"/>
                  </a:lnTo>
                  <a:lnTo>
                    <a:pt x="38999" y="137039"/>
                  </a:lnTo>
                  <a:lnTo>
                    <a:pt x="22202" y="139866"/>
                  </a:lnTo>
                  <a:lnTo>
                    <a:pt x="17213" y="124150"/>
                  </a:lnTo>
                  <a:lnTo>
                    <a:pt x="18294" y="71264"/>
                  </a:lnTo>
                  <a:lnTo>
                    <a:pt x="13970" y="66607"/>
                  </a:lnTo>
                  <a:lnTo>
                    <a:pt x="13221" y="55132"/>
                  </a:lnTo>
                  <a:lnTo>
                    <a:pt x="6070" y="47232"/>
                  </a:lnTo>
                  <a:lnTo>
                    <a:pt x="0" y="40413"/>
                  </a:lnTo>
                  <a:lnTo>
                    <a:pt x="2495" y="28273"/>
                  </a:lnTo>
                  <a:lnTo>
                    <a:pt x="9646" y="25778"/>
                  </a:lnTo>
                  <a:lnTo>
                    <a:pt x="13554" y="15799"/>
                  </a:lnTo>
                  <a:lnTo>
                    <a:pt x="23532" y="13637"/>
                  </a:lnTo>
                  <a:lnTo>
                    <a:pt x="27856" y="6819"/>
                  </a:lnTo>
                  <a:lnTo>
                    <a:pt x="34675" y="0"/>
                  </a:lnTo>
                  <a:lnTo>
                    <a:pt x="41826" y="0"/>
                  </a:lnTo>
                  <a:lnTo>
                    <a:pt x="57210" y="13222"/>
                  </a:lnTo>
                  <a:lnTo>
                    <a:pt x="57210" y="132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8047045" y="3646118"/>
              <a:ext cx="154000" cy="126228"/>
            </a:xfrm>
            <a:custGeom>
              <a:rect b="b" l="l" r="r" t="t"/>
              <a:pathLst>
                <a:path extrusionOk="0" h="126228" w="154000">
                  <a:moveTo>
                    <a:pt x="117912" y="4241"/>
                  </a:moveTo>
                  <a:lnTo>
                    <a:pt x="116165" y="15300"/>
                  </a:lnTo>
                  <a:lnTo>
                    <a:pt x="118993" y="25695"/>
                  </a:lnTo>
                  <a:lnTo>
                    <a:pt x="130052" y="40746"/>
                  </a:lnTo>
                  <a:lnTo>
                    <a:pt x="130801" y="51805"/>
                  </a:lnTo>
                  <a:lnTo>
                    <a:pt x="154000" y="57127"/>
                  </a:lnTo>
                  <a:lnTo>
                    <a:pt x="153668" y="72844"/>
                  </a:lnTo>
                  <a:lnTo>
                    <a:pt x="149344" y="79662"/>
                  </a:lnTo>
                  <a:lnTo>
                    <a:pt x="139365" y="81824"/>
                  </a:lnTo>
                  <a:lnTo>
                    <a:pt x="135457" y="91803"/>
                  </a:lnTo>
                  <a:lnTo>
                    <a:pt x="128306" y="94298"/>
                  </a:lnTo>
                  <a:lnTo>
                    <a:pt x="110761" y="93965"/>
                  </a:lnTo>
                  <a:lnTo>
                    <a:pt x="101447" y="92219"/>
                  </a:lnTo>
                  <a:lnTo>
                    <a:pt x="95044" y="95794"/>
                  </a:lnTo>
                  <a:lnTo>
                    <a:pt x="86147" y="94048"/>
                  </a:lnTo>
                  <a:lnTo>
                    <a:pt x="51139" y="95129"/>
                  </a:lnTo>
                  <a:lnTo>
                    <a:pt x="50391" y="108351"/>
                  </a:lnTo>
                  <a:lnTo>
                    <a:pt x="53218" y="125481"/>
                  </a:lnTo>
                  <a:lnTo>
                    <a:pt x="39248" y="119743"/>
                  </a:lnTo>
                  <a:lnTo>
                    <a:pt x="29935" y="120491"/>
                  </a:lnTo>
                  <a:lnTo>
                    <a:pt x="22784" y="126229"/>
                  </a:lnTo>
                  <a:lnTo>
                    <a:pt x="13887" y="121572"/>
                  </a:lnTo>
                  <a:lnTo>
                    <a:pt x="10311" y="113673"/>
                  </a:lnTo>
                  <a:lnTo>
                    <a:pt x="1414" y="108683"/>
                  </a:lnTo>
                  <a:lnTo>
                    <a:pt x="0" y="95462"/>
                  </a:lnTo>
                  <a:lnTo>
                    <a:pt x="5738" y="85816"/>
                  </a:lnTo>
                  <a:lnTo>
                    <a:pt x="4989" y="77916"/>
                  </a:lnTo>
                  <a:lnTo>
                    <a:pt x="21038" y="58957"/>
                  </a:lnTo>
                  <a:lnTo>
                    <a:pt x="24281" y="43240"/>
                  </a:lnTo>
                  <a:lnTo>
                    <a:pt x="29603" y="37503"/>
                  </a:lnTo>
                  <a:lnTo>
                    <a:pt x="39248" y="40746"/>
                  </a:lnTo>
                  <a:lnTo>
                    <a:pt x="47813" y="36089"/>
                  </a:lnTo>
                  <a:lnTo>
                    <a:pt x="50640" y="30019"/>
                  </a:lnTo>
                  <a:lnTo>
                    <a:pt x="66024" y="20040"/>
                  </a:lnTo>
                  <a:lnTo>
                    <a:pt x="69932" y="12889"/>
                  </a:lnTo>
                  <a:lnTo>
                    <a:pt x="88891" y="3243"/>
                  </a:lnTo>
                  <a:lnTo>
                    <a:pt x="99950" y="0"/>
                  </a:lnTo>
                  <a:lnTo>
                    <a:pt x="104940" y="4324"/>
                  </a:lnTo>
                  <a:lnTo>
                    <a:pt x="117829" y="432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9893303" y="3385843"/>
              <a:ext cx="103941" cy="132631"/>
            </a:xfrm>
            <a:custGeom>
              <a:rect b="b" l="l" r="r" t="t"/>
              <a:pathLst>
                <a:path extrusionOk="0" h="132631" w="103941">
                  <a:moveTo>
                    <a:pt x="101780" y="101199"/>
                  </a:moveTo>
                  <a:lnTo>
                    <a:pt x="103942" y="117664"/>
                  </a:lnTo>
                  <a:lnTo>
                    <a:pt x="96458" y="114088"/>
                  </a:lnTo>
                  <a:lnTo>
                    <a:pt x="100366" y="132632"/>
                  </a:lnTo>
                  <a:lnTo>
                    <a:pt x="92882" y="120824"/>
                  </a:lnTo>
                  <a:lnTo>
                    <a:pt x="90055" y="109016"/>
                  </a:lnTo>
                  <a:lnTo>
                    <a:pt x="84733" y="97956"/>
                  </a:lnTo>
                  <a:lnTo>
                    <a:pt x="74755" y="84735"/>
                  </a:lnTo>
                  <a:lnTo>
                    <a:pt x="56212" y="83654"/>
                  </a:lnTo>
                  <a:lnTo>
                    <a:pt x="59455" y="93300"/>
                  </a:lnTo>
                  <a:lnTo>
                    <a:pt x="55131" y="105773"/>
                  </a:lnTo>
                  <a:lnTo>
                    <a:pt x="45818" y="101116"/>
                  </a:lnTo>
                  <a:lnTo>
                    <a:pt x="43656" y="105440"/>
                  </a:lnTo>
                  <a:lnTo>
                    <a:pt x="37586" y="102946"/>
                  </a:lnTo>
                  <a:lnTo>
                    <a:pt x="29686" y="100784"/>
                  </a:lnTo>
                  <a:lnTo>
                    <a:pt x="23948" y="81824"/>
                  </a:lnTo>
                  <a:lnTo>
                    <a:pt x="14635" y="64694"/>
                  </a:lnTo>
                  <a:lnTo>
                    <a:pt x="15716" y="50725"/>
                  </a:lnTo>
                  <a:lnTo>
                    <a:pt x="2495" y="44654"/>
                  </a:lnTo>
                  <a:lnTo>
                    <a:pt x="5738" y="36422"/>
                  </a:lnTo>
                  <a:lnTo>
                    <a:pt x="16464" y="27857"/>
                  </a:lnTo>
                  <a:lnTo>
                    <a:pt x="0" y="15716"/>
                  </a:lnTo>
                  <a:lnTo>
                    <a:pt x="4324" y="0"/>
                  </a:lnTo>
                  <a:lnTo>
                    <a:pt x="21869" y="9979"/>
                  </a:lnTo>
                  <a:lnTo>
                    <a:pt x="31515" y="11060"/>
                  </a:lnTo>
                  <a:lnTo>
                    <a:pt x="35839" y="27108"/>
                  </a:lnTo>
                  <a:lnTo>
                    <a:pt x="55131" y="30351"/>
                  </a:lnTo>
                  <a:lnTo>
                    <a:pt x="73341" y="30019"/>
                  </a:lnTo>
                  <a:lnTo>
                    <a:pt x="85482" y="33927"/>
                  </a:lnTo>
                  <a:lnTo>
                    <a:pt x="79744" y="53219"/>
                  </a:lnTo>
                  <a:lnTo>
                    <a:pt x="71179" y="54633"/>
                  </a:lnTo>
                  <a:lnTo>
                    <a:pt x="66855" y="67522"/>
                  </a:lnTo>
                  <a:lnTo>
                    <a:pt x="79744" y="79662"/>
                  </a:lnTo>
                  <a:lnTo>
                    <a:pt x="80825" y="64611"/>
                  </a:lnTo>
                  <a:lnTo>
                    <a:pt x="86147" y="64611"/>
                  </a:lnTo>
                  <a:lnTo>
                    <a:pt x="101863" y="101033"/>
                  </a:lnTo>
                  <a:lnTo>
                    <a:pt x="101863" y="1010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8566588" y="2979299"/>
              <a:ext cx="113338" cy="68270"/>
            </a:xfrm>
            <a:custGeom>
              <a:rect b="b" l="l" r="r" t="t"/>
              <a:pathLst>
                <a:path extrusionOk="0" h="68270" w="113338">
                  <a:moveTo>
                    <a:pt x="113338" y="12057"/>
                  </a:moveTo>
                  <a:lnTo>
                    <a:pt x="105106" y="21371"/>
                  </a:lnTo>
                  <a:lnTo>
                    <a:pt x="100449" y="37420"/>
                  </a:lnTo>
                  <a:lnTo>
                    <a:pt x="107933" y="50309"/>
                  </a:lnTo>
                  <a:lnTo>
                    <a:pt x="91469" y="47481"/>
                  </a:lnTo>
                  <a:lnTo>
                    <a:pt x="73591" y="54633"/>
                  </a:lnTo>
                  <a:lnTo>
                    <a:pt x="74672" y="66108"/>
                  </a:lnTo>
                  <a:lnTo>
                    <a:pt x="58207" y="68270"/>
                  </a:lnTo>
                  <a:lnTo>
                    <a:pt x="44238" y="60038"/>
                  </a:lnTo>
                  <a:lnTo>
                    <a:pt x="29935" y="66441"/>
                  </a:lnTo>
                  <a:lnTo>
                    <a:pt x="16381" y="65692"/>
                  </a:lnTo>
                  <a:lnTo>
                    <a:pt x="13554" y="50641"/>
                  </a:lnTo>
                  <a:lnTo>
                    <a:pt x="3576" y="43157"/>
                  </a:lnTo>
                  <a:lnTo>
                    <a:pt x="6070" y="40330"/>
                  </a:lnTo>
                  <a:lnTo>
                    <a:pt x="3908" y="37503"/>
                  </a:lnTo>
                  <a:lnTo>
                    <a:pt x="6070" y="30352"/>
                  </a:lnTo>
                  <a:lnTo>
                    <a:pt x="12473" y="23200"/>
                  </a:lnTo>
                  <a:lnTo>
                    <a:pt x="2495" y="13554"/>
                  </a:lnTo>
                  <a:lnTo>
                    <a:pt x="0" y="4989"/>
                  </a:lnTo>
                  <a:lnTo>
                    <a:pt x="3908" y="0"/>
                  </a:lnTo>
                  <a:lnTo>
                    <a:pt x="10311" y="9313"/>
                  </a:lnTo>
                  <a:lnTo>
                    <a:pt x="17130" y="7900"/>
                  </a:lnTo>
                  <a:lnTo>
                    <a:pt x="31432" y="11143"/>
                  </a:lnTo>
                  <a:lnTo>
                    <a:pt x="58623" y="12556"/>
                  </a:lnTo>
                  <a:lnTo>
                    <a:pt x="66855" y="6819"/>
                  </a:lnTo>
                  <a:lnTo>
                    <a:pt x="87976" y="1497"/>
                  </a:lnTo>
                  <a:lnTo>
                    <a:pt x="102279" y="9729"/>
                  </a:lnTo>
                  <a:lnTo>
                    <a:pt x="113338" y="12224"/>
                  </a:lnTo>
                  <a:lnTo>
                    <a:pt x="113338" y="1222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8443854" y="2956598"/>
              <a:ext cx="71345" cy="58624"/>
            </a:xfrm>
            <a:custGeom>
              <a:rect b="b" l="l" r="r" t="t"/>
              <a:pathLst>
                <a:path extrusionOk="0" h="58624" w="71345">
                  <a:moveTo>
                    <a:pt x="58790" y="8648"/>
                  </a:moveTo>
                  <a:lnTo>
                    <a:pt x="65608" y="8315"/>
                  </a:lnTo>
                  <a:lnTo>
                    <a:pt x="61700" y="18294"/>
                  </a:lnTo>
                  <a:lnTo>
                    <a:pt x="71346" y="27192"/>
                  </a:lnTo>
                  <a:lnTo>
                    <a:pt x="69599" y="37586"/>
                  </a:lnTo>
                  <a:lnTo>
                    <a:pt x="65691" y="38667"/>
                  </a:lnTo>
                  <a:lnTo>
                    <a:pt x="62448" y="40829"/>
                  </a:lnTo>
                  <a:lnTo>
                    <a:pt x="56711" y="46151"/>
                  </a:lnTo>
                  <a:lnTo>
                    <a:pt x="55297" y="58624"/>
                  </a:lnTo>
                  <a:lnTo>
                    <a:pt x="38167" y="50059"/>
                  </a:lnTo>
                  <a:lnTo>
                    <a:pt x="30684" y="40413"/>
                  </a:lnTo>
                  <a:lnTo>
                    <a:pt x="23200" y="35424"/>
                  </a:lnTo>
                  <a:lnTo>
                    <a:pt x="14302" y="26859"/>
                  </a:lnTo>
                  <a:lnTo>
                    <a:pt x="9646" y="20040"/>
                  </a:lnTo>
                  <a:lnTo>
                    <a:pt x="0" y="9313"/>
                  </a:lnTo>
                  <a:lnTo>
                    <a:pt x="2827" y="0"/>
                  </a:lnTo>
                  <a:lnTo>
                    <a:pt x="9979" y="5322"/>
                  </a:lnTo>
                  <a:lnTo>
                    <a:pt x="13554" y="333"/>
                  </a:lnTo>
                  <a:lnTo>
                    <a:pt x="21786" y="0"/>
                  </a:lnTo>
                  <a:lnTo>
                    <a:pt x="37835" y="3908"/>
                  </a:lnTo>
                  <a:lnTo>
                    <a:pt x="50308" y="3576"/>
                  </a:lnTo>
                  <a:lnTo>
                    <a:pt x="58873" y="8565"/>
                  </a:lnTo>
                  <a:lnTo>
                    <a:pt x="58873" y="85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8557691" y="2715199"/>
              <a:ext cx="159987" cy="105606"/>
            </a:xfrm>
            <a:custGeom>
              <a:rect b="b" l="l" r="r" t="t"/>
              <a:pathLst>
                <a:path extrusionOk="0" h="105606" w="159987">
                  <a:moveTo>
                    <a:pt x="154416" y="65609"/>
                  </a:moveTo>
                  <a:lnTo>
                    <a:pt x="140446" y="64861"/>
                  </a:lnTo>
                  <a:lnTo>
                    <a:pt x="137619" y="67023"/>
                  </a:lnTo>
                  <a:lnTo>
                    <a:pt x="142941" y="74174"/>
                  </a:lnTo>
                  <a:lnTo>
                    <a:pt x="150092" y="88477"/>
                  </a:lnTo>
                  <a:lnTo>
                    <a:pt x="135457" y="89558"/>
                  </a:lnTo>
                  <a:lnTo>
                    <a:pt x="130801" y="94547"/>
                  </a:lnTo>
                  <a:lnTo>
                    <a:pt x="131881" y="105607"/>
                  </a:lnTo>
                  <a:lnTo>
                    <a:pt x="124398" y="103445"/>
                  </a:lnTo>
                  <a:lnTo>
                    <a:pt x="109014" y="104526"/>
                  </a:lnTo>
                  <a:lnTo>
                    <a:pt x="103692" y="99204"/>
                  </a:lnTo>
                  <a:lnTo>
                    <a:pt x="97622" y="103112"/>
                  </a:lnTo>
                  <a:lnTo>
                    <a:pt x="90804" y="99869"/>
                  </a:lnTo>
                  <a:lnTo>
                    <a:pt x="76834" y="99536"/>
                  </a:lnTo>
                  <a:lnTo>
                    <a:pt x="56461" y="94214"/>
                  </a:lnTo>
                  <a:lnTo>
                    <a:pt x="38916" y="92468"/>
                  </a:lnTo>
                  <a:lnTo>
                    <a:pt x="25362" y="93217"/>
                  </a:lnTo>
                  <a:lnTo>
                    <a:pt x="16797" y="98954"/>
                  </a:lnTo>
                  <a:lnTo>
                    <a:pt x="8565" y="100035"/>
                  </a:lnTo>
                  <a:lnTo>
                    <a:pt x="6819" y="90057"/>
                  </a:lnTo>
                  <a:lnTo>
                    <a:pt x="0" y="80078"/>
                  </a:lnTo>
                  <a:lnTo>
                    <a:pt x="9979" y="75421"/>
                  </a:lnTo>
                  <a:lnTo>
                    <a:pt x="8565" y="66857"/>
                  </a:lnTo>
                  <a:lnTo>
                    <a:pt x="2495" y="58624"/>
                  </a:lnTo>
                  <a:lnTo>
                    <a:pt x="333" y="48978"/>
                  </a:lnTo>
                  <a:lnTo>
                    <a:pt x="17130" y="48978"/>
                  </a:lnTo>
                  <a:lnTo>
                    <a:pt x="34259" y="40746"/>
                  </a:lnTo>
                  <a:lnTo>
                    <a:pt x="36005" y="28605"/>
                  </a:lnTo>
                  <a:lnTo>
                    <a:pt x="48894" y="21454"/>
                  </a:lnTo>
                  <a:lnTo>
                    <a:pt x="45319" y="11808"/>
                  </a:lnTo>
                  <a:lnTo>
                    <a:pt x="54964" y="8232"/>
                  </a:lnTo>
                  <a:lnTo>
                    <a:pt x="71429" y="0"/>
                  </a:lnTo>
                  <a:lnTo>
                    <a:pt x="90388" y="5322"/>
                  </a:lnTo>
                  <a:lnTo>
                    <a:pt x="93631" y="10644"/>
                  </a:lnTo>
                  <a:lnTo>
                    <a:pt x="102196" y="8149"/>
                  </a:lnTo>
                  <a:lnTo>
                    <a:pt x="119325" y="13138"/>
                  </a:lnTo>
                  <a:lnTo>
                    <a:pt x="123234" y="23533"/>
                  </a:lnTo>
                  <a:lnTo>
                    <a:pt x="120739" y="29271"/>
                  </a:lnTo>
                  <a:lnTo>
                    <a:pt x="134293" y="43573"/>
                  </a:lnTo>
                  <a:lnTo>
                    <a:pt x="141777" y="47481"/>
                  </a:lnTo>
                  <a:lnTo>
                    <a:pt x="141777" y="51390"/>
                  </a:lnTo>
                  <a:lnTo>
                    <a:pt x="153917" y="55298"/>
                  </a:lnTo>
                  <a:lnTo>
                    <a:pt x="159987" y="61036"/>
                  </a:lnTo>
                  <a:lnTo>
                    <a:pt x="154250" y="65692"/>
                  </a:lnTo>
                  <a:lnTo>
                    <a:pt x="154250" y="6569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369506" y="3568118"/>
              <a:ext cx="29270" cy="60120"/>
            </a:xfrm>
            <a:custGeom>
              <a:rect b="b" l="l" r="r" t="t"/>
              <a:pathLst>
                <a:path extrusionOk="0" h="60120" w="29270">
                  <a:moveTo>
                    <a:pt x="6070" y="60038"/>
                  </a:moveTo>
                  <a:lnTo>
                    <a:pt x="0" y="60038"/>
                  </a:lnTo>
                  <a:lnTo>
                    <a:pt x="4657" y="34343"/>
                  </a:lnTo>
                  <a:lnTo>
                    <a:pt x="7151" y="16132"/>
                  </a:lnTo>
                  <a:lnTo>
                    <a:pt x="7484" y="12556"/>
                  </a:lnTo>
                  <a:lnTo>
                    <a:pt x="9978" y="11475"/>
                  </a:lnTo>
                  <a:lnTo>
                    <a:pt x="13221" y="14303"/>
                  </a:lnTo>
                  <a:lnTo>
                    <a:pt x="22119" y="333"/>
                  </a:lnTo>
                  <a:lnTo>
                    <a:pt x="26027" y="0"/>
                  </a:lnTo>
                  <a:lnTo>
                    <a:pt x="25694" y="3576"/>
                  </a:lnTo>
                  <a:lnTo>
                    <a:pt x="29270" y="3576"/>
                  </a:lnTo>
                  <a:lnTo>
                    <a:pt x="28189" y="9979"/>
                  </a:lnTo>
                  <a:lnTo>
                    <a:pt x="23532" y="19625"/>
                  </a:lnTo>
                  <a:lnTo>
                    <a:pt x="24946" y="23200"/>
                  </a:lnTo>
                  <a:lnTo>
                    <a:pt x="21703" y="31433"/>
                  </a:lnTo>
                  <a:lnTo>
                    <a:pt x="22784" y="33595"/>
                  </a:lnTo>
                  <a:lnTo>
                    <a:pt x="19209" y="45403"/>
                  </a:lnTo>
                  <a:lnTo>
                    <a:pt x="14552" y="51473"/>
                  </a:lnTo>
                  <a:lnTo>
                    <a:pt x="10644" y="52221"/>
                  </a:lnTo>
                  <a:lnTo>
                    <a:pt x="5987" y="60121"/>
                  </a:lnTo>
                  <a:lnTo>
                    <a:pt x="5987" y="6012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6756087" y="4216726"/>
              <a:ext cx="253452" cy="300937"/>
            </a:xfrm>
            <a:custGeom>
              <a:rect b="b" l="l" r="r" t="t"/>
              <a:pathLst>
                <a:path extrusionOk="0" h="300937" w="253452">
                  <a:moveTo>
                    <a:pt x="243806" y="239153"/>
                  </a:moveTo>
                  <a:lnTo>
                    <a:pt x="242725" y="232002"/>
                  </a:lnTo>
                  <a:lnTo>
                    <a:pt x="223434" y="220194"/>
                  </a:lnTo>
                  <a:lnTo>
                    <a:pt x="204890" y="219861"/>
                  </a:lnTo>
                  <a:lnTo>
                    <a:pt x="170548" y="226680"/>
                  </a:lnTo>
                  <a:lnTo>
                    <a:pt x="163064" y="246720"/>
                  </a:lnTo>
                  <a:lnTo>
                    <a:pt x="163812" y="259194"/>
                  </a:lnTo>
                  <a:lnTo>
                    <a:pt x="158491" y="286718"/>
                  </a:lnTo>
                  <a:lnTo>
                    <a:pt x="154915" y="281729"/>
                  </a:lnTo>
                  <a:lnTo>
                    <a:pt x="132048" y="280648"/>
                  </a:lnTo>
                  <a:lnTo>
                    <a:pt x="126310" y="299191"/>
                  </a:lnTo>
                  <a:lnTo>
                    <a:pt x="113089" y="282727"/>
                  </a:lnTo>
                  <a:lnTo>
                    <a:pt x="86313" y="276989"/>
                  </a:lnTo>
                  <a:lnTo>
                    <a:pt x="72011" y="297694"/>
                  </a:lnTo>
                  <a:lnTo>
                    <a:pt x="58041" y="300937"/>
                  </a:lnTo>
                  <a:lnTo>
                    <a:pt x="46982" y="269172"/>
                  </a:lnTo>
                  <a:lnTo>
                    <a:pt x="33760" y="243477"/>
                  </a:lnTo>
                  <a:lnTo>
                    <a:pt x="37669" y="221358"/>
                  </a:lnTo>
                  <a:lnTo>
                    <a:pt x="26193" y="211712"/>
                  </a:lnTo>
                  <a:lnTo>
                    <a:pt x="21869" y="195248"/>
                  </a:lnTo>
                  <a:lnTo>
                    <a:pt x="10394" y="179531"/>
                  </a:lnTo>
                  <a:lnTo>
                    <a:pt x="20788" y="154834"/>
                  </a:lnTo>
                  <a:lnTo>
                    <a:pt x="10394" y="135542"/>
                  </a:lnTo>
                  <a:lnTo>
                    <a:pt x="14302" y="127643"/>
                  </a:lnTo>
                  <a:lnTo>
                    <a:pt x="9978" y="119078"/>
                  </a:lnTo>
                  <a:lnTo>
                    <a:pt x="16797" y="107602"/>
                  </a:lnTo>
                  <a:lnTo>
                    <a:pt x="15716" y="88310"/>
                  </a:lnTo>
                  <a:lnTo>
                    <a:pt x="15716" y="71846"/>
                  </a:lnTo>
                  <a:lnTo>
                    <a:pt x="19624" y="64362"/>
                  </a:lnTo>
                  <a:lnTo>
                    <a:pt x="0" y="27192"/>
                  </a:lnTo>
                  <a:lnTo>
                    <a:pt x="15051" y="29354"/>
                  </a:lnTo>
                  <a:lnTo>
                    <a:pt x="25445" y="28605"/>
                  </a:lnTo>
                  <a:lnTo>
                    <a:pt x="29353" y="21787"/>
                  </a:lnTo>
                  <a:lnTo>
                    <a:pt x="46483" y="12473"/>
                  </a:lnTo>
                  <a:lnTo>
                    <a:pt x="56877" y="3908"/>
                  </a:lnTo>
                  <a:lnTo>
                    <a:pt x="82987" y="0"/>
                  </a:lnTo>
                  <a:lnTo>
                    <a:pt x="81574" y="17130"/>
                  </a:lnTo>
                  <a:lnTo>
                    <a:pt x="84817" y="26028"/>
                  </a:lnTo>
                  <a:lnTo>
                    <a:pt x="83736" y="41411"/>
                  </a:lnTo>
                  <a:lnTo>
                    <a:pt x="106935" y="61784"/>
                  </a:lnTo>
                  <a:lnTo>
                    <a:pt x="129803" y="65692"/>
                  </a:lnTo>
                  <a:lnTo>
                    <a:pt x="138035" y="74257"/>
                  </a:lnTo>
                  <a:lnTo>
                    <a:pt x="152005" y="78914"/>
                  </a:lnTo>
                  <a:lnTo>
                    <a:pt x="160902" y="85317"/>
                  </a:lnTo>
                  <a:lnTo>
                    <a:pt x="173375" y="85317"/>
                  </a:lnTo>
                  <a:lnTo>
                    <a:pt x="185515" y="92136"/>
                  </a:lnTo>
                  <a:lnTo>
                    <a:pt x="187262" y="105357"/>
                  </a:lnTo>
                  <a:lnTo>
                    <a:pt x="191586" y="112176"/>
                  </a:lnTo>
                  <a:lnTo>
                    <a:pt x="192667" y="121822"/>
                  </a:lnTo>
                  <a:lnTo>
                    <a:pt x="186597" y="122154"/>
                  </a:lnTo>
                  <a:lnTo>
                    <a:pt x="196575" y="148930"/>
                  </a:lnTo>
                  <a:lnTo>
                    <a:pt x="234826" y="150011"/>
                  </a:lnTo>
                  <a:lnTo>
                    <a:pt x="233079" y="163233"/>
                  </a:lnTo>
                  <a:lnTo>
                    <a:pt x="235907" y="172130"/>
                  </a:lnTo>
                  <a:lnTo>
                    <a:pt x="247382" y="178534"/>
                  </a:lnTo>
                  <a:lnTo>
                    <a:pt x="253452" y="192836"/>
                  </a:lnTo>
                  <a:lnTo>
                    <a:pt x="251290" y="211047"/>
                  </a:lnTo>
                  <a:lnTo>
                    <a:pt x="246633" y="221026"/>
                  </a:lnTo>
                  <a:lnTo>
                    <a:pt x="249461" y="233914"/>
                  </a:lnTo>
                  <a:lnTo>
                    <a:pt x="243723" y="238904"/>
                  </a:lnTo>
                  <a:lnTo>
                    <a:pt x="243723" y="23890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6662206" y="3873380"/>
              <a:ext cx="793201" cy="894247"/>
            </a:xfrm>
            <a:custGeom>
              <a:rect b="b" l="l" r="r" t="t"/>
              <a:pathLst>
                <a:path extrusionOk="0" h="894247" w="793201">
                  <a:moveTo>
                    <a:pt x="349494" y="75754"/>
                  </a:moveTo>
                  <a:lnTo>
                    <a:pt x="360554" y="77916"/>
                  </a:lnTo>
                  <a:lnTo>
                    <a:pt x="362716" y="72927"/>
                  </a:lnTo>
                  <a:lnTo>
                    <a:pt x="359140" y="68603"/>
                  </a:lnTo>
                  <a:lnTo>
                    <a:pt x="361302" y="61784"/>
                  </a:lnTo>
                  <a:lnTo>
                    <a:pt x="369534" y="63946"/>
                  </a:lnTo>
                  <a:lnTo>
                    <a:pt x="379180" y="61451"/>
                  </a:lnTo>
                  <a:lnTo>
                    <a:pt x="390655" y="66441"/>
                  </a:lnTo>
                  <a:lnTo>
                    <a:pt x="399553" y="71097"/>
                  </a:lnTo>
                  <a:lnTo>
                    <a:pt x="405623" y="65027"/>
                  </a:lnTo>
                  <a:lnTo>
                    <a:pt x="410279" y="65775"/>
                  </a:lnTo>
                  <a:lnTo>
                    <a:pt x="413107" y="72178"/>
                  </a:lnTo>
                  <a:lnTo>
                    <a:pt x="422752" y="70765"/>
                  </a:lnTo>
                  <a:lnTo>
                    <a:pt x="430652" y="61867"/>
                  </a:lnTo>
                  <a:lnTo>
                    <a:pt x="437055" y="45070"/>
                  </a:lnTo>
                  <a:lnTo>
                    <a:pt x="449195" y="23949"/>
                  </a:lnTo>
                  <a:lnTo>
                    <a:pt x="456346" y="22868"/>
                  </a:lnTo>
                  <a:lnTo>
                    <a:pt x="461003" y="35756"/>
                  </a:lnTo>
                  <a:lnTo>
                    <a:pt x="471730" y="75754"/>
                  </a:lnTo>
                  <a:lnTo>
                    <a:pt x="482789" y="79662"/>
                  </a:lnTo>
                  <a:lnTo>
                    <a:pt x="483122" y="95379"/>
                  </a:lnTo>
                  <a:lnTo>
                    <a:pt x="467739" y="114338"/>
                  </a:lnTo>
                  <a:lnTo>
                    <a:pt x="473809" y="121157"/>
                  </a:lnTo>
                  <a:lnTo>
                    <a:pt x="509897" y="124732"/>
                  </a:lnTo>
                  <a:lnTo>
                    <a:pt x="510646" y="147932"/>
                  </a:lnTo>
                  <a:lnTo>
                    <a:pt x="526029" y="132881"/>
                  </a:lnTo>
                  <a:lnTo>
                    <a:pt x="551391" y="141114"/>
                  </a:lnTo>
                  <a:lnTo>
                    <a:pt x="585318" y="155084"/>
                  </a:lnTo>
                  <a:lnTo>
                    <a:pt x="595296" y="168305"/>
                  </a:lnTo>
                  <a:lnTo>
                    <a:pt x="592053" y="181194"/>
                  </a:lnTo>
                  <a:lnTo>
                    <a:pt x="615669" y="174043"/>
                  </a:lnTo>
                  <a:lnTo>
                    <a:pt x="655000" y="186184"/>
                  </a:lnTo>
                  <a:lnTo>
                    <a:pt x="685351" y="185435"/>
                  </a:lnTo>
                  <a:lnTo>
                    <a:pt x="715370" y="204395"/>
                  </a:lnTo>
                  <a:lnTo>
                    <a:pt x="741813" y="230089"/>
                  </a:lnTo>
                  <a:lnTo>
                    <a:pt x="757529" y="236492"/>
                  </a:lnTo>
                  <a:lnTo>
                    <a:pt x="774658" y="237573"/>
                  </a:lnTo>
                  <a:lnTo>
                    <a:pt x="782142" y="244725"/>
                  </a:lnTo>
                  <a:lnTo>
                    <a:pt x="789293" y="273995"/>
                  </a:lnTo>
                  <a:lnTo>
                    <a:pt x="793201" y="287965"/>
                  </a:lnTo>
                  <a:lnTo>
                    <a:pt x="785718" y="325884"/>
                  </a:lnTo>
                  <a:lnTo>
                    <a:pt x="776072" y="340935"/>
                  </a:lnTo>
                  <a:lnTo>
                    <a:pt x="748548" y="372700"/>
                  </a:lnTo>
                  <a:lnTo>
                    <a:pt x="736408" y="398811"/>
                  </a:lnTo>
                  <a:lnTo>
                    <a:pt x="722105" y="418435"/>
                  </a:lnTo>
                  <a:lnTo>
                    <a:pt x="717116" y="419183"/>
                  </a:lnTo>
                  <a:lnTo>
                    <a:pt x="712459" y="435981"/>
                  </a:lnTo>
                  <a:lnTo>
                    <a:pt x="715702" y="478889"/>
                  </a:lnTo>
                  <a:lnTo>
                    <a:pt x="711794" y="514229"/>
                  </a:lnTo>
                  <a:lnTo>
                    <a:pt x="710713" y="529281"/>
                  </a:lnTo>
                  <a:lnTo>
                    <a:pt x="704976" y="538594"/>
                  </a:lnTo>
                  <a:lnTo>
                    <a:pt x="703229" y="569361"/>
                  </a:lnTo>
                  <a:lnTo>
                    <a:pt x="684686" y="599048"/>
                  </a:lnTo>
                  <a:lnTo>
                    <a:pt x="682940" y="622996"/>
                  </a:lnTo>
                  <a:lnTo>
                    <a:pt x="667556" y="632642"/>
                  </a:lnTo>
                  <a:lnTo>
                    <a:pt x="663648" y="646612"/>
                  </a:lnTo>
                  <a:lnTo>
                    <a:pt x="642195" y="646612"/>
                  </a:lnTo>
                  <a:lnTo>
                    <a:pt x="611844" y="655177"/>
                  </a:lnTo>
                  <a:lnTo>
                    <a:pt x="598622" y="665571"/>
                  </a:lnTo>
                  <a:lnTo>
                    <a:pt x="577169" y="672390"/>
                  </a:lnTo>
                  <a:lnTo>
                    <a:pt x="555382" y="690601"/>
                  </a:lnTo>
                  <a:lnTo>
                    <a:pt x="540747" y="713468"/>
                  </a:lnTo>
                  <a:lnTo>
                    <a:pt x="539666" y="730598"/>
                  </a:lnTo>
                  <a:lnTo>
                    <a:pt x="544323" y="743072"/>
                  </a:lnTo>
                  <a:lnTo>
                    <a:pt x="543242" y="766272"/>
                  </a:lnTo>
                  <a:lnTo>
                    <a:pt x="540415" y="777331"/>
                  </a:lnTo>
                  <a:lnTo>
                    <a:pt x="528274" y="790220"/>
                  </a:lnTo>
                  <a:lnTo>
                    <a:pt x="512226" y="830634"/>
                  </a:lnTo>
                  <a:lnTo>
                    <a:pt x="497923" y="848512"/>
                  </a:lnTo>
                  <a:lnTo>
                    <a:pt x="486448" y="859572"/>
                  </a:lnTo>
                  <a:lnTo>
                    <a:pt x="481126" y="881358"/>
                  </a:lnTo>
                  <a:lnTo>
                    <a:pt x="470732" y="894247"/>
                  </a:lnTo>
                  <a:lnTo>
                    <a:pt x="463248" y="881358"/>
                  </a:lnTo>
                  <a:lnTo>
                    <a:pt x="469651" y="870299"/>
                  </a:lnTo>
                  <a:lnTo>
                    <a:pt x="456097" y="854915"/>
                  </a:lnTo>
                  <a:lnTo>
                    <a:pt x="438967" y="842026"/>
                  </a:lnTo>
                  <a:lnTo>
                    <a:pt x="416433" y="827391"/>
                  </a:lnTo>
                  <a:lnTo>
                    <a:pt x="409614" y="828139"/>
                  </a:lnTo>
                  <a:lnTo>
                    <a:pt x="387080" y="810261"/>
                  </a:lnTo>
                  <a:lnTo>
                    <a:pt x="374939" y="812755"/>
                  </a:lnTo>
                  <a:lnTo>
                    <a:pt x="396393" y="781655"/>
                  </a:lnTo>
                  <a:lnTo>
                    <a:pt x="415352" y="759121"/>
                  </a:lnTo>
                  <a:lnTo>
                    <a:pt x="427160" y="749807"/>
                  </a:lnTo>
                  <a:lnTo>
                    <a:pt x="442210" y="737334"/>
                  </a:lnTo>
                  <a:lnTo>
                    <a:pt x="440797" y="719123"/>
                  </a:lnTo>
                  <a:lnTo>
                    <a:pt x="429322" y="705569"/>
                  </a:lnTo>
                  <a:lnTo>
                    <a:pt x="420008" y="710226"/>
                  </a:lnTo>
                  <a:lnTo>
                    <a:pt x="422503" y="697004"/>
                  </a:lnTo>
                  <a:lnTo>
                    <a:pt x="423584" y="683450"/>
                  </a:lnTo>
                  <a:lnTo>
                    <a:pt x="422503" y="670561"/>
                  </a:lnTo>
                  <a:lnTo>
                    <a:pt x="415019" y="666652"/>
                  </a:lnTo>
                  <a:lnTo>
                    <a:pt x="407868" y="670228"/>
                  </a:lnTo>
                  <a:lnTo>
                    <a:pt x="400384" y="669147"/>
                  </a:lnTo>
                  <a:lnTo>
                    <a:pt x="397557" y="660582"/>
                  </a:lnTo>
                  <a:lnTo>
                    <a:pt x="393649" y="639461"/>
                  </a:lnTo>
                  <a:lnTo>
                    <a:pt x="389325" y="632642"/>
                  </a:lnTo>
                  <a:lnTo>
                    <a:pt x="375355" y="626239"/>
                  </a:lnTo>
                  <a:lnTo>
                    <a:pt x="367455" y="630896"/>
                  </a:lnTo>
                  <a:lnTo>
                    <a:pt x="346334" y="626239"/>
                  </a:lnTo>
                  <a:lnTo>
                    <a:pt x="344921" y="595139"/>
                  </a:lnTo>
                  <a:lnTo>
                    <a:pt x="337770" y="582666"/>
                  </a:lnTo>
                  <a:lnTo>
                    <a:pt x="343507" y="577677"/>
                  </a:lnTo>
                  <a:lnTo>
                    <a:pt x="340680" y="564788"/>
                  </a:lnTo>
                  <a:lnTo>
                    <a:pt x="345337" y="554809"/>
                  </a:lnTo>
                  <a:lnTo>
                    <a:pt x="347499" y="536598"/>
                  </a:lnTo>
                  <a:lnTo>
                    <a:pt x="341428" y="522296"/>
                  </a:lnTo>
                  <a:lnTo>
                    <a:pt x="329953" y="515893"/>
                  </a:lnTo>
                  <a:lnTo>
                    <a:pt x="327126" y="506995"/>
                  </a:lnTo>
                  <a:lnTo>
                    <a:pt x="328872" y="493773"/>
                  </a:lnTo>
                  <a:lnTo>
                    <a:pt x="290622" y="492692"/>
                  </a:lnTo>
                  <a:lnTo>
                    <a:pt x="280643" y="465917"/>
                  </a:lnTo>
                  <a:lnTo>
                    <a:pt x="286713" y="465584"/>
                  </a:lnTo>
                  <a:lnTo>
                    <a:pt x="285632" y="455938"/>
                  </a:lnTo>
                  <a:lnTo>
                    <a:pt x="281308" y="449119"/>
                  </a:lnTo>
                  <a:lnTo>
                    <a:pt x="279562" y="435898"/>
                  </a:lnTo>
                  <a:lnTo>
                    <a:pt x="267422" y="429079"/>
                  </a:lnTo>
                  <a:lnTo>
                    <a:pt x="254949" y="429079"/>
                  </a:lnTo>
                  <a:lnTo>
                    <a:pt x="246051" y="422676"/>
                  </a:lnTo>
                  <a:lnTo>
                    <a:pt x="232082" y="418019"/>
                  </a:lnTo>
                  <a:lnTo>
                    <a:pt x="223849" y="409454"/>
                  </a:lnTo>
                  <a:lnTo>
                    <a:pt x="200982" y="405546"/>
                  </a:lnTo>
                  <a:lnTo>
                    <a:pt x="177782" y="385173"/>
                  </a:lnTo>
                  <a:lnTo>
                    <a:pt x="178863" y="369790"/>
                  </a:lnTo>
                  <a:lnTo>
                    <a:pt x="175620" y="360892"/>
                  </a:lnTo>
                  <a:lnTo>
                    <a:pt x="177034" y="343762"/>
                  </a:lnTo>
                  <a:lnTo>
                    <a:pt x="150924" y="347670"/>
                  </a:lnTo>
                  <a:lnTo>
                    <a:pt x="140529" y="356235"/>
                  </a:lnTo>
                  <a:lnTo>
                    <a:pt x="123400" y="365549"/>
                  </a:lnTo>
                  <a:lnTo>
                    <a:pt x="119492" y="372367"/>
                  </a:lnTo>
                  <a:lnTo>
                    <a:pt x="109097" y="373116"/>
                  </a:lnTo>
                  <a:lnTo>
                    <a:pt x="94047" y="370954"/>
                  </a:lnTo>
                  <a:lnTo>
                    <a:pt x="82571" y="374862"/>
                  </a:lnTo>
                  <a:lnTo>
                    <a:pt x="73258" y="372367"/>
                  </a:lnTo>
                  <a:lnTo>
                    <a:pt x="72926" y="337692"/>
                  </a:lnTo>
                  <a:lnTo>
                    <a:pt x="57210" y="350913"/>
                  </a:lnTo>
                  <a:lnTo>
                    <a:pt x="39332" y="350581"/>
                  </a:lnTo>
                  <a:lnTo>
                    <a:pt x="31099" y="338107"/>
                  </a:lnTo>
                  <a:lnTo>
                    <a:pt x="17545" y="337027"/>
                  </a:lnTo>
                  <a:lnTo>
                    <a:pt x="21121" y="327048"/>
                  </a:lnTo>
                  <a:lnTo>
                    <a:pt x="9313" y="313078"/>
                  </a:lnTo>
                  <a:lnTo>
                    <a:pt x="0" y="292372"/>
                  </a:lnTo>
                  <a:lnTo>
                    <a:pt x="5322" y="288464"/>
                  </a:lnTo>
                  <a:lnTo>
                    <a:pt x="4573" y="278485"/>
                  </a:lnTo>
                  <a:lnTo>
                    <a:pt x="16714" y="272083"/>
                  </a:lnTo>
                  <a:lnTo>
                    <a:pt x="14219" y="259609"/>
                  </a:lnTo>
                  <a:lnTo>
                    <a:pt x="19208" y="251710"/>
                  </a:lnTo>
                  <a:lnTo>
                    <a:pt x="20289" y="240983"/>
                  </a:lnTo>
                  <a:lnTo>
                    <a:pt x="42824" y="225266"/>
                  </a:lnTo>
                  <a:lnTo>
                    <a:pt x="59288" y="220942"/>
                  </a:lnTo>
                  <a:lnTo>
                    <a:pt x="62116" y="217367"/>
                  </a:lnTo>
                  <a:lnTo>
                    <a:pt x="80326" y="218448"/>
                  </a:lnTo>
                  <a:lnTo>
                    <a:pt x="88226" y="155583"/>
                  </a:lnTo>
                  <a:lnTo>
                    <a:pt x="88558" y="145604"/>
                  </a:lnTo>
                  <a:lnTo>
                    <a:pt x="85315" y="132715"/>
                  </a:lnTo>
                  <a:lnTo>
                    <a:pt x="76002" y="124150"/>
                  </a:lnTo>
                  <a:lnTo>
                    <a:pt x="76335" y="107353"/>
                  </a:lnTo>
                  <a:lnTo>
                    <a:pt x="87810" y="103777"/>
                  </a:lnTo>
                  <a:lnTo>
                    <a:pt x="91718" y="106272"/>
                  </a:lnTo>
                  <a:lnTo>
                    <a:pt x="92467" y="97374"/>
                  </a:lnTo>
                  <a:lnTo>
                    <a:pt x="80659" y="94880"/>
                  </a:lnTo>
                  <a:lnTo>
                    <a:pt x="80659" y="80577"/>
                  </a:lnTo>
                  <a:lnTo>
                    <a:pt x="119990" y="81325"/>
                  </a:lnTo>
                  <a:lnTo>
                    <a:pt x="126809" y="73093"/>
                  </a:lnTo>
                  <a:lnTo>
                    <a:pt x="132547" y="80577"/>
                  </a:lnTo>
                  <a:lnTo>
                    <a:pt x="136122" y="94131"/>
                  </a:lnTo>
                  <a:lnTo>
                    <a:pt x="140031" y="91304"/>
                  </a:lnTo>
                  <a:lnTo>
                    <a:pt x="151090" y="103445"/>
                  </a:lnTo>
                  <a:lnTo>
                    <a:pt x="166806" y="102031"/>
                  </a:lnTo>
                  <a:lnTo>
                    <a:pt x="170714" y="94880"/>
                  </a:lnTo>
                  <a:lnTo>
                    <a:pt x="185765" y="89558"/>
                  </a:lnTo>
                  <a:lnTo>
                    <a:pt x="194330" y="85649"/>
                  </a:lnTo>
                  <a:lnTo>
                    <a:pt x="196824" y="76004"/>
                  </a:lnTo>
                  <a:lnTo>
                    <a:pt x="211459" y="69601"/>
                  </a:lnTo>
                  <a:lnTo>
                    <a:pt x="210378" y="64611"/>
                  </a:lnTo>
                  <a:lnTo>
                    <a:pt x="193249" y="62865"/>
                  </a:lnTo>
                  <a:lnTo>
                    <a:pt x="190754" y="48230"/>
                  </a:lnTo>
                  <a:lnTo>
                    <a:pt x="191835" y="32846"/>
                  </a:lnTo>
                  <a:lnTo>
                    <a:pt x="182938" y="27108"/>
                  </a:lnTo>
                  <a:lnTo>
                    <a:pt x="186846" y="24946"/>
                  </a:lnTo>
                  <a:lnTo>
                    <a:pt x="201481" y="27774"/>
                  </a:lnTo>
                  <a:lnTo>
                    <a:pt x="217530" y="33511"/>
                  </a:lnTo>
                  <a:lnTo>
                    <a:pt x="223600" y="28189"/>
                  </a:lnTo>
                  <a:lnTo>
                    <a:pt x="238235" y="24614"/>
                  </a:lnTo>
                  <a:lnTo>
                    <a:pt x="261102" y="16049"/>
                  </a:lnTo>
                  <a:lnTo>
                    <a:pt x="268586" y="7151"/>
                  </a:lnTo>
                  <a:lnTo>
                    <a:pt x="266091" y="748"/>
                  </a:lnTo>
                  <a:lnTo>
                    <a:pt x="276818" y="0"/>
                  </a:lnTo>
                  <a:lnTo>
                    <a:pt x="281142" y="4989"/>
                  </a:lnTo>
                  <a:lnTo>
                    <a:pt x="278315" y="15384"/>
                  </a:lnTo>
                  <a:lnTo>
                    <a:pt x="285466" y="18627"/>
                  </a:lnTo>
                  <a:lnTo>
                    <a:pt x="289790" y="29354"/>
                  </a:lnTo>
                  <a:lnTo>
                    <a:pt x="284052" y="37586"/>
                  </a:lnTo>
                  <a:lnTo>
                    <a:pt x="280477" y="56878"/>
                  </a:lnTo>
                  <a:lnTo>
                    <a:pt x="285466" y="68686"/>
                  </a:lnTo>
                  <a:lnTo>
                    <a:pt x="286547" y="79413"/>
                  </a:lnTo>
                  <a:lnTo>
                    <a:pt x="299020" y="90140"/>
                  </a:lnTo>
                  <a:lnTo>
                    <a:pt x="308999" y="91221"/>
                  </a:lnTo>
                  <a:lnTo>
                    <a:pt x="311160" y="86564"/>
                  </a:lnTo>
                  <a:lnTo>
                    <a:pt x="317563" y="85483"/>
                  </a:lnTo>
                  <a:lnTo>
                    <a:pt x="326876" y="81575"/>
                  </a:lnTo>
                  <a:lnTo>
                    <a:pt x="333279" y="75505"/>
                  </a:lnTo>
                  <a:lnTo>
                    <a:pt x="344754" y="77667"/>
                  </a:lnTo>
                  <a:lnTo>
                    <a:pt x="349411" y="76586"/>
                  </a:lnTo>
                  <a:lnTo>
                    <a:pt x="349411" y="76586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0468559" y="3867642"/>
              <a:ext cx="24363" cy="33261"/>
            </a:xfrm>
            <a:custGeom>
              <a:rect b="b" l="l" r="r" t="t"/>
              <a:pathLst>
                <a:path extrusionOk="0" h="33261" w="24363">
                  <a:moveTo>
                    <a:pt x="0" y="21454"/>
                  </a:moveTo>
                  <a:lnTo>
                    <a:pt x="7900" y="12889"/>
                  </a:lnTo>
                  <a:lnTo>
                    <a:pt x="24364" y="0"/>
                  </a:lnTo>
                  <a:lnTo>
                    <a:pt x="24031" y="11475"/>
                  </a:lnTo>
                  <a:lnTo>
                    <a:pt x="23699" y="26111"/>
                  </a:lnTo>
                  <a:lnTo>
                    <a:pt x="14053" y="25362"/>
                  </a:lnTo>
                  <a:lnTo>
                    <a:pt x="10145" y="33262"/>
                  </a:lnTo>
                  <a:lnTo>
                    <a:pt x="166" y="21454"/>
                  </a:lnTo>
                  <a:lnTo>
                    <a:pt x="166" y="21454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9898541" y="3343767"/>
              <a:ext cx="65358" cy="36089"/>
            </a:xfrm>
            <a:custGeom>
              <a:rect b="b" l="l" r="r" t="t"/>
              <a:pathLst>
                <a:path extrusionOk="0" h="36089" w="65358">
                  <a:moveTo>
                    <a:pt x="54299" y="11725"/>
                  </a:moveTo>
                  <a:lnTo>
                    <a:pt x="63613" y="19209"/>
                  </a:lnTo>
                  <a:lnTo>
                    <a:pt x="65359" y="33179"/>
                  </a:lnTo>
                  <a:lnTo>
                    <a:pt x="49310" y="33927"/>
                  </a:lnTo>
                  <a:lnTo>
                    <a:pt x="32513" y="32514"/>
                  </a:lnTo>
                  <a:lnTo>
                    <a:pt x="21038" y="36089"/>
                  </a:lnTo>
                  <a:lnTo>
                    <a:pt x="1413" y="27192"/>
                  </a:lnTo>
                  <a:lnTo>
                    <a:pt x="0" y="22868"/>
                  </a:lnTo>
                  <a:lnTo>
                    <a:pt x="9313" y="5738"/>
                  </a:lnTo>
                  <a:lnTo>
                    <a:pt x="18626" y="0"/>
                  </a:lnTo>
                  <a:lnTo>
                    <a:pt x="34010" y="4989"/>
                  </a:lnTo>
                  <a:lnTo>
                    <a:pt x="44404" y="5738"/>
                  </a:lnTo>
                  <a:lnTo>
                    <a:pt x="54382" y="11808"/>
                  </a:lnTo>
                  <a:lnTo>
                    <a:pt x="54382" y="118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8550041" y="4397920"/>
              <a:ext cx="191003" cy="210548"/>
            </a:xfrm>
            <a:custGeom>
              <a:rect b="b" l="l" r="r" t="t"/>
              <a:pathLst>
                <a:path extrusionOk="0" h="210548" w="191003">
                  <a:moveTo>
                    <a:pt x="112008" y="1829"/>
                  </a:moveTo>
                  <a:lnTo>
                    <a:pt x="118826" y="20040"/>
                  </a:lnTo>
                  <a:lnTo>
                    <a:pt x="122735" y="24365"/>
                  </a:lnTo>
                  <a:lnTo>
                    <a:pt x="128472" y="37586"/>
                  </a:lnTo>
                  <a:lnTo>
                    <a:pt x="150258" y="62616"/>
                  </a:lnTo>
                  <a:lnTo>
                    <a:pt x="158491" y="65110"/>
                  </a:lnTo>
                  <a:lnTo>
                    <a:pt x="158158" y="73343"/>
                  </a:lnTo>
                  <a:lnTo>
                    <a:pt x="163480" y="87978"/>
                  </a:lnTo>
                  <a:lnTo>
                    <a:pt x="178863" y="91554"/>
                  </a:lnTo>
                  <a:lnTo>
                    <a:pt x="191004" y="101948"/>
                  </a:lnTo>
                  <a:lnTo>
                    <a:pt x="162066" y="118745"/>
                  </a:lnTo>
                  <a:lnTo>
                    <a:pt x="143523" y="135875"/>
                  </a:lnTo>
                  <a:lnTo>
                    <a:pt x="136372" y="151259"/>
                  </a:lnTo>
                  <a:lnTo>
                    <a:pt x="129969" y="159824"/>
                  </a:lnTo>
                  <a:lnTo>
                    <a:pt x="119242" y="161570"/>
                  </a:lnTo>
                  <a:lnTo>
                    <a:pt x="114918" y="172630"/>
                  </a:lnTo>
                  <a:lnTo>
                    <a:pt x="112756" y="179781"/>
                  </a:lnTo>
                  <a:lnTo>
                    <a:pt x="99867" y="184770"/>
                  </a:lnTo>
                  <a:lnTo>
                    <a:pt x="83819" y="183689"/>
                  </a:lnTo>
                  <a:lnTo>
                    <a:pt x="74921" y="177286"/>
                  </a:lnTo>
                  <a:lnTo>
                    <a:pt x="66689" y="174792"/>
                  </a:lnTo>
                  <a:lnTo>
                    <a:pt x="56711" y="179781"/>
                  </a:lnTo>
                  <a:lnTo>
                    <a:pt x="51389" y="190840"/>
                  </a:lnTo>
                  <a:lnTo>
                    <a:pt x="41743" y="197659"/>
                  </a:lnTo>
                  <a:lnTo>
                    <a:pt x="31765" y="208054"/>
                  </a:lnTo>
                  <a:lnTo>
                    <a:pt x="17462" y="210548"/>
                  </a:lnTo>
                  <a:lnTo>
                    <a:pt x="13554" y="202316"/>
                  </a:lnTo>
                  <a:lnTo>
                    <a:pt x="15716" y="188346"/>
                  </a:lnTo>
                  <a:lnTo>
                    <a:pt x="4989" y="166559"/>
                  </a:lnTo>
                  <a:lnTo>
                    <a:pt x="0" y="162984"/>
                  </a:lnTo>
                  <a:lnTo>
                    <a:pt x="2162" y="96127"/>
                  </a:lnTo>
                  <a:lnTo>
                    <a:pt x="21786" y="95379"/>
                  </a:lnTo>
                  <a:lnTo>
                    <a:pt x="24614" y="13554"/>
                  </a:lnTo>
                  <a:lnTo>
                    <a:pt x="39664" y="12806"/>
                  </a:lnTo>
                  <a:lnTo>
                    <a:pt x="70764" y="4574"/>
                  </a:lnTo>
                  <a:lnTo>
                    <a:pt x="77915" y="14220"/>
                  </a:lnTo>
                  <a:lnTo>
                    <a:pt x="91136" y="5322"/>
                  </a:lnTo>
                  <a:lnTo>
                    <a:pt x="97206" y="5322"/>
                  </a:lnTo>
                  <a:lnTo>
                    <a:pt x="108682" y="0"/>
                  </a:lnTo>
                  <a:lnTo>
                    <a:pt x="112257" y="1746"/>
                  </a:lnTo>
                  <a:lnTo>
                    <a:pt x="112257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8449591" y="3737089"/>
              <a:ext cx="261434" cy="203729"/>
            </a:xfrm>
            <a:custGeom>
              <a:rect b="b" l="l" r="r" t="t"/>
              <a:pathLst>
                <a:path extrusionOk="0" h="203729" w="261434">
                  <a:moveTo>
                    <a:pt x="189923" y="57959"/>
                  </a:moveTo>
                  <a:lnTo>
                    <a:pt x="203892" y="66856"/>
                  </a:lnTo>
                  <a:lnTo>
                    <a:pt x="214952" y="76170"/>
                  </a:lnTo>
                  <a:lnTo>
                    <a:pt x="215285" y="83654"/>
                  </a:lnTo>
                  <a:lnTo>
                    <a:pt x="229254" y="95462"/>
                  </a:lnTo>
                  <a:lnTo>
                    <a:pt x="237819" y="105440"/>
                  </a:lnTo>
                  <a:lnTo>
                    <a:pt x="242808" y="118995"/>
                  </a:lnTo>
                  <a:lnTo>
                    <a:pt x="258192" y="128308"/>
                  </a:lnTo>
                  <a:lnTo>
                    <a:pt x="261435" y="135459"/>
                  </a:lnTo>
                  <a:lnTo>
                    <a:pt x="255032" y="137954"/>
                  </a:lnTo>
                  <a:lnTo>
                    <a:pt x="241810" y="137621"/>
                  </a:lnTo>
                  <a:lnTo>
                    <a:pt x="226760" y="135127"/>
                  </a:lnTo>
                  <a:lnTo>
                    <a:pt x="219276" y="136873"/>
                  </a:lnTo>
                  <a:lnTo>
                    <a:pt x="216033" y="142611"/>
                  </a:lnTo>
                  <a:lnTo>
                    <a:pt x="209630" y="143359"/>
                  </a:lnTo>
                  <a:lnTo>
                    <a:pt x="201731" y="138370"/>
                  </a:lnTo>
                  <a:lnTo>
                    <a:pt x="179196" y="149845"/>
                  </a:lnTo>
                  <a:lnTo>
                    <a:pt x="169883" y="147683"/>
                  </a:lnTo>
                  <a:lnTo>
                    <a:pt x="167055" y="149429"/>
                  </a:lnTo>
                  <a:lnTo>
                    <a:pt x="161318" y="163399"/>
                  </a:lnTo>
                  <a:lnTo>
                    <a:pt x="145934" y="158743"/>
                  </a:lnTo>
                  <a:lnTo>
                    <a:pt x="131299" y="156581"/>
                  </a:lnTo>
                  <a:lnTo>
                    <a:pt x="118411" y="148016"/>
                  </a:lnTo>
                  <a:lnTo>
                    <a:pt x="101614" y="140116"/>
                  </a:lnTo>
                  <a:lnTo>
                    <a:pt x="90887" y="147600"/>
                  </a:lnTo>
                  <a:lnTo>
                    <a:pt x="82987" y="159075"/>
                  </a:lnTo>
                  <a:lnTo>
                    <a:pt x="81241" y="175124"/>
                  </a:lnTo>
                  <a:lnTo>
                    <a:pt x="68352" y="174043"/>
                  </a:lnTo>
                  <a:lnTo>
                    <a:pt x="54382" y="170135"/>
                  </a:lnTo>
                  <a:lnTo>
                    <a:pt x="42575" y="182275"/>
                  </a:lnTo>
                  <a:lnTo>
                    <a:pt x="31848" y="203729"/>
                  </a:lnTo>
                  <a:lnTo>
                    <a:pt x="29686" y="196911"/>
                  </a:lnTo>
                  <a:lnTo>
                    <a:pt x="28605" y="186516"/>
                  </a:lnTo>
                  <a:lnTo>
                    <a:pt x="19292" y="179032"/>
                  </a:lnTo>
                  <a:lnTo>
                    <a:pt x="11808" y="167224"/>
                  </a:lnTo>
                  <a:lnTo>
                    <a:pt x="10062" y="158992"/>
                  </a:lnTo>
                  <a:lnTo>
                    <a:pt x="416" y="146851"/>
                  </a:lnTo>
                  <a:lnTo>
                    <a:pt x="2162" y="140033"/>
                  </a:lnTo>
                  <a:lnTo>
                    <a:pt x="0" y="130387"/>
                  </a:lnTo>
                  <a:lnTo>
                    <a:pt x="1414" y="112508"/>
                  </a:lnTo>
                  <a:lnTo>
                    <a:pt x="6403" y="108600"/>
                  </a:lnTo>
                  <a:lnTo>
                    <a:pt x="16381" y="85400"/>
                  </a:lnTo>
                  <a:lnTo>
                    <a:pt x="32846" y="83654"/>
                  </a:lnTo>
                  <a:lnTo>
                    <a:pt x="36421" y="77583"/>
                  </a:lnTo>
                  <a:lnTo>
                    <a:pt x="39997" y="78332"/>
                  </a:lnTo>
                  <a:lnTo>
                    <a:pt x="44986" y="83321"/>
                  </a:lnTo>
                  <a:lnTo>
                    <a:pt x="70348" y="74756"/>
                  </a:lnTo>
                  <a:lnTo>
                    <a:pt x="78913" y="65859"/>
                  </a:lnTo>
                  <a:lnTo>
                    <a:pt x="89307" y="57626"/>
                  </a:lnTo>
                  <a:lnTo>
                    <a:pt x="87145" y="49727"/>
                  </a:lnTo>
                  <a:lnTo>
                    <a:pt x="92883" y="47565"/>
                  </a:lnTo>
                  <a:lnTo>
                    <a:pt x="112507" y="48978"/>
                  </a:lnTo>
                  <a:lnTo>
                    <a:pt x="131050" y="38251"/>
                  </a:lnTo>
                  <a:lnTo>
                    <a:pt x="145352" y="13222"/>
                  </a:lnTo>
                  <a:lnTo>
                    <a:pt x="155331" y="3908"/>
                  </a:lnTo>
                  <a:lnTo>
                    <a:pt x="168220" y="0"/>
                  </a:lnTo>
                  <a:lnTo>
                    <a:pt x="170714" y="9646"/>
                  </a:lnTo>
                  <a:lnTo>
                    <a:pt x="182522" y="23949"/>
                  </a:lnTo>
                  <a:lnTo>
                    <a:pt x="182522" y="33595"/>
                  </a:lnTo>
                  <a:lnTo>
                    <a:pt x="179695" y="42908"/>
                  </a:lnTo>
                  <a:lnTo>
                    <a:pt x="181108" y="50059"/>
                  </a:lnTo>
                  <a:lnTo>
                    <a:pt x="187927" y="56878"/>
                  </a:lnTo>
                  <a:lnTo>
                    <a:pt x="189673" y="57959"/>
                  </a:lnTo>
                  <a:lnTo>
                    <a:pt x="189673" y="5795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7000308" y="2916268"/>
              <a:ext cx="40745" cy="23948"/>
            </a:xfrm>
            <a:custGeom>
              <a:rect b="b" l="l" r="r" t="t"/>
              <a:pathLst>
                <a:path extrusionOk="0" h="23948" w="40745">
                  <a:moveTo>
                    <a:pt x="11808" y="10727"/>
                  </a:moveTo>
                  <a:lnTo>
                    <a:pt x="23948" y="13970"/>
                  </a:lnTo>
                  <a:lnTo>
                    <a:pt x="40745" y="13222"/>
                  </a:lnTo>
                  <a:lnTo>
                    <a:pt x="28937" y="22535"/>
                  </a:lnTo>
                  <a:lnTo>
                    <a:pt x="21786" y="23949"/>
                  </a:lnTo>
                  <a:lnTo>
                    <a:pt x="2162" y="14303"/>
                  </a:lnTo>
                  <a:lnTo>
                    <a:pt x="0" y="6819"/>
                  </a:lnTo>
                  <a:lnTo>
                    <a:pt x="8897" y="0"/>
                  </a:lnTo>
                  <a:lnTo>
                    <a:pt x="11725" y="10727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7021762" y="2850908"/>
              <a:ext cx="42990" cy="19291"/>
            </a:xfrm>
            <a:custGeom>
              <a:rect b="b" l="l" r="r" t="t"/>
              <a:pathLst>
                <a:path extrusionOk="0" h="19291" w="42990">
                  <a:moveTo>
                    <a:pt x="41743" y="18959"/>
                  </a:moveTo>
                  <a:lnTo>
                    <a:pt x="33178" y="19292"/>
                  </a:lnTo>
                  <a:lnTo>
                    <a:pt x="12473" y="12473"/>
                  </a:lnTo>
                  <a:lnTo>
                    <a:pt x="0" y="1746"/>
                  </a:lnTo>
                  <a:lnTo>
                    <a:pt x="6819" y="0"/>
                  </a:lnTo>
                  <a:lnTo>
                    <a:pt x="27940" y="5738"/>
                  </a:lnTo>
                  <a:lnTo>
                    <a:pt x="42990" y="15051"/>
                  </a:lnTo>
                  <a:lnTo>
                    <a:pt x="41909" y="18959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5904927" y="2833113"/>
              <a:ext cx="58955" cy="53219"/>
            </a:xfrm>
            <a:custGeom>
              <a:rect b="b" l="l" r="r" t="t"/>
              <a:pathLst>
                <a:path extrusionOk="0" h="53219" w="58955">
                  <a:moveTo>
                    <a:pt x="58291" y="49976"/>
                  </a:moveTo>
                  <a:lnTo>
                    <a:pt x="47231" y="53219"/>
                  </a:lnTo>
                  <a:lnTo>
                    <a:pt x="24697" y="43241"/>
                  </a:lnTo>
                  <a:lnTo>
                    <a:pt x="24697" y="35341"/>
                  </a:lnTo>
                  <a:lnTo>
                    <a:pt x="14302" y="27441"/>
                  </a:lnTo>
                  <a:lnTo>
                    <a:pt x="15383" y="21038"/>
                  </a:lnTo>
                  <a:lnTo>
                    <a:pt x="0" y="17130"/>
                  </a:lnTo>
                  <a:lnTo>
                    <a:pt x="2162" y="4989"/>
                  </a:lnTo>
                  <a:lnTo>
                    <a:pt x="7484" y="0"/>
                  </a:lnTo>
                  <a:lnTo>
                    <a:pt x="22119" y="4657"/>
                  </a:lnTo>
                  <a:lnTo>
                    <a:pt x="30684" y="8232"/>
                  </a:lnTo>
                  <a:lnTo>
                    <a:pt x="45319" y="10394"/>
                  </a:lnTo>
                  <a:lnTo>
                    <a:pt x="46067" y="18294"/>
                  </a:lnTo>
                  <a:lnTo>
                    <a:pt x="47481" y="28688"/>
                  </a:lnTo>
                  <a:lnTo>
                    <a:pt x="58956" y="38002"/>
                  </a:lnTo>
                  <a:lnTo>
                    <a:pt x="58207" y="5014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7097265" y="2814320"/>
              <a:ext cx="118826" cy="111427"/>
            </a:xfrm>
            <a:custGeom>
              <a:rect b="b" l="l" r="r" t="t"/>
              <a:pathLst>
                <a:path extrusionOk="0" h="111427" w="118826">
                  <a:moveTo>
                    <a:pt x="77749" y="20456"/>
                  </a:moveTo>
                  <a:lnTo>
                    <a:pt x="59871" y="39748"/>
                  </a:lnTo>
                  <a:lnTo>
                    <a:pt x="73840" y="32264"/>
                  </a:lnTo>
                  <a:lnTo>
                    <a:pt x="84235" y="37253"/>
                  </a:lnTo>
                  <a:lnTo>
                    <a:pt x="75670" y="44737"/>
                  </a:lnTo>
                  <a:lnTo>
                    <a:pt x="89224" y="50808"/>
                  </a:lnTo>
                  <a:lnTo>
                    <a:pt x="99202" y="45486"/>
                  </a:lnTo>
                  <a:lnTo>
                    <a:pt x="114586" y="52304"/>
                  </a:lnTo>
                  <a:lnTo>
                    <a:pt x="104607" y="68769"/>
                  </a:lnTo>
                  <a:lnTo>
                    <a:pt x="118161" y="64861"/>
                  </a:lnTo>
                  <a:lnTo>
                    <a:pt x="117080" y="76669"/>
                  </a:lnTo>
                  <a:lnTo>
                    <a:pt x="118826" y="90639"/>
                  </a:lnTo>
                  <a:lnTo>
                    <a:pt x="105938" y="110679"/>
                  </a:lnTo>
                  <a:lnTo>
                    <a:pt x="97373" y="111427"/>
                  </a:lnTo>
                  <a:lnTo>
                    <a:pt x="86979" y="107103"/>
                  </a:lnTo>
                  <a:lnTo>
                    <a:pt x="95876" y="88893"/>
                  </a:lnTo>
                  <a:lnTo>
                    <a:pt x="91552" y="86065"/>
                  </a:lnTo>
                  <a:lnTo>
                    <a:pt x="65442" y="105357"/>
                  </a:lnTo>
                  <a:lnTo>
                    <a:pt x="54715" y="104609"/>
                  </a:lnTo>
                  <a:lnTo>
                    <a:pt x="70431" y="93882"/>
                  </a:lnTo>
                  <a:lnTo>
                    <a:pt x="54715" y="88560"/>
                  </a:lnTo>
                  <a:lnTo>
                    <a:pt x="35091" y="89974"/>
                  </a:lnTo>
                  <a:lnTo>
                    <a:pt x="748" y="89225"/>
                  </a:lnTo>
                  <a:lnTo>
                    <a:pt x="0" y="82822"/>
                  </a:lnTo>
                  <a:lnTo>
                    <a:pt x="13554" y="74590"/>
                  </a:lnTo>
                  <a:lnTo>
                    <a:pt x="7484" y="68852"/>
                  </a:lnTo>
                  <a:lnTo>
                    <a:pt x="26775" y="55298"/>
                  </a:lnTo>
                  <a:lnTo>
                    <a:pt x="56046" y="19957"/>
                  </a:lnTo>
                  <a:lnTo>
                    <a:pt x="71096" y="7484"/>
                  </a:lnTo>
                  <a:lnTo>
                    <a:pt x="88974" y="0"/>
                  </a:lnTo>
                  <a:lnTo>
                    <a:pt x="96458" y="748"/>
                  </a:lnTo>
                  <a:lnTo>
                    <a:pt x="91136" y="6819"/>
                  </a:lnTo>
                  <a:lnTo>
                    <a:pt x="77582" y="20789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5876738" y="2758357"/>
              <a:ext cx="35007" cy="43656"/>
            </a:xfrm>
            <a:custGeom>
              <a:rect b="b" l="l" r="r" t="t"/>
              <a:pathLst>
                <a:path extrusionOk="0" h="43656" w="35007">
                  <a:moveTo>
                    <a:pt x="11808" y="0"/>
                  </a:moveTo>
                  <a:lnTo>
                    <a:pt x="17130" y="2827"/>
                  </a:lnTo>
                  <a:lnTo>
                    <a:pt x="35008" y="1081"/>
                  </a:lnTo>
                  <a:lnTo>
                    <a:pt x="9313" y="25778"/>
                  </a:lnTo>
                  <a:lnTo>
                    <a:pt x="10394" y="43656"/>
                  </a:lnTo>
                  <a:lnTo>
                    <a:pt x="3576" y="43656"/>
                  </a:lnTo>
                  <a:lnTo>
                    <a:pt x="1081" y="33678"/>
                  </a:lnTo>
                  <a:lnTo>
                    <a:pt x="2827" y="23283"/>
                  </a:lnTo>
                  <a:lnTo>
                    <a:pt x="0" y="16465"/>
                  </a:lnTo>
                  <a:lnTo>
                    <a:pt x="4657" y="6819"/>
                  </a:lnTo>
                  <a:lnTo>
                    <a:pt x="11808" y="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881981" y="2583981"/>
              <a:ext cx="19291" cy="15300"/>
            </a:xfrm>
            <a:custGeom>
              <a:rect b="b" l="l" r="r" t="t"/>
              <a:pathLst>
                <a:path extrusionOk="0" h="15300" w="19291">
                  <a:moveTo>
                    <a:pt x="19292" y="4574"/>
                  </a:moveTo>
                  <a:lnTo>
                    <a:pt x="6403" y="15300"/>
                  </a:lnTo>
                  <a:lnTo>
                    <a:pt x="333" y="13554"/>
                  </a:lnTo>
                  <a:lnTo>
                    <a:pt x="0" y="7484"/>
                  </a:lnTo>
                  <a:lnTo>
                    <a:pt x="1414" y="6070"/>
                  </a:lnTo>
                  <a:lnTo>
                    <a:pt x="11392" y="0"/>
                  </a:lnTo>
                  <a:lnTo>
                    <a:pt x="17462" y="333"/>
                  </a:lnTo>
                  <a:lnTo>
                    <a:pt x="19208" y="4657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830176" y="2572921"/>
              <a:ext cx="39331" cy="15716"/>
            </a:xfrm>
            <a:custGeom>
              <a:rect b="b" l="l" r="r" t="t"/>
              <a:pathLst>
                <a:path extrusionOk="0" h="15716" w="39331">
                  <a:moveTo>
                    <a:pt x="36421" y="4241"/>
                  </a:moveTo>
                  <a:lnTo>
                    <a:pt x="10727" y="15716"/>
                  </a:lnTo>
                  <a:lnTo>
                    <a:pt x="0" y="14968"/>
                  </a:lnTo>
                  <a:lnTo>
                    <a:pt x="0" y="9646"/>
                  </a:lnTo>
                  <a:lnTo>
                    <a:pt x="17878" y="0"/>
                  </a:lnTo>
                  <a:lnTo>
                    <a:pt x="39332" y="333"/>
                  </a:lnTo>
                  <a:lnTo>
                    <a:pt x="36504" y="4241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793921" y="2515628"/>
              <a:ext cx="113670" cy="54300"/>
            </a:xfrm>
            <a:custGeom>
              <a:rect b="b" l="l" r="r" t="t"/>
              <a:pathLst>
                <a:path extrusionOk="0" h="54300" w="113670">
                  <a:moveTo>
                    <a:pt x="61617" y="1497"/>
                  </a:moveTo>
                  <a:lnTo>
                    <a:pt x="58374" y="10394"/>
                  </a:lnTo>
                  <a:lnTo>
                    <a:pt x="68020" y="7151"/>
                  </a:lnTo>
                  <a:lnTo>
                    <a:pt x="73341" y="12473"/>
                  </a:lnTo>
                  <a:lnTo>
                    <a:pt x="85814" y="19625"/>
                  </a:lnTo>
                  <a:lnTo>
                    <a:pt x="99368" y="25695"/>
                  </a:lnTo>
                  <a:lnTo>
                    <a:pt x="94379" y="35341"/>
                  </a:lnTo>
                  <a:lnTo>
                    <a:pt x="106852" y="33927"/>
                  </a:lnTo>
                  <a:lnTo>
                    <a:pt x="113671" y="40746"/>
                  </a:lnTo>
                  <a:lnTo>
                    <a:pt x="95793" y="47149"/>
                  </a:lnTo>
                  <a:lnTo>
                    <a:pt x="74672" y="42160"/>
                  </a:lnTo>
                  <a:lnTo>
                    <a:pt x="71845" y="32846"/>
                  </a:lnTo>
                  <a:lnTo>
                    <a:pt x="49310" y="43906"/>
                  </a:lnTo>
                  <a:lnTo>
                    <a:pt x="20040" y="54300"/>
                  </a:lnTo>
                  <a:lnTo>
                    <a:pt x="22535" y="42492"/>
                  </a:lnTo>
                  <a:lnTo>
                    <a:pt x="0" y="44238"/>
                  </a:lnTo>
                  <a:lnTo>
                    <a:pt x="20373" y="34260"/>
                  </a:lnTo>
                  <a:lnTo>
                    <a:pt x="33261" y="18211"/>
                  </a:lnTo>
                  <a:lnTo>
                    <a:pt x="51472" y="0"/>
                  </a:lnTo>
                  <a:lnTo>
                    <a:pt x="61450" y="1414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998479" y="2465319"/>
              <a:ext cx="39664" cy="23200"/>
            </a:xfrm>
            <a:custGeom>
              <a:rect b="b" l="l" r="r" t="t"/>
              <a:pathLst>
                <a:path extrusionOk="0" h="23200" w="39664">
                  <a:moveTo>
                    <a:pt x="17545" y="22119"/>
                  </a:moveTo>
                  <a:lnTo>
                    <a:pt x="0" y="23200"/>
                  </a:lnTo>
                  <a:lnTo>
                    <a:pt x="2495" y="13554"/>
                  </a:lnTo>
                  <a:lnTo>
                    <a:pt x="16049" y="2495"/>
                  </a:lnTo>
                  <a:lnTo>
                    <a:pt x="31432" y="0"/>
                  </a:lnTo>
                  <a:lnTo>
                    <a:pt x="39664" y="5322"/>
                  </a:lnTo>
                  <a:lnTo>
                    <a:pt x="34342" y="13554"/>
                  </a:lnTo>
                  <a:lnTo>
                    <a:pt x="31099" y="16382"/>
                  </a:lnTo>
                  <a:lnTo>
                    <a:pt x="17545" y="22119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693971" y="2429147"/>
              <a:ext cx="55796" cy="26859"/>
            </a:xfrm>
            <a:custGeom>
              <a:rect b="b" l="l" r="r" t="t"/>
              <a:pathLst>
                <a:path extrusionOk="0" h="26859" w="55796">
                  <a:moveTo>
                    <a:pt x="55796" y="20040"/>
                  </a:moveTo>
                  <a:lnTo>
                    <a:pt x="41161" y="26859"/>
                  </a:lnTo>
                  <a:lnTo>
                    <a:pt x="26110" y="21121"/>
                  </a:lnTo>
                  <a:lnTo>
                    <a:pt x="12140" y="22868"/>
                  </a:lnTo>
                  <a:lnTo>
                    <a:pt x="0" y="14303"/>
                  </a:lnTo>
                  <a:lnTo>
                    <a:pt x="17878" y="8232"/>
                  </a:lnTo>
                  <a:lnTo>
                    <a:pt x="35423" y="0"/>
                  </a:lnTo>
                  <a:lnTo>
                    <a:pt x="46150" y="5322"/>
                  </a:lnTo>
                  <a:lnTo>
                    <a:pt x="51888" y="8898"/>
                  </a:lnTo>
                  <a:lnTo>
                    <a:pt x="53301" y="12473"/>
                  </a:lnTo>
                  <a:lnTo>
                    <a:pt x="55796" y="19957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5882476" y="2395635"/>
              <a:ext cx="1317816" cy="633972"/>
            </a:xfrm>
            <a:custGeom>
              <a:rect b="b" l="l" r="r" t="t"/>
              <a:pathLst>
                <a:path extrusionOk="0" h="633972" w="1317816">
                  <a:moveTo>
                    <a:pt x="1056715" y="563208"/>
                  </a:moveTo>
                  <a:lnTo>
                    <a:pt x="1048815" y="550319"/>
                  </a:lnTo>
                  <a:lnTo>
                    <a:pt x="1059210" y="519967"/>
                  </a:lnTo>
                  <a:lnTo>
                    <a:pt x="1053472" y="513564"/>
                  </a:lnTo>
                  <a:lnTo>
                    <a:pt x="1040251" y="517140"/>
                  </a:lnTo>
                  <a:lnTo>
                    <a:pt x="1036342" y="511402"/>
                  </a:lnTo>
                  <a:lnTo>
                    <a:pt x="1016718" y="528200"/>
                  </a:lnTo>
                  <a:lnTo>
                    <a:pt x="1005243" y="545745"/>
                  </a:lnTo>
                  <a:lnTo>
                    <a:pt x="995265" y="556140"/>
                  </a:lnTo>
                  <a:lnTo>
                    <a:pt x="986367" y="559715"/>
                  </a:lnTo>
                  <a:lnTo>
                    <a:pt x="980297" y="560796"/>
                  </a:lnTo>
                  <a:lnTo>
                    <a:pt x="976389" y="566118"/>
                  </a:lnTo>
                  <a:lnTo>
                    <a:pt x="943127" y="566118"/>
                  </a:lnTo>
                  <a:lnTo>
                    <a:pt x="915271" y="566451"/>
                  </a:lnTo>
                  <a:lnTo>
                    <a:pt x="905625" y="570359"/>
                  </a:lnTo>
                  <a:lnTo>
                    <a:pt x="881344" y="586075"/>
                  </a:lnTo>
                  <a:lnTo>
                    <a:pt x="881344" y="585743"/>
                  </a:lnTo>
                  <a:lnTo>
                    <a:pt x="878101" y="584329"/>
                  </a:lnTo>
                  <a:lnTo>
                    <a:pt x="870950" y="587572"/>
                  </a:lnTo>
                  <a:lnTo>
                    <a:pt x="864131" y="592229"/>
                  </a:lnTo>
                  <a:lnTo>
                    <a:pt x="857729" y="588320"/>
                  </a:lnTo>
                  <a:lnTo>
                    <a:pt x="840932" y="591148"/>
                  </a:lnTo>
                  <a:lnTo>
                    <a:pt x="826962" y="594391"/>
                  </a:lnTo>
                  <a:lnTo>
                    <a:pt x="820143" y="597218"/>
                  </a:lnTo>
                  <a:lnTo>
                    <a:pt x="811911" y="604702"/>
                  </a:lnTo>
                  <a:lnTo>
                    <a:pt x="818314" y="607197"/>
                  </a:lnTo>
                  <a:lnTo>
                    <a:pt x="824384" y="605783"/>
                  </a:lnTo>
                  <a:lnTo>
                    <a:pt x="825465" y="605783"/>
                  </a:lnTo>
                  <a:lnTo>
                    <a:pt x="824384" y="612602"/>
                  </a:lnTo>
                  <a:lnTo>
                    <a:pt x="807254" y="615096"/>
                  </a:lnTo>
                  <a:lnTo>
                    <a:pt x="797276" y="617924"/>
                  </a:lnTo>
                  <a:lnTo>
                    <a:pt x="791206" y="621499"/>
                  </a:lnTo>
                  <a:lnTo>
                    <a:pt x="781893" y="619337"/>
                  </a:lnTo>
                  <a:lnTo>
                    <a:pt x="776155" y="620418"/>
                  </a:lnTo>
                  <a:lnTo>
                    <a:pt x="765761" y="626821"/>
                  </a:lnTo>
                  <a:lnTo>
                    <a:pt x="749296" y="633973"/>
                  </a:lnTo>
                  <a:lnTo>
                    <a:pt x="739651" y="632559"/>
                  </a:lnTo>
                  <a:lnTo>
                    <a:pt x="746802" y="624659"/>
                  </a:lnTo>
                  <a:lnTo>
                    <a:pt x="760023" y="612186"/>
                  </a:lnTo>
                  <a:lnTo>
                    <a:pt x="774658" y="604702"/>
                  </a:lnTo>
                  <a:lnTo>
                    <a:pt x="778566" y="598299"/>
                  </a:lnTo>
                  <a:lnTo>
                    <a:pt x="781809" y="587572"/>
                  </a:lnTo>
                  <a:lnTo>
                    <a:pt x="795363" y="575099"/>
                  </a:lnTo>
                  <a:lnTo>
                    <a:pt x="798607" y="560796"/>
                  </a:lnTo>
                  <a:lnTo>
                    <a:pt x="802515" y="574766"/>
                  </a:lnTo>
                  <a:lnTo>
                    <a:pt x="816069" y="578009"/>
                  </a:lnTo>
                  <a:lnTo>
                    <a:pt x="824633" y="570525"/>
                  </a:lnTo>
                  <a:lnTo>
                    <a:pt x="819644" y="553395"/>
                  </a:lnTo>
                  <a:lnTo>
                    <a:pt x="816401" y="546244"/>
                  </a:lnTo>
                  <a:lnTo>
                    <a:pt x="802099" y="541920"/>
                  </a:lnTo>
                  <a:lnTo>
                    <a:pt x="788545" y="539425"/>
                  </a:lnTo>
                  <a:lnTo>
                    <a:pt x="774575" y="539425"/>
                  </a:lnTo>
                  <a:lnTo>
                    <a:pt x="762435" y="536598"/>
                  </a:lnTo>
                  <a:lnTo>
                    <a:pt x="761021" y="531609"/>
                  </a:lnTo>
                  <a:lnTo>
                    <a:pt x="756032" y="534852"/>
                  </a:lnTo>
                  <a:lnTo>
                    <a:pt x="751708" y="534104"/>
                  </a:lnTo>
                  <a:lnTo>
                    <a:pt x="758526" y="526620"/>
                  </a:lnTo>
                  <a:lnTo>
                    <a:pt x="752124" y="523792"/>
                  </a:lnTo>
                  <a:lnTo>
                    <a:pt x="758942" y="515227"/>
                  </a:lnTo>
                  <a:lnTo>
                    <a:pt x="754618" y="508824"/>
                  </a:lnTo>
                  <a:lnTo>
                    <a:pt x="760688" y="502422"/>
                  </a:lnTo>
                  <a:lnTo>
                    <a:pt x="742145" y="499178"/>
                  </a:lnTo>
                  <a:lnTo>
                    <a:pt x="741813" y="486290"/>
                  </a:lnTo>
                  <a:lnTo>
                    <a:pt x="738985" y="483462"/>
                  </a:lnTo>
                  <a:lnTo>
                    <a:pt x="727178" y="482714"/>
                  </a:lnTo>
                  <a:lnTo>
                    <a:pt x="712543" y="478390"/>
                  </a:lnTo>
                  <a:lnTo>
                    <a:pt x="707221" y="481217"/>
                  </a:lnTo>
                  <a:lnTo>
                    <a:pt x="700818" y="486539"/>
                  </a:lnTo>
                  <a:lnTo>
                    <a:pt x="689010" y="490115"/>
                  </a:lnTo>
                  <a:lnTo>
                    <a:pt x="677951" y="499012"/>
                  </a:lnTo>
                  <a:lnTo>
                    <a:pt x="658659" y="492942"/>
                  </a:lnTo>
                  <a:lnTo>
                    <a:pt x="642943" y="495769"/>
                  </a:lnTo>
                  <a:lnTo>
                    <a:pt x="628973" y="488950"/>
                  </a:lnTo>
                  <a:lnTo>
                    <a:pt x="612509" y="485375"/>
                  </a:lnTo>
                  <a:lnTo>
                    <a:pt x="600701" y="483961"/>
                  </a:lnTo>
                  <a:lnTo>
                    <a:pt x="597125" y="480386"/>
                  </a:lnTo>
                  <a:lnTo>
                    <a:pt x="600368" y="468245"/>
                  </a:lnTo>
                  <a:lnTo>
                    <a:pt x="594298" y="468245"/>
                  </a:lnTo>
                  <a:lnTo>
                    <a:pt x="589642" y="476810"/>
                  </a:lnTo>
                  <a:lnTo>
                    <a:pt x="97206" y="476810"/>
                  </a:lnTo>
                  <a:lnTo>
                    <a:pt x="77915" y="455023"/>
                  </a:lnTo>
                  <a:lnTo>
                    <a:pt x="72177" y="445377"/>
                  </a:lnTo>
                  <a:lnTo>
                    <a:pt x="47148" y="436064"/>
                  </a:lnTo>
                  <a:lnTo>
                    <a:pt x="51805" y="416439"/>
                  </a:lnTo>
                  <a:lnTo>
                    <a:pt x="64693" y="403218"/>
                  </a:lnTo>
                  <a:lnTo>
                    <a:pt x="50058" y="393572"/>
                  </a:lnTo>
                  <a:lnTo>
                    <a:pt x="61118" y="376026"/>
                  </a:lnTo>
                  <a:lnTo>
                    <a:pt x="53634" y="360310"/>
                  </a:lnTo>
                  <a:lnTo>
                    <a:pt x="62531" y="348835"/>
                  </a:lnTo>
                  <a:lnTo>
                    <a:pt x="80742" y="338440"/>
                  </a:lnTo>
                  <a:lnTo>
                    <a:pt x="92217" y="324886"/>
                  </a:lnTo>
                  <a:lnTo>
                    <a:pt x="75753" y="311332"/>
                  </a:lnTo>
                  <a:lnTo>
                    <a:pt x="80742" y="286635"/>
                  </a:lnTo>
                  <a:lnTo>
                    <a:pt x="84650" y="271584"/>
                  </a:lnTo>
                  <a:lnTo>
                    <a:pt x="78913" y="261938"/>
                  </a:lnTo>
                  <a:lnTo>
                    <a:pt x="76085" y="253373"/>
                  </a:lnTo>
                  <a:lnTo>
                    <a:pt x="78247" y="242313"/>
                  </a:lnTo>
                  <a:lnTo>
                    <a:pt x="55048" y="249132"/>
                  </a:lnTo>
                  <a:lnTo>
                    <a:pt x="27856" y="260940"/>
                  </a:lnTo>
                  <a:lnTo>
                    <a:pt x="26775" y="247386"/>
                  </a:lnTo>
                  <a:lnTo>
                    <a:pt x="25029" y="238072"/>
                  </a:lnTo>
                  <a:lnTo>
                    <a:pt x="15051" y="232335"/>
                  </a:lnTo>
                  <a:lnTo>
                    <a:pt x="0" y="231586"/>
                  </a:lnTo>
                  <a:lnTo>
                    <a:pt x="127225" y="114754"/>
                  </a:lnTo>
                  <a:lnTo>
                    <a:pt x="215118" y="41827"/>
                  </a:lnTo>
                  <a:lnTo>
                    <a:pt x="236572" y="46484"/>
                  </a:lnTo>
                  <a:lnTo>
                    <a:pt x="248380" y="55797"/>
                  </a:lnTo>
                  <a:lnTo>
                    <a:pt x="261601" y="57543"/>
                  </a:lnTo>
                  <a:lnTo>
                    <a:pt x="284136" y="49643"/>
                  </a:lnTo>
                  <a:lnTo>
                    <a:pt x="309165" y="43573"/>
                  </a:lnTo>
                  <a:lnTo>
                    <a:pt x="328124" y="45735"/>
                  </a:lnTo>
                  <a:lnTo>
                    <a:pt x="359888" y="37503"/>
                  </a:lnTo>
                  <a:lnTo>
                    <a:pt x="389159" y="32846"/>
                  </a:lnTo>
                  <a:lnTo>
                    <a:pt x="389907" y="40746"/>
                  </a:lnTo>
                  <a:lnTo>
                    <a:pt x="405956" y="36089"/>
                  </a:lnTo>
                  <a:lnTo>
                    <a:pt x="419925" y="27192"/>
                  </a:lnTo>
                  <a:lnTo>
                    <a:pt x="427409" y="29354"/>
                  </a:lnTo>
                  <a:lnTo>
                    <a:pt x="432398" y="46484"/>
                  </a:lnTo>
                  <a:lnTo>
                    <a:pt x="466325" y="33262"/>
                  </a:lnTo>
                  <a:lnTo>
                    <a:pt x="452355" y="47897"/>
                  </a:lnTo>
                  <a:lnTo>
                    <a:pt x="473809" y="44654"/>
                  </a:lnTo>
                  <a:lnTo>
                    <a:pt x="485284" y="39332"/>
                  </a:lnTo>
                  <a:lnTo>
                    <a:pt x="501748" y="40413"/>
                  </a:lnTo>
                  <a:lnTo>
                    <a:pt x="515718" y="48313"/>
                  </a:lnTo>
                  <a:lnTo>
                    <a:pt x="542494" y="55464"/>
                  </a:lnTo>
                  <a:lnTo>
                    <a:pt x="559291" y="58707"/>
                  </a:lnTo>
                  <a:lnTo>
                    <a:pt x="575007" y="57626"/>
                  </a:lnTo>
                  <a:lnTo>
                    <a:pt x="585401" y="67605"/>
                  </a:lnTo>
                  <a:lnTo>
                    <a:pt x="555050" y="77251"/>
                  </a:lnTo>
                  <a:lnTo>
                    <a:pt x="577917" y="81159"/>
                  </a:lnTo>
                  <a:lnTo>
                    <a:pt x="620408" y="78997"/>
                  </a:lnTo>
                  <a:lnTo>
                    <a:pt x="636124" y="75421"/>
                  </a:lnTo>
                  <a:lnTo>
                    <a:pt x="641114" y="87229"/>
                  </a:lnTo>
                  <a:lnTo>
                    <a:pt x="666475" y="77583"/>
                  </a:lnTo>
                  <a:lnTo>
                    <a:pt x="658992" y="69019"/>
                  </a:lnTo>
                  <a:lnTo>
                    <a:pt x="675040" y="62616"/>
                  </a:lnTo>
                  <a:lnTo>
                    <a:pt x="693584" y="61535"/>
                  </a:lnTo>
                  <a:lnTo>
                    <a:pt x="707553" y="59788"/>
                  </a:lnTo>
                  <a:lnTo>
                    <a:pt x="715037" y="64445"/>
                  </a:lnTo>
                  <a:lnTo>
                    <a:pt x="720359" y="74839"/>
                  </a:lnTo>
                  <a:lnTo>
                    <a:pt x="738237" y="73426"/>
                  </a:lnTo>
                  <a:lnTo>
                    <a:pt x="757196" y="82323"/>
                  </a:lnTo>
                  <a:lnTo>
                    <a:pt x="782890" y="79080"/>
                  </a:lnTo>
                  <a:lnTo>
                    <a:pt x="804344" y="79413"/>
                  </a:lnTo>
                  <a:lnTo>
                    <a:pt x="812909" y="67272"/>
                  </a:lnTo>
                  <a:lnTo>
                    <a:pt x="828958" y="64029"/>
                  </a:lnTo>
                  <a:lnTo>
                    <a:pt x="846503" y="70432"/>
                  </a:lnTo>
                  <a:lnTo>
                    <a:pt x="831119" y="88976"/>
                  </a:lnTo>
                  <a:lnTo>
                    <a:pt x="853238" y="73259"/>
                  </a:lnTo>
                  <a:lnTo>
                    <a:pt x="864714" y="74008"/>
                  </a:lnTo>
                  <a:lnTo>
                    <a:pt x="887581" y="54383"/>
                  </a:lnTo>
                  <a:lnTo>
                    <a:pt x="881843" y="42575"/>
                  </a:lnTo>
                  <a:lnTo>
                    <a:pt x="871449" y="34676"/>
                  </a:lnTo>
                  <a:lnTo>
                    <a:pt x="891073" y="13554"/>
                  </a:lnTo>
                  <a:lnTo>
                    <a:pt x="920343" y="0"/>
                  </a:lnTo>
                  <a:lnTo>
                    <a:pt x="936392" y="3243"/>
                  </a:lnTo>
                  <a:lnTo>
                    <a:pt x="943543" y="11475"/>
                  </a:lnTo>
                  <a:lnTo>
                    <a:pt x="944957" y="32929"/>
                  </a:lnTo>
                  <a:lnTo>
                    <a:pt x="924251" y="42243"/>
                  </a:lnTo>
                  <a:lnTo>
                    <a:pt x="948200" y="46151"/>
                  </a:lnTo>
                  <a:lnTo>
                    <a:pt x="932484" y="65775"/>
                  </a:lnTo>
                  <a:lnTo>
                    <a:pt x="964248" y="50724"/>
                  </a:lnTo>
                  <a:lnTo>
                    <a:pt x="972148" y="63198"/>
                  </a:lnTo>
                  <a:lnTo>
                    <a:pt x="956764" y="77500"/>
                  </a:lnTo>
                  <a:lnTo>
                    <a:pt x="961421" y="90722"/>
                  </a:lnTo>
                  <a:lnTo>
                    <a:pt x="987531" y="76752"/>
                  </a:lnTo>
                  <a:lnTo>
                    <a:pt x="1010731" y="59622"/>
                  </a:lnTo>
                  <a:lnTo>
                    <a:pt x="1027528" y="38501"/>
                  </a:lnTo>
                  <a:lnTo>
                    <a:pt x="1047152" y="39914"/>
                  </a:lnTo>
                  <a:lnTo>
                    <a:pt x="1066444" y="42742"/>
                  </a:lnTo>
                  <a:lnTo>
                    <a:pt x="1079333" y="52388"/>
                  </a:lnTo>
                  <a:lnTo>
                    <a:pt x="1073263" y="62034"/>
                  </a:lnTo>
                  <a:lnTo>
                    <a:pt x="1055052" y="72428"/>
                  </a:lnTo>
                  <a:lnTo>
                    <a:pt x="1058295" y="82822"/>
                  </a:lnTo>
                  <a:lnTo>
                    <a:pt x="1049730" y="92468"/>
                  </a:lnTo>
                  <a:lnTo>
                    <a:pt x="1010814" y="106438"/>
                  </a:lnTo>
                  <a:lnTo>
                    <a:pt x="987614" y="109681"/>
                  </a:lnTo>
                  <a:lnTo>
                    <a:pt x="976139" y="103611"/>
                  </a:lnTo>
                  <a:lnTo>
                    <a:pt x="964331" y="113590"/>
                  </a:lnTo>
                  <a:lnTo>
                    <a:pt x="937889" y="130387"/>
                  </a:lnTo>
                  <a:lnTo>
                    <a:pt x="927162" y="139284"/>
                  </a:lnTo>
                  <a:lnTo>
                    <a:pt x="899638" y="152839"/>
                  </a:lnTo>
                  <a:lnTo>
                    <a:pt x="876438" y="154252"/>
                  </a:lnTo>
                  <a:lnTo>
                    <a:pt x="858228" y="162817"/>
                  </a:lnTo>
                  <a:lnTo>
                    <a:pt x="847833" y="176371"/>
                  </a:lnTo>
                  <a:lnTo>
                    <a:pt x="827461" y="178866"/>
                  </a:lnTo>
                  <a:lnTo>
                    <a:pt x="796361" y="195663"/>
                  </a:lnTo>
                  <a:lnTo>
                    <a:pt x="762767" y="218864"/>
                  </a:lnTo>
                  <a:lnTo>
                    <a:pt x="744889" y="235328"/>
                  </a:lnTo>
                  <a:lnTo>
                    <a:pt x="727344" y="260025"/>
                  </a:lnTo>
                  <a:lnTo>
                    <a:pt x="748798" y="263601"/>
                  </a:lnTo>
                  <a:lnTo>
                    <a:pt x="743476" y="283225"/>
                  </a:lnTo>
                  <a:lnTo>
                    <a:pt x="740649" y="299690"/>
                  </a:lnTo>
                  <a:lnTo>
                    <a:pt x="766759" y="295366"/>
                  </a:lnTo>
                  <a:lnTo>
                    <a:pt x="791788" y="304679"/>
                  </a:lnTo>
                  <a:lnTo>
                    <a:pt x="803596" y="312912"/>
                  </a:lnTo>
                  <a:lnTo>
                    <a:pt x="809666" y="322890"/>
                  </a:lnTo>
                  <a:lnTo>
                    <a:pt x="827211" y="328961"/>
                  </a:lnTo>
                  <a:lnTo>
                    <a:pt x="840100" y="337858"/>
                  </a:lnTo>
                  <a:lnTo>
                    <a:pt x="867291" y="339272"/>
                  </a:lnTo>
                  <a:lnTo>
                    <a:pt x="884421" y="341434"/>
                  </a:lnTo>
                  <a:lnTo>
                    <a:pt x="871532" y="359977"/>
                  </a:lnTo>
                  <a:lnTo>
                    <a:pt x="865462" y="381764"/>
                  </a:lnTo>
                  <a:lnTo>
                    <a:pt x="865794" y="406461"/>
                  </a:lnTo>
                  <a:lnTo>
                    <a:pt x="881510" y="427582"/>
                  </a:lnTo>
                  <a:lnTo>
                    <a:pt x="898308" y="420431"/>
                  </a:lnTo>
                  <a:lnTo>
                    <a:pt x="918348" y="397563"/>
                  </a:lnTo>
                  <a:lnTo>
                    <a:pt x="926580" y="363220"/>
                  </a:lnTo>
                  <a:lnTo>
                    <a:pt x="920509" y="351745"/>
                  </a:lnTo>
                  <a:lnTo>
                    <a:pt x="952690" y="341351"/>
                  </a:lnTo>
                  <a:lnTo>
                    <a:pt x="979465" y="326300"/>
                  </a:lnTo>
                  <a:lnTo>
                    <a:pt x="996595" y="311249"/>
                  </a:lnTo>
                  <a:lnTo>
                    <a:pt x="1002665" y="296946"/>
                  </a:lnTo>
                  <a:lnTo>
                    <a:pt x="1001252" y="278735"/>
                  </a:lnTo>
                  <a:lnTo>
                    <a:pt x="989776" y="262686"/>
                  </a:lnTo>
                  <a:lnTo>
                    <a:pt x="1021541" y="240567"/>
                  </a:lnTo>
                  <a:lnTo>
                    <a:pt x="1025117" y="221608"/>
                  </a:lnTo>
                  <a:lnTo>
                    <a:pt x="1039086" y="189427"/>
                  </a:lnTo>
                  <a:lnTo>
                    <a:pt x="1052640" y="184437"/>
                  </a:lnTo>
                  <a:lnTo>
                    <a:pt x="1076589" y="190175"/>
                  </a:lnTo>
                  <a:lnTo>
                    <a:pt x="1091639" y="192337"/>
                  </a:lnTo>
                  <a:lnTo>
                    <a:pt x="1107688" y="186599"/>
                  </a:lnTo>
                  <a:lnTo>
                    <a:pt x="1118748" y="193751"/>
                  </a:lnTo>
                  <a:lnTo>
                    <a:pt x="1131636" y="205891"/>
                  </a:lnTo>
                  <a:lnTo>
                    <a:pt x="1132385" y="213791"/>
                  </a:lnTo>
                  <a:lnTo>
                    <a:pt x="1159909" y="215537"/>
                  </a:lnTo>
                  <a:lnTo>
                    <a:pt x="1150595" y="233083"/>
                  </a:lnTo>
                  <a:lnTo>
                    <a:pt x="1142363" y="259526"/>
                  </a:lnTo>
                  <a:lnTo>
                    <a:pt x="1155917" y="263102"/>
                  </a:lnTo>
                  <a:lnTo>
                    <a:pt x="1161655" y="275575"/>
                  </a:lnTo>
                  <a:lnTo>
                    <a:pt x="1190925" y="263767"/>
                  </a:lnTo>
                  <a:lnTo>
                    <a:pt x="1217700" y="240151"/>
                  </a:lnTo>
                  <a:lnTo>
                    <a:pt x="1232751" y="230505"/>
                  </a:lnTo>
                  <a:lnTo>
                    <a:pt x="1236659" y="249465"/>
                  </a:lnTo>
                  <a:lnTo>
                    <a:pt x="1245972" y="276240"/>
                  </a:lnTo>
                  <a:lnTo>
                    <a:pt x="1253124" y="301935"/>
                  </a:lnTo>
                  <a:lnTo>
                    <a:pt x="1240983" y="315489"/>
                  </a:lnTo>
                  <a:lnTo>
                    <a:pt x="1258113" y="327630"/>
                  </a:lnTo>
                  <a:lnTo>
                    <a:pt x="1268507" y="339771"/>
                  </a:lnTo>
                  <a:lnTo>
                    <a:pt x="1293204" y="345508"/>
                  </a:lnTo>
                  <a:lnTo>
                    <a:pt x="1301768" y="352327"/>
                  </a:lnTo>
                  <a:lnTo>
                    <a:pt x="1301768" y="370871"/>
                  </a:lnTo>
                  <a:lnTo>
                    <a:pt x="1313909" y="373698"/>
                  </a:lnTo>
                  <a:lnTo>
                    <a:pt x="1317817" y="381930"/>
                  </a:lnTo>
                  <a:lnTo>
                    <a:pt x="1310666" y="406627"/>
                  </a:lnTo>
                  <a:lnTo>
                    <a:pt x="1295282" y="414859"/>
                  </a:lnTo>
                  <a:lnTo>
                    <a:pt x="1280232" y="422759"/>
                  </a:lnTo>
                  <a:lnTo>
                    <a:pt x="1248800" y="430659"/>
                  </a:lnTo>
                  <a:lnTo>
                    <a:pt x="1220527" y="448537"/>
                  </a:lnTo>
                  <a:lnTo>
                    <a:pt x="1189761" y="452445"/>
                  </a:lnTo>
                  <a:lnTo>
                    <a:pt x="1153672" y="447456"/>
                  </a:lnTo>
                  <a:lnTo>
                    <a:pt x="1127562" y="447456"/>
                  </a:lnTo>
                  <a:lnTo>
                    <a:pt x="1108603" y="448870"/>
                  </a:lnTo>
                  <a:lnTo>
                    <a:pt x="1088230" y="464919"/>
                  </a:lnTo>
                  <a:lnTo>
                    <a:pt x="1061787" y="474897"/>
                  </a:lnTo>
                  <a:lnTo>
                    <a:pt x="1025699" y="504168"/>
                  </a:lnTo>
                  <a:lnTo>
                    <a:pt x="997426" y="524873"/>
                  </a:lnTo>
                  <a:lnTo>
                    <a:pt x="1014224" y="521298"/>
                  </a:lnTo>
                  <a:lnTo>
                    <a:pt x="1053139" y="491611"/>
                  </a:lnTo>
                  <a:lnTo>
                    <a:pt x="1097128" y="473068"/>
                  </a:lnTo>
                  <a:lnTo>
                    <a:pt x="1124319" y="470906"/>
                  </a:lnTo>
                  <a:lnTo>
                    <a:pt x="1136127" y="481965"/>
                  </a:lnTo>
                  <a:lnTo>
                    <a:pt x="1114340" y="497016"/>
                  </a:lnTo>
                  <a:lnTo>
                    <a:pt x="1112178" y="520965"/>
                  </a:lnTo>
                  <a:lnTo>
                    <a:pt x="1112511" y="538095"/>
                  </a:lnTo>
                  <a:lnTo>
                    <a:pt x="1132551" y="549155"/>
                  </a:lnTo>
                  <a:lnTo>
                    <a:pt x="1163318" y="545912"/>
                  </a:lnTo>
                  <a:lnTo>
                    <a:pt x="1189012" y="520549"/>
                  </a:lnTo>
                  <a:lnTo>
                    <a:pt x="1185437" y="537014"/>
                  </a:lnTo>
                  <a:lnTo>
                    <a:pt x="1194334" y="545246"/>
                  </a:lnTo>
                  <a:lnTo>
                    <a:pt x="1167891" y="559882"/>
                  </a:lnTo>
                  <a:lnTo>
                    <a:pt x="1123570" y="573436"/>
                  </a:lnTo>
                  <a:lnTo>
                    <a:pt x="1102865" y="582333"/>
                  </a:lnTo>
                  <a:lnTo>
                    <a:pt x="1077171" y="598798"/>
                  </a:lnTo>
                  <a:lnTo>
                    <a:pt x="1063949" y="597052"/>
                  </a:lnTo>
                  <a:lnTo>
                    <a:pt x="1069271" y="578092"/>
                  </a:lnTo>
                  <a:lnTo>
                    <a:pt x="1106441" y="559133"/>
                  </a:lnTo>
                  <a:lnTo>
                    <a:pt x="1077503" y="559882"/>
                  </a:lnTo>
                  <a:lnTo>
                    <a:pt x="1056382" y="56270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447753" y="2369774"/>
              <a:ext cx="239565" cy="90555"/>
            </a:xfrm>
            <a:custGeom>
              <a:rect b="b" l="l" r="r" t="t"/>
              <a:pathLst>
                <a:path extrusionOk="0" h="90555" w="239565">
                  <a:moveTo>
                    <a:pt x="110844" y="3659"/>
                  </a:moveTo>
                  <a:lnTo>
                    <a:pt x="94047" y="12224"/>
                  </a:lnTo>
                  <a:lnTo>
                    <a:pt x="131549" y="6902"/>
                  </a:lnTo>
                  <a:lnTo>
                    <a:pt x="140862" y="16215"/>
                  </a:lnTo>
                  <a:lnTo>
                    <a:pt x="166972" y="6569"/>
                  </a:lnTo>
                  <a:lnTo>
                    <a:pt x="173375" y="12640"/>
                  </a:lnTo>
                  <a:lnTo>
                    <a:pt x="165476" y="30850"/>
                  </a:lnTo>
                  <a:lnTo>
                    <a:pt x="180859" y="23367"/>
                  </a:lnTo>
                  <a:lnTo>
                    <a:pt x="190837" y="4407"/>
                  </a:lnTo>
                  <a:lnTo>
                    <a:pt x="206221" y="1580"/>
                  </a:lnTo>
                  <a:lnTo>
                    <a:pt x="216948" y="4407"/>
                  </a:lnTo>
                  <a:lnTo>
                    <a:pt x="224847" y="11891"/>
                  </a:lnTo>
                  <a:lnTo>
                    <a:pt x="215201" y="30102"/>
                  </a:lnTo>
                  <a:lnTo>
                    <a:pt x="206637" y="43324"/>
                  </a:lnTo>
                  <a:lnTo>
                    <a:pt x="221687" y="52637"/>
                  </a:lnTo>
                  <a:lnTo>
                    <a:pt x="239565" y="61950"/>
                  </a:lnTo>
                  <a:lnTo>
                    <a:pt x="230252" y="70183"/>
                  </a:lnTo>
                  <a:lnTo>
                    <a:pt x="204890" y="71929"/>
                  </a:lnTo>
                  <a:lnTo>
                    <a:pt x="207718" y="79080"/>
                  </a:lnTo>
                  <a:lnTo>
                    <a:pt x="196242" y="86232"/>
                  </a:lnTo>
                  <a:lnTo>
                    <a:pt x="172294" y="83404"/>
                  </a:lnTo>
                  <a:lnTo>
                    <a:pt x="151922" y="78082"/>
                  </a:lnTo>
                  <a:lnTo>
                    <a:pt x="133711" y="79163"/>
                  </a:lnTo>
                  <a:lnTo>
                    <a:pt x="99784" y="85982"/>
                  </a:lnTo>
                  <a:lnTo>
                    <a:pt x="59372" y="88809"/>
                  </a:lnTo>
                  <a:lnTo>
                    <a:pt x="31099" y="90556"/>
                  </a:lnTo>
                  <a:lnTo>
                    <a:pt x="32180" y="81242"/>
                  </a:lnTo>
                  <a:lnTo>
                    <a:pt x="17545" y="76253"/>
                  </a:lnTo>
                  <a:lnTo>
                    <a:pt x="2162" y="78415"/>
                  </a:lnTo>
                  <a:lnTo>
                    <a:pt x="0" y="63031"/>
                  </a:lnTo>
                  <a:lnTo>
                    <a:pt x="11808" y="60869"/>
                  </a:lnTo>
                  <a:lnTo>
                    <a:pt x="37918" y="57626"/>
                  </a:lnTo>
                  <a:lnTo>
                    <a:pt x="57542" y="58707"/>
                  </a:lnTo>
                  <a:lnTo>
                    <a:pt x="79661" y="55132"/>
                  </a:lnTo>
                  <a:lnTo>
                    <a:pt x="56461" y="50808"/>
                  </a:lnTo>
                  <a:lnTo>
                    <a:pt x="23948" y="52221"/>
                  </a:lnTo>
                  <a:lnTo>
                    <a:pt x="3576" y="51889"/>
                  </a:lnTo>
                  <a:lnTo>
                    <a:pt x="3576" y="45070"/>
                  </a:lnTo>
                  <a:lnTo>
                    <a:pt x="45402" y="37170"/>
                  </a:lnTo>
                  <a:lnTo>
                    <a:pt x="22867" y="37503"/>
                  </a:lnTo>
                  <a:lnTo>
                    <a:pt x="3576" y="32514"/>
                  </a:lnTo>
                  <a:lnTo>
                    <a:pt x="31432" y="18544"/>
                  </a:lnTo>
                  <a:lnTo>
                    <a:pt x="49975" y="11060"/>
                  </a:lnTo>
                  <a:lnTo>
                    <a:pt x="100699" y="0"/>
                  </a:lnTo>
                  <a:lnTo>
                    <a:pt x="110677" y="3576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666447" y="2363787"/>
              <a:ext cx="33261" cy="16464"/>
            </a:xfrm>
            <a:custGeom>
              <a:rect b="b" l="l" r="r" t="t"/>
              <a:pathLst>
                <a:path extrusionOk="0" h="16464" w="33261">
                  <a:moveTo>
                    <a:pt x="33261" y="4324"/>
                  </a:moveTo>
                  <a:lnTo>
                    <a:pt x="8232" y="16465"/>
                  </a:lnTo>
                  <a:lnTo>
                    <a:pt x="0" y="3576"/>
                  </a:lnTo>
                  <a:lnTo>
                    <a:pt x="7484" y="748"/>
                  </a:lnTo>
                  <a:lnTo>
                    <a:pt x="27108" y="0"/>
                  </a:lnTo>
                  <a:lnTo>
                    <a:pt x="33178" y="4324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027832" y="2361708"/>
              <a:ext cx="60036" cy="18876"/>
            </a:xfrm>
            <a:custGeom>
              <a:rect b="b" l="l" r="r" t="t"/>
              <a:pathLst>
                <a:path extrusionOk="0" h="18876" w="60036">
                  <a:moveTo>
                    <a:pt x="60037" y="12057"/>
                  </a:moveTo>
                  <a:lnTo>
                    <a:pt x="57542" y="17047"/>
                  </a:lnTo>
                  <a:lnTo>
                    <a:pt x="42907" y="16714"/>
                  </a:lnTo>
                  <a:lnTo>
                    <a:pt x="28272" y="16381"/>
                  </a:lnTo>
                  <a:lnTo>
                    <a:pt x="10727" y="18876"/>
                  </a:lnTo>
                  <a:lnTo>
                    <a:pt x="7484" y="17463"/>
                  </a:lnTo>
                  <a:lnTo>
                    <a:pt x="0" y="7817"/>
                  </a:lnTo>
                  <a:lnTo>
                    <a:pt x="6070" y="1414"/>
                  </a:lnTo>
                  <a:lnTo>
                    <a:pt x="13970" y="0"/>
                  </a:lnTo>
                  <a:lnTo>
                    <a:pt x="43988" y="2162"/>
                  </a:lnTo>
                  <a:lnTo>
                    <a:pt x="60037" y="12141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6865350" y="2361126"/>
              <a:ext cx="358724" cy="232168"/>
            </a:xfrm>
            <a:custGeom>
              <a:rect b="b" l="l" r="r" t="t"/>
              <a:pathLst>
                <a:path extrusionOk="0" h="232168" w="358724">
                  <a:moveTo>
                    <a:pt x="80243" y="11559"/>
                  </a:moveTo>
                  <a:lnTo>
                    <a:pt x="81324" y="23034"/>
                  </a:lnTo>
                  <a:lnTo>
                    <a:pt x="107019" y="8399"/>
                  </a:lnTo>
                  <a:lnTo>
                    <a:pt x="148845" y="915"/>
                  </a:lnTo>
                  <a:lnTo>
                    <a:pt x="157077" y="19874"/>
                  </a:lnTo>
                  <a:lnTo>
                    <a:pt x="145602" y="32015"/>
                  </a:lnTo>
                  <a:lnTo>
                    <a:pt x="177782" y="26693"/>
                  </a:lnTo>
                  <a:lnTo>
                    <a:pt x="196741" y="19209"/>
                  </a:lnTo>
                  <a:lnTo>
                    <a:pt x="221022" y="28522"/>
                  </a:lnTo>
                  <a:lnTo>
                    <a:pt x="234243" y="37420"/>
                  </a:lnTo>
                  <a:lnTo>
                    <a:pt x="230335" y="45652"/>
                  </a:lnTo>
                  <a:lnTo>
                    <a:pt x="259605" y="41328"/>
                  </a:lnTo>
                  <a:lnTo>
                    <a:pt x="266424" y="53469"/>
                  </a:lnTo>
                  <a:lnTo>
                    <a:pt x="296442" y="60952"/>
                  </a:lnTo>
                  <a:lnTo>
                    <a:pt x="304342" y="68436"/>
                  </a:lnTo>
                  <a:lnTo>
                    <a:pt x="307585" y="86647"/>
                  </a:lnTo>
                  <a:lnTo>
                    <a:pt x="275072" y="95545"/>
                  </a:lnTo>
                  <a:lnTo>
                    <a:pt x="302596" y="108434"/>
                  </a:lnTo>
                  <a:lnTo>
                    <a:pt x="323717" y="112758"/>
                  </a:lnTo>
                  <a:lnTo>
                    <a:pt x="335525" y="130636"/>
                  </a:lnTo>
                  <a:lnTo>
                    <a:pt x="358724" y="132050"/>
                  </a:lnTo>
                  <a:lnTo>
                    <a:pt x="346917" y="146020"/>
                  </a:lnTo>
                  <a:lnTo>
                    <a:pt x="308001" y="169220"/>
                  </a:lnTo>
                  <a:lnTo>
                    <a:pt x="293698" y="160655"/>
                  </a:lnTo>
                  <a:lnTo>
                    <a:pt x="280144" y="141363"/>
                  </a:lnTo>
                  <a:lnTo>
                    <a:pt x="259023" y="143858"/>
                  </a:lnTo>
                  <a:lnTo>
                    <a:pt x="250791" y="155666"/>
                  </a:lnTo>
                  <a:lnTo>
                    <a:pt x="260437" y="167141"/>
                  </a:lnTo>
                  <a:lnTo>
                    <a:pt x="276485" y="176455"/>
                  </a:lnTo>
                  <a:lnTo>
                    <a:pt x="280061" y="181776"/>
                  </a:lnTo>
                  <a:lnTo>
                    <a:pt x="279728" y="202149"/>
                  </a:lnTo>
                  <a:lnTo>
                    <a:pt x="266840" y="216785"/>
                  </a:lnTo>
                  <a:lnTo>
                    <a:pt x="250043" y="211047"/>
                  </a:lnTo>
                  <a:lnTo>
                    <a:pt x="219276" y="194998"/>
                  </a:lnTo>
                  <a:lnTo>
                    <a:pt x="232165" y="212544"/>
                  </a:lnTo>
                  <a:lnTo>
                    <a:pt x="242143" y="225017"/>
                  </a:lnTo>
                  <a:lnTo>
                    <a:pt x="241062" y="232168"/>
                  </a:lnTo>
                  <a:lnTo>
                    <a:pt x="202146" y="223936"/>
                  </a:lnTo>
                  <a:lnTo>
                    <a:pt x="174955" y="211795"/>
                  </a:lnTo>
                  <a:lnTo>
                    <a:pt x="161401" y="202149"/>
                  </a:lnTo>
                  <a:lnTo>
                    <a:pt x="169966" y="196079"/>
                  </a:lnTo>
                  <a:lnTo>
                    <a:pt x="152836" y="185685"/>
                  </a:lnTo>
                  <a:lnTo>
                    <a:pt x="136039" y="176039"/>
                  </a:lnTo>
                  <a:lnTo>
                    <a:pt x="132796" y="181776"/>
                  </a:lnTo>
                  <a:lnTo>
                    <a:pt x="85981" y="185020"/>
                  </a:lnTo>
                  <a:lnTo>
                    <a:pt x="77416" y="178201"/>
                  </a:lnTo>
                  <a:lnTo>
                    <a:pt x="96708" y="163150"/>
                  </a:lnTo>
                  <a:lnTo>
                    <a:pt x="125645" y="162817"/>
                  </a:lnTo>
                  <a:lnTo>
                    <a:pt x="158906" y="160323"/>
                  </a:lnTo>
                  <a:lnTo>
                    <a:pt x="158158" y="153171"/>
                  </a:lnTo>
                  <a:lnTo>
                    <a:pt x="169217" y="143193"/>
                  </a:lnTo>
                  <a:lnTo>
                    <a:pt x="200649" y="123901"/>
                  </a:lnTo>
                  <a:lnTo>
                    <a:pt x="202063" y="115003"/>
                  </a:lnTo>
                  <a:lnTo>
                    <a:pt x="200317" y="108600"/>
                  </a:lnTo>
                  <a:lnTo>
                    <a:pt x="183520" y="98954"/>
                  </a:lnTo>
                  <a:lnTo>
                    <a:pt x="158158" y="92551"/>
                  </a:lnTo>
                  <a:lnTo>
                    <a:pt x="170631" y="87562"/>
                  </a:lnTo>
                  <a:lnTo>
                    <a:pt x="163480" y="75421"/>
                  </a:lnTo>
                  <a:lnTo>
                    <a:pt x="151339" y="74340"/>
                  </a:lnTo>
                  <a:lnTo>
                    <a:pt x="144521" y="67938"/>
                  </a:lnTo>
                  <a:lnTo>
                    <a:pt x="132713" y="73675"/>
                  </a:lnTo>
                  <a:lnTo>
                    <a:pt x="104441" y="76170"/>
                  </a:lnTo>
                  <a:lnTo>
                    <a:pt x="54382" y="71846"/>
                  </a:lnTo>
                  <a:lnTo>
                    <a:pt x="27940" y="66108"/>
                  </a:lnTo>
                  <a:lnTo>
                    <a:pt x="6819" y="63281"/>
                  </a:lnTo>
                  <a:lnTo>
                    <a:pt x="0" y="56462"/>
                  </a:lnTo>
                  <a:lnTo>
                    <a:pt x="22535" y="47897"/>
                  </a:lnTo>
                  <a:lnTo>
                    <a:pt x="2162" y="47897"/>
                  </a:lnTo>
                  <a:lnTo>
                    <a:pt x="13970" y="28938"/>
                  </a:lnTo>
                  <a:lnTo>
                    <a:pt x="39332" y="12473"/>
                  </a:lnTo>
                  <a:lnTo>
                    <a:pt x="60785" y="4989"/>
                  </a:lnTo>
                  <a:lnTo>
                    <a:pt x="100782" y="0"/>
                  </a:lnTo>
                  <a:lnTo>
                    <a:pt x="80077" y="118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710518" y="2360211"/>
              <a:ext cx="95044" cy="47481"/>
            </a:xfrm>
            <a:custGeom>
              <a:rect b="b" l="l" r="r" t="t"/>
              <a:pathLst>
                <a:path extrusionOk="0" h="47481" w="95044">
                  <a:moveTo>
                    <a:pt x="54964" y="0"/>
                  </a:moveTo>
                  <a:lnTo>
                    <a:pt x="67853" y="3908"/>
                  </a:lnTo>
                  <a:lnTo>
                    <a:pt x="95044" y="1414"/>
                  </a:lnTo>
                  <a:lnTo>
                    <a:pt x="93298" y="6736"/>
                  </a:lnTo>
                  <a:lnTo>
                    <a:pt x="71512" y="15633"/>
                  </a:lnTo>
                  <a:lnTo>
                    <a:pt x="85066" y="23533"/>
                  </a:lnTo>
                  <a:lnTo>
                    <a:pt x="66523" y="40330"/>
                  </a:lnTo>
                  <a:lnTo>
                    <a:pt x="36504" y="47481"/>
                  </a:lnTo>
                  <a:lnTo>
                    <a:pt x="24364" y="46068"/>
                  </a:lnTo>
                  <a:lnTo>
                    <a:pt x="21121" y="38916"/>
                  </a:lnTo>
                  <a:lnTo>
                    <a:pt x="0" y="24614"/>
                  </a:lnTo>
                  <a:lnTo>
                    <a:pt x="6070" y="18544"/>
                  </a:lnTo>
                  <a:lnTo>
                    <a:pt x="32513" y="20706"/>
                  </a:lnTo>
                  <a:lnTo>
                    <a:pt x="29270" y="8898"/>
                  </a:lnTo>
                  <a:lnTo>
                    <a:pt x="54964" y="0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802653" y="2354806"/>
              <a:ext cx="99700" cy="38999"/>
            </a:xfrm>
            <a:custGeom>
              <a:rect b="b" l="l" r="r" t="t"/>
              <a:pathLst>
                <a:path extrusionOk="0" h="38999" w="99700">
                  <a:moveTo>
                    <a:pt x="43572" y="25030"/>
                  </a:moveTo>
                  <a:lnTo>
                    <a:pt x="15716" y="39000"/>
                  </a:lnTo>
                  <a:lnTo>
                    <a:pt x="0" y="38251"/>
                  </a:lnTo>
                  <a:lnTo>
                    <a:pt x="6403" y="21787"/>
                  </a:lnTo>
                  <a:lnTo>
                    <a:pt x="15716" y="12889"/>
                  </a:lnTo>
                  <a:lnTo>
                    <a:pt x="30767" y="4989"/>
                  </a:lnTo>
                  <a:lnTo>
                    <a:pt x="49310" y="0"/>
                  </a:lnTo>
                  <a:lnTo>
                    <a:pt x="77582" y="748"/>
                  </a:lnTo>
                  <a:lnTo>
                    <a:pt x="99701" y="5072"/>
                  </a:lnTo>
                  <a:lnTo>
                    <a:pt x="63612" y="21537"/>
                  </a:lnTo>
                  <a:lnTo>
                    <a:pt x="43572" y="25113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364932" y="2349235"/>
              <a:ext cx="182688" cy="65692"/>
            </a:xfrm>
            <a:custGeom>
              <a:rect b="b" l="l" r="r" t="t"/>
              <a:pathLst>
                <a:path extrusionOk="0" h="65692" w="182688">
                  <a:moveTo>
                    <a:pt x="67521" y="56379"/>
                  </a:moveTo>
                  <a:lnTo>
                    <a:pt x="19292" y="65692"/>
                  </a:lnTo>
                  <a:lnTo>
                    <a:pt x="21454" y="57460"/>
                  </a:lnTo>
                  <a:lnTo>
                    <a:pt x="0" y="47481"/>
                  </a:lnTo>
                  <a:lnTo>
                    <a:pt x="15716" y="39582"/>
                  </a:lnTo>
                  <a:lnTo>
                    <a:pt x="42491" y="26027"/>
                  </a:lnTo>
                  <a:lnTo>
                    <a:pt x="69683" y="13887"/>
                  </a:lnTo>
                  <a:lnTo>
                    <a:pt x="71096" y="2827"/>
                  </a:lnTo>
                  <a:lnTo>
                    <a:pt x="121155" y="0"/>
                  </a:lnTo>
                  <a:lnTo>
                    <a:pt x="136205" y="3908"/>
                  </a:lnTo>
                  <a:lnTo>
                    <a:pt x="170132" y="4989"/>
                  </a:lnTo>
                  <a:lnTo>
                    <a:pt x="176951" y="9979"/>
                  </a:lnTo>
                  <a:lnTo>
                    <a:pt x="182688" y="17878"/>
                  </a:lnTo>
                  <a:lnTo>
                    <a:pt x="159488" y="22535"/>
                  </a:lnTo>
                  <a:lnTo>
                    <a:pt x="109846" y="35424"/>
                  </a:lnTo>
                  <a:lnTo>
                    <a:pt x="77000" y="48646"/>
                  </a:lnTo>
                  <a:lnTo>
                    <a:pt x="67687" y="56545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835166" y="2327698"/>
              <a:ext cx="45734" cy="18959"/>
            </a:xfrm>
            <a:custGeom>
              <a:rect b="b" l="l" r="r" t="t"/>
              <a:pathLst>
                <a:path extrusionOk="0" h="18959" w="45734">
                  <a:moveTo>
                    <a:pt x="44653" y="12141"/>
                  </a:moveTo>
                  <a:lnTo>
                    <a:pt x="30018" y="18959"/>
                  </a:lnTo>
                  <a:lnTo>
                    <a:pt x="11475" y="17546"/>
                  </a:lnTo>
                  <a:lnTo>
                    <a:pt x="0" y="12889"/>
                  </a:lnTo>
                  <a:lnTo>
                    <a:pt x="16049" y="4989"/>
                  </a:lnTo>
                  <a:lnTo>
                    <a:pt x="40745" y="0"/>
                  </a:lnTo>
                  <a:lnTo>
                    <a:pt x="45734" y="6403"/>
                  </a:lnTo>
                  <a:lnTo>
                    <a:pt x="44653" y="12141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6770805" y="2308738"/>
              <a:ext cx="78330" cy="32430"/>
            </a:xfrm>
            <a:custGeom>
              <a:rect b="b" l="l" r="r" t="t"/>
              <a:pathLst>
                <a:path extrusionOk="0" h="32430" w="78330">
                  <a:moveTo>
                    <a:pt x="77582" y="0"/>
                  </a:moveTo>
                  <a:lnTo>
                    <a:pt x="78331" y="8232"/>
                  </a:lnTo>
                  <a:lnTo>
                    <a:pt x="68352" y="17130"/>
                  </a:lnTo>
                  <a:lnTo>
                    <a:pt x="47647" y="30684"/>
                  </a:lnTo>
                  <a:lnTo>
                    <a:pt x="22950" y="32430"/>
                  </a:lnTo>
                  <a:lnTo>
                    <a:pt x="11475" y="29603"/>
                  </a:lnTo>
                  <a:lnTo>
                    <a:pt x="23616" y="19209"/>
                  </a:lnTo>
                  <a:lnTo>
                    <a:pt x="0" y="20290"/>
                  </a:lnTo>
                  <a:lnTo>
                    <a:pt x="15383" y="6736"/>
                  </a:lnTo>
                  <a:lnTo>
                    <a:pt x="28937" y="7484"/>
                  </a:lnTo>
                  <a:lnTo>
                    <a:pt x="56461" y="1414"/>
                  </a:lnTo>
                  <a:lnTo>
                    <a:pt x="74007" y="2495"/>
                  </a:lnTo>
                  <a:lnTo>
                    <a:pt x="77582" y="0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556768" y="2307740"/>
              <a:ext cx="176950" cy="42492"/>
            </a:xfrm>
            <a:custGeom>
              <a:rect b="b" l="l" r="r" t="t"/>
              <a:pathLst>
                <a:path extrusionOk="0" h="42492" w="176950">
                  <a:moveTo>
                    <a:pt x="150840" y="10311"/>
                  </a:moveTo>
                  <a:lnTo>
                    <a:pt x="148346" y="16381"/>
                  </a:lnTo>
                  <a:lnTo>
                    <a:pt x="164062" y="13554"/>
                  </a:lnTo>
                  <a:lnTo>
                    <a:pt x="176951" y="14303"/>
                  </a:lnTo>
                  <a:lnTo>
                    <a:pt x="168719" y="23200"/>
                  </a:lnTo>
                  <a:lnTo>
                    <a:pt x="150508" y="31433"/>
                  </a:lnTo>
                  <a:lnTo>
                    <a:pt x="100865" y="34260"/>
                  </a:lnTo>
                  <a:lnTo>
                    <a:pt x="56877" y="42160"/>
                  </a:lnTo>
                  <a:lnTo>
                    <a:pt x="35423" y="42492"/>
                  </a:lnTo>
                  <a:lnTo>
                    <a:pt x="40745" y="36754"/>
                  </a:lnTo>
                  <a:lnTo>
                    <a:pt x="78996" y="28522"/>
                  </a:lnTo>
                  <a:lnTo>
                    <a:pt x="15051" y="30684"/>
                  </a:lnTo>
                  <a:lnTo>
                    <a:pt x="0" y="27441"/>
                  </a:lnTo>
                  <a:lnTo>
                    <a:pt x="41826" y="10311"/>
                  </a:lnTo>
                  <a:lnTo>
                    <a:pt x="61118" y="5322"/>
                  </a:lnTo>
                  <a:lnTo>
                    <a:pt x="90804" y="11392"/>
                  </a:lnTo>
                  <a:lnTo>
                    <a:pt x="101198" y="21787"/>
                  </a:lnTo>
                  <a:lnTo>
                    <a:pt x="122984" y="23200"/>
                  </a:lnTo>
                  <a:lnTo>
                    <a:pt x="125479" y="6403"/>
                  </a:lnTo>
                  <a:lnTo>
                    <a:pt x="146184" y="0"/>
                  </a:lnTo>
                  <a:lnTo>
                    <a:pt x="157243" y="1746"/>
                  </a:lnTo>
                  <a:lnTo>
                    <a:pt x="150840" y="10311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6867263" y="2301254"/>
              <a:ext cx="203476" cy="48978"/>
            </a:xfrm>
            <a:custGeom>
              <a:rect b="b" l="l" r="r" t="t"/>
              <a:pathLst>
                <a:path extrusionOk="0" h="48978" w="203476">
                  <a:moveTo>
                    <a:pt x="39415" y="1081"/>
                  </a:moveTo>
                  <a:lnTo>
                    <a:pt x="47647" y="6819"/>
                  </a:lnTo>
                  <a:lnTo>
                    <a:pt x="74090" y="6819"/>
                  </a:lnTo>
                  <a:lnTo>
                    <a:pt x="79079" y="12556"/>
                  </a:lnTo>
                  <a:lnTo>
                    <a:pt x="69101" y="18959"/>
                  </a:lnTo>
                  <a:lnTo>
                    <a:pt x="80160" y="22868"/>
                  </a:lnTo>
                  <a:lnTo>
                    <a:pt x="84484" y="27192"/>
                  </a:lnTo>
                  <a:lnTo>
                    <a:pt x="102029" y="27940"/>
                  </a:lnTo>
                  <a:lnTo>
                    <a:pt x="120240" y="29354"/>
                  </a:lnTo>
                  <a:lnTo>
                    <a:pt x="145602" y="25778"/>
                  </a:lnTo>
                  <a:lnTo>
                    <a:pt x="174539" y="24032"/>
                  </a:lnTo>
                  <a:lnTo>
                    <a:pt x="195244" y="25445"/>
                  </a:lnTo>
                  <a:lnTo>
                    <a:pt x="203477" y="32264"/>
                  </a:lnTo>
                  <a:lnTo>
                    <a:pt x="199901" y="39415"/>
                  </a:lnTo>
                  <a:lnTo>
                    <a:pt x="187012" y="44405"/>
                  </a:lnTo>
                  <a:lnTo>
                    <a:pt x="163064" y="48313"/>
                  </a:lnTo>
                  <a:lnTo>
                    <a:pt x="147681" y="45818"/>
                  </a:lnTo>
                  <a:lnTo>
                    <a:pt x="105522" y="48646"/>
                  </a:lnTo>
                  <a:lnTo>
                    <a:pt x="76917" y="48978"/>
                  </a:lnTo>
                  <a:lnTo>
                    <a:pt x="56877" y="46816"/>
                  </a:lnTo>
                  <a:lnTo>
                    <a:pt x="26110" y="41078"/>
                  </a:lnTo>
                  <a:lnTo>
                    <a:pt x="31848" y="31100"/>
                  </a:lnTo>
                  <a:lnTo>
                    <a:pt x="39332" y="22535"/>
                  </a:lnTo>
                  <a:lnTo>
                    <a:pt x="34342" y="14635"/>
                  </a:lnTo>
                  <a:lnTo>
                    <a:pt x="9313" y="12473"/>
                  </a:lnTo>
                  <a:lnTo>
                    <a:pt x="0" y="7151"/>
                  </a:lnTo>
                  <a:lnTo>
                    <a:pt x="13554" y="0"/>
                  </a:lnTo>
                  <a:lnTo>
                    <a:pt x="39248" y="1081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509287" y="2293022"/>
              <a:ext cx="126809" cy="30351"/>
            </a:xfrm>
            <a:custGeom>
              <a:rect b="b" l="l" r="r" t="t"/>
              <a:pathLst>
                <a:path extrusionOk="0" h="30351" w="126809">
                  <a:moveTo>
                    <a:pt x="126809" y="0"/>
                  </a:moveTo>
                  <a:lnTo>
                    <a:pt x="106104" y="13222"/>
                  </a:lnTo>
                  <a:lnTo>
                    <a:pt x="87145" y="19292"/>
                  </a:lnTo>
                  <a:lnTo>
                    <a:pt x="73591" y="20040"/>
                  </a:lnTo>
                  <a:lnTo>
                    <a:pt x="38251" y="27524"/>
                  </a:lnTo>
                  <a:lnTo>
                    <a:pt x="12889" y="30352"/>
                  </a:lnTo>
                  <a:lnTo>
                    <a:pt x="0" y="26443"/>
                  </a:lnTo>
                  <a:lnTo>
                    <a:pt x="41826" y="13222"/>
                  </a:lnTo>
                  <a:lnTo>
                    <a:pt x="85399" y="2162"/>
                  </a:lnTo>
                  <a:lnTo>
                    <a:pt x="105023" y="2495"/>
                  </a:lnTo>
                  <a:lnTo>
                    <a:pt x="126809" y="0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6896283" y="2289779"/>
              <a:ext cx="33926" cy="5737"/>
            </a:xfrm>
            <a:custGeom>
              <a:rect b="b" l="l" r="r" t="t"/>
              <a:pathLst>
                <a:path extrusionOk="0" h="5737" w="33926">
                  <a:moveTo>
                    <a:pt x="30018" y="5405"/>
                  </a:moveTo>
                  <a:lnTo>
                    <a:pt x="23616" y="5738"/>
                  </a:lnTo>
                  <a:lnTo>
                    <a:pt x="0" y="4657"/>
                  </a:lnTo>
                  <a:lnTo>
                    <a:pt x="2495" y="0"/>
                  </a:lnTo>
                  <a:lnTo>
                    <a:pt x="28189" y="333"/>
                  </a:lnTo>
                  <a:lnTo>
                    <a:pt x="33927" y="3160"/>
                  </a:lnTo>
                  <a:lnTo>
                    <a:pt x="30018" y="532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6672933" y="2284540"/>
              <a:ext cx="54299" cy="12390"/>
            </a:xfrm>
            <a:custGeom>
              <a:rect b="b" l="l" r="r" t="t"/>
              <a:pathLst>
                <a:path extrusionOk="0" h="12390" w="54299">
                  <a:moveTo>
                    <a:pt x="43240" y="7401"/>
                  </a:moveTo>
                  <a:lnTo>
                    <a:pt x="11808" y="12390"/>
                  </a:lnTo>
                  <a:lnTo>
                    <a:pt x="0" y="7068"/>
                  </a:lnTo>
                  <a:lnTo>
                    <a:pt x="18211" y="1746"/>
                  </a:lnTo>
                  <a:lnTo>
                    <a:pt x="39664" y="0"/>
                  </a:lnTo>
                  <a:lnTo>
                    <a:pt x="54299" y="2495"/>
                  </a:lnTo>
                  <a:lnTo>
                    <a:pt x="43240" y="7484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6702203" y="2273065"/>
              <a:ext cx="41826" cy="7151"/>
            </a:xfrm>
            <a:custGeom>
              <a:rect b="b" l="l" r="r" t="t"/>
              <a:pathLst>
                <a:path extrusionOk="0" h="7151" w="41826">
                  <a:moveTo>
                    <a:pt x="41826" y="3908"/>
                  </a:moveTo>
                  <a:lnTo>
                    <a:pt x="21454" y="7151"/>
                  </a:lnTo>
                  <a:lnTo>
                    <a:pt x="0" y="7151"/>
                  </a:lnTo>
                  <a:lnTo>
                    <a:pt x="3576" y="4657"/>
                  </a:lnTo>
                  <a:lnTo>
                    <a:pt x="23948" y="0"/>
                  </a:lnTo>
                  <a:lnTo>
                    <a:pt x="30018" y="748"/>
                  </a:lnTo>
                  <a:lnTo>
                    <a:pt x="41826" y="399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6881981" y="2272649"/>
              <a:ext cx="40080" cy="16797"/>
            </a:xfrm>
            <a:custGeom>
              <a:rect b="b" l="l" r="r" t="t"/>
              <a:pathLst>
                <a:path extrusionOk="0" h="16797" w="40080">
                  <a:moveTo>
                    <a:pt x="29353" y="13222"/>
                  </a:moveTo>
                  <a:lnTo>
                    <a:pt x="5738" y="16797"/>
                  </a:lnTo>
                  <a:lnTo>
                    <a:pt x="0" y="12889"/>
                  </a:lnTo>
                  <a:lnTo>
                    <a:pt x="2162" y="6819"/>
                  </a:lnTo>
                  <a:lnTo>
                    <a:pt x="10062" y="0"/>
                  </a:lnTo>
                  <a:lnTo>
                    <a:pt x="25778" y="748"/>
                  </a:lnTo>
                  <a:lnTo>
                    <a:pt x="31848" y="1829"/>
                  </a:lnTo>
                  <a:lnTo>
                    <a:pt x="40080" y="7567"/>
                  </a:lnTo>
                  <a:lnTo>
                    <a:pt x="29353" y="13305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6796998" y="2265664"/>
              <a:ext cx="65441" cy="22784"/>
            </a:xfrm>
            <a:custGeom>
              <a:rect b="b" l="l" r="r" t="t"/>
              <a:pathLst>
                <a:path extrusionOk="0" h="22784" w="65441">
                  <a:moveTo>
                    <a:pt x="65026" y="15966"/>
                  </a:moveTo>
                  <a:lnTo>
                    <a:pt x="61118" y="22784"/>
                  </a:lnTo>
                  <a:lnTo>
                    <a:pt x="42159" y="21038"/>
                  </a:lnTo>
                  <a:lnTo>
                    <a:pt x="27856" y="15716"/>
                  </a:lnTo>
                  <a:lnTo>
                    <a:pt x="0" y="14968"/>
                  </a:lnTo>
                  <a:lnTo>
                    <a:pt x="18959" y="10311"/>
                  </a:lnTo>
                  <a:lnTo>
                    <a:pt x="8981" y="6403"/>
                  </a:lnTo>
                  <a:lnTo>
                    <a:pt x="16880" y="0"/>
                  </a:lnTo>
                  <a:lnTo>
                    <a:pt x="38666" y="2162"/>
                  </a:lnTo>
                  <a:lnTo>
                    <a:pt x="65442" y="8232"/>
                  </a:lnTo>
                  <a:lnTo>
                    <a:pt x="65109" y="16132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941685" y="2235229"/>
              <a:ext cx="123316" cy="48063"/>
            </a:xfrm>
            <a:custGeom>
              <a:rect b="b" l="l" r="r" t="t"/>
              <a:pathLst>
                <a:path extrusionOk="0" h="48063" w="123316">
                  <a:moveTo>
                    <a:pt x="113671" y="24531"/>
                  </a:moveTo>
                  <a:lnTo>
                    <a:pt x="123317" y="29853"/>
                  </a:lnTo>
                  <a:lnTo>
                    <a:pt x="100117" y="34509"/>
                  </a:lnTo>
                  <a:lnTo>
                    <a:pt x="62199" y="46982"/>
                  </a:lnTo>
                  <a:lnTo>
                    <a:pt x="37918" y="48063"/>
                  </a:lnTo>
                  <a:lnTo>
                    <a:pt x="13637" y="45901"/>
                  </a:lnTo>
                  <a:lnTo>
                    <a:pt x="7900" y="39083"/>
                  </a:lnTo>
                  <a:lnTo>
                    <a:pt x="15383" y="33345"/>
                  </a:lnTo>
                  <a:lnTo>
                    <a:pt x="30767" y="29021"/>
                  </a:lnTo>
                  <a:lnTo>
                    <a:pt x="7151" y="29021"/>
                  </a:lnTo>
                  <a:lnTo>
                    <a:pt x="0" y="23699"/>
                  </a:lnTo>
                  <a:lnTo>
                    <a:pt x="1414" y="16880"/>
                  </a:lnTo>
                  <a:lnTo>
                    <a:pt x="18959" y="10062"/>
                  </a:lnTo>
                  <a:lnTo>
                    <a:pt x="33594" y="5405"/>
                  </a:lnTo>
                  <a:lnTo>
                    <a:pt x="47896" y="4324"/>
                  </a:lnTo>
                  <a:lnTo>
                    <a:pt x="46815" y="748"/>
                  </a:lnTo>
                  <a:lnTo>
                    <a:pt x="76501" y="0"/>
                  </a:lnTo>
                  <a:lnTo>
                    <a:pt x="82239" y="7900"/>
                  </a:lnTo>
                  <a:lnTo>
                    <a:pt x="99036" y="11143"/>
                  </a:lnTo>
                  <a:lnTo>
                    <a:pt x="116165" y="14386"/>
                  </a:lnTo>
                  <a:lnTo>
                    <a:pt x="113671" y="24364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963388" y="2208121"/>
              <a:ext cx="448530" cy="110180"/>
            </a:xfrm>
            <a:custGeom>
              <a:rect b="b" l="l" r="r" t="t"/>
              <a:pathLst>
                <a:path extrusionOk="0" h="110180" w="448530">
                  <a:moveTo>
                    <a:pt x="374939" y="1663"/>
                  </a:moveTo>
                  <a:lnTo>
                    <a:pt x="406039" y="2744"/>
                  </a:lnTo>
                  <a:lnTo>
                    <a:pt x="429987" y="4490"/>
                  </a:lnTo>
                  <a:lnTo>
                    <a:pt x="448530" y="8066"/>
                  </a:lnTo>
                  <a:lnTo>
                    <a:pt x="444622" y="11642"/>
                  </a:lnTo>
                  <a:lnTo>
                    <a:pt x="409614" y="17712"/>
                  </a:lnTo>
                  <a:lnTo>
                    <a:pt x="377434" y="20539"/>
                  </a:lnTo>
                  <a:lnTo>
                    <a:pt x="363131" y="23782"/>
                  </a:lnTo>
                  <a:lnTo>
                    <a:pt x="389907" y="23782"/>
                  </a:lnTo>
                  <a:lnTo>
                    <a:pt x="352405" y="32680"/>
                  </a:lnTo>
                  <a:lnTo>
                    <a:pt x="328124" y="37004"/>
                  </a:lnTo>
                  <a:lnTo>
                    <a:pt x="294862" y="49477"/>
                  </a:lnTo>
                  <a:lnTo>
                    <a:pt x="265925" y="51972"/>
                  </a:lnTo>
                  <a:lnTo>
                    <a:pt x="254865" y="55547"/>
                  </a:lnTo>
                  <a:lnTo>
                    <a:pt x="214453" y="56961"/>
                  </a:lnTo>
                  <a:lnTo>
                    <a:pt x="230169" y="59123"/>
                  </a:lnTo>
                  <a:lnTo>
                    <a:pt x="218361" y="61950"/>
                  </a:lnTo>
                  <a:lnTo>
                    <a:pt x="220856" y="70183"/>
                  </a:lnTo>
                  <a:lnTo>
                    <a:pt x="202978" y="75920"/>
                  </a:lnTo>
                  <a:lnTo>
                    <a:pt x="178281" y="80577"/>
                  </a:lnTo>
                  <a:lnTo>
                    <a:pt x="165808" y="86980"/>
                  </a:lnTo>
                  <a:lnTo>
                    <a:pt x="142192" y="92302"/>
                  </a:lnTo>
                  <a:lnTo>
                    <a:pt x="140446" y="96210"/>
                  </a:lnTo>
                  <a:lnTo>
                    <a:pt x="163646" y="95462"/>
                  </a:lnTo>
                  <a:lnTo>
                    <a:pt x="159738" y="99786"/>
                  </a:lnTo>
                  <a:lnTo>
                    <a:pt x="114336" y="110180"/>
                  </a:lnTo>
                  <a:lnTo>
                    <a:pt x="83985" y="105191"/>
                  </a:lnTo>
                  <a:lnTo>
                    <a:pt x="42159" y="108018"/>
                  </a:lnTo>
                  <a:lnTo>
                    <a:pt x="24281" y="105856"/>
                  </a:lnTo>
                  <a:lnTo>
                    <a:pt x="0" y="104775"/>
                  </a:lnTo>
                  <a:lnTo>
                    <a:pt x="7484" y="96543"/>
                  </a:lnTo>
                  <a:lnTo>
                    <a:pt x="36089" y="92634"/>
                  </a:lnTo>
                  <a:lnTo>
                    <a:pt x="43240" y="80494"/>
                  </a:lnTo>
                  <a:lnTo>
                    <a:pt x="52553" y="79413"/>
                  </a:lnTo>
                  <a:lnTo>
                    <a:pt x="79328" y="86564"/>
                  </a:lnTo>
                  <a:lnTo>
                    <a:pt x="73258" y="75837"/>
                  </a:lnTo>
                  <a:lnTo>
                    <a:pt x="55713" y="72594"/>
                  </a:lnTo>
                  <a:lnTo>
                    <a:pt x="73591" y="66191"/>
                  </a:lnTo>
                  <a:lnTo>
                    <a:pt x="100782" y="62283"/>
                  </a:lnTo>
                  <a:lnTo>
                    <a:pt x="110760" y="56545"/>
                  </a:lnTo>
                  <a:lnTo>
                    <a:pt x="100034" y="50475"/>
                  </a:lnTo>
                  <a:lnTo>
                    <a:pt x="103942" y="42575"/>
                  </a:lnTo>
                  <a:lnTo>
                    <a:pt x="137536" y="42908"/>
                  </a:lnTo>
                  <a:lnTo>
                    <a:pt x="145435" y="44654"/>
                  </a:lnTo>
                  <a:lnTo>
                    <a:pt x="171546" y="38916"/>
                  </a:lnTo>
                  <a:lnTo>
                    <a:pt x="145435" y="37170"/>
                  </a:lnTo>
                  <a:lnTo>
                    <a:pt x="100366" y="38251"/>
                  </a:lnTo>
                  <a:lnTo>
                    <a:pt x="84650" y="33262"/>
                  </a:lnTo>
                  <a:lnTo>
                    <a:pt x="81823" y="27192"/>
                  </a:lnTo>
                  <a:lnTo>
                    <a:pt x="72926" y="22868"/>
                  </a:lnTo>
                  <a:lnTo>
                    <a:pt x="76834" y="18211"/>
                  </a:lnTo>
                  <a:lnTo>
                    <a:pt x="98287" y="15384"/>
                  </a:lnTo>
                  <a:lnTo>
                    <a:pt x="113338" y="15051"/>
                  </a:lnTo>
                  <a:lnTo>
                    <a:pt x="139781" y="12889"/>
                  </a:lnTo>
                  <a:lnTo>
                    <a:pt x="164062" y="7567"/>
                  </a:lnTo>
                  <a:lnTo>
                    <a:pt x="178032" y="8315"/>
                  </a:lnTo>
                  <a:lnTo>
                    <a:pt x="186597" y="12224"/>
                  </a:lnTo>
                  <a:lnTo>
                    <a:pt x="204474" y="5072"/>
                  </a:lnTo>
                  <a:lnTo>
                    <a:pt x="223018" y="2910"/>
                  </a:lnTo>
                  <a:lnTo>
                    <a:pt x="246218" y="1497"/>
                  </a:lnTo>
                  <a:lnTo>
                    <a:pt x="283387" y="748"/>
                  </a:lnTo>
                  <a:lnTo>
                    <a:pt x="288044" y="2162"/>
                  </a:lnTo>
                  <a:lnTo>
                    <a:pt x="324881" y="0"/>
                  </a:lnTo>
                  <a:lnTo>
                    <a:pt x="349910" y="748"/>
                  </a:lnTo>
                  <a:lnTo>
                    <a:pt x="374939" y="149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265905" y="2898472"/>
              <a:ext cx="78912" cy="46067"/>
            </a:xfrm>
            <a:custGeom>
              <a:rect b="b" l="l" r="r" t="t"/>
              <a:pathLst>
                <a:path extrusionOk="0" h="46067" w="78912">
                  <a:moveTo>
                    <a:pt x="63113" y="6736"/>
                  </a:moveTo>
                  <a:lnTo>
                    <a:pt x="63862" y="10644"/>
                  </a:lnTo>
                  <a:lnTo>
                    <a:pt x="61367" y="15966"/>
                  </a:lnTo>
                  <a:lnTo>
                    <a:pt x="69599" y="20290"/>
                  </a:lnTo>
                  <a:lnTo>
                    <a:pt x="78913" y="21038"/>
                  </a:lnTo>
                  <a:lnTo>
                    <a:pt x="77832" y="29936"/>
                  </a:lnTo>
                  <a:lnTo>
                    <a:pt x="70348" y="33844"/>
                  </a:lnTo>
                  <a:lnTo>
                    <a:pt x="56794" y="31017"/>
                  </a:lnTo>
                  <a:lnTo>
                    <a:pt x="53218" y="39914"/>
                  </a:lnTo>
                  <a:lnTo>
                    <a:pt x="44653" y="40663"/>
                  </a:lnTo>
                  <a:lnTo>
                    <a:pt x="41411" y="37087"/>
                  </a:lnTo>
                  <a:lnTo>
                    <a:pt x="31765" y="44987"/>
                  </a:lnTo>
                  <a:lnTo>
                    <a:pt x="22867" y="46068"/>
                  </a:lnTo>
                  <a:lnTo>
                    <a:pt x="14968" y="41079"/>
                  </a:lnTo>
                  <a:lnTo>
                    <a:pt x="8565" y="31433"/>
                  </a:lnTo>
                  <a:lnTo>
                    <a:pt x="0" y="35008"/>
                  </a:lnTo>
                  <a:lnTo>
                    <a:pt x="0" y="24614"/>
                  </a:lnTo>
                  <a:lnTo>
                    <a:pt x="12889" y="12141"/>
                  </a:lnTo>
                  <a:lnTo>
                    <a:pt x="12140" y="6403"/>
                  </a:lnTo>
                  <a:lnTo>
                    <a:pt x="20372" y="8565"/>
                  </a:lnTo>
                  <a:lnTo>
                    <a:pt x="25029" y="4657"/>
                  </a:lnTo>
                  <a:lnTo>
                    <a:pt x="40080" y="4657"/>
                  </a:lnTo>
                  <a:lnTo>
                    <a:pt x="43656" y="0"/>
                  </a:lnTo>
                  <a:lnTo>
                    <a:pt x="63280" y="6819"/>
                  </a:lnTo>
                  <a:lnTo>
                    <a:pt x="63280" y="68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0321626" y="3531696"/>
              <a:ext cx="46150" cy="43573"/>
            </a:xfrm>
            <a:custGeom>
              <a:rect b="b" l="l" r="r" t="t"/>
              <a:pathLst>
                <a:path extrusionOk="0" h="43573" w="46150">
                  <a:moveTo>
                    <a:pt x="36505" y="32514"/>
                  </a:moveTo>
                  <a:lnTo>
                    <a:pt x="21121" y="43573"/>
                  </a:lnTo>
                  <a:lnTo>
                    <a:pt x="3576" y="36422"/>
                  </a:lnTo>
                  <a:lnTo>
                    <a:pt x="0" y="16797"/>
                  </a:lnTo>
                  <a:lnTo>
                    <a:pt x="7900" y="6403"/>
                  </a:lnTo>
                  <a:lnTo>
                    <a:pt x="28605" y="0"/>
                  </a:lnTo>
                  <a:lnTo>
                    <a:pt x="40412" y="333"/>
                  </a:lnTo>
                  <a:lnTo>
                    <a:pt x="46150" y="9230"/>
                  </a:lnTo>
                  <a:lnTo>
                    <a:pt x="38999" y="19209"/>
                  </a:lnTo>
                  <a:lnTo>
                    <a:pt x="36505" y="3243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9536823" y="2773158"/>
              <a:ext cx="1035511" cy="753964"/>
            </a:xfrm>
            <a:custGeom>
              <a:rect b="b" l="l" r="r" t="t"/>
              <a:pathLst>
                <a:path extrusionOk="0" h="753964" w="1035511">
                  <a:moveTo>
                    <a:pt x="904960" y="89142"/>
                  </a:moveTo>
                  <a:lnTo>
                    <a:pt x="937140" y="105191"/>
                  </a:lnTo>
                  <a:lnTo>
                    <a:pt x="958594" y="125896"/>
                  </a:lnTo>
                  <a:lnTo>
                    <a:pt x="985785" y="125896"/>
                  </a:lnTo>
                  <a:lnTo>
                    <a:pt x="995098" y="117331"/>
                  </a:lnTo>
                  <a:lnTo>
                    <a:pt x="1019795" y="110513"/>
                  </a:lnTo>
                  <a:lnTo>
                    <a:pt x="1024452" y="130886"/>
                  </a:lnTo>
                  <a:lnTo>
                    <a:pt x="1023370" y="139118"/>
                  </a:lnTo>
                  <a:lnTo>
                    <a:pt x="1033349" y="163399"/>
                  </a:lnTo>
                  <a:lnTo>
                    <a:pt x="1035511" y="185518"/>
                  </a:lnTo>
                  <a:lnTo>
                    <a:pt x="1010814" y="181610"/>
                  </a:lnTo>
                  <a:lnTo>
                    <a:pt x="1000420" y="189510"/>
                  </a:lnTo>
                  <a:lnTo>
                    <a:pt x="1017217" y="208802"/>
                  </a:lnTo>
                  <a:lnTo>
                    <a:pt x="1031187" y="235578"/>
                  </a:lnTo>
                  <a:lnTo>
                    <a:pt x="1022289" y="235910"/>
                  </a:lnTo>
                  <a:lnTo>
                    <a:pt x="1029108" y="247718"/>
                  </a:lnTo>
                  <a:lnTo>
                    <a:pt x="1009484" y="234164"/>
                  </a:lnTo>
                  <a:lnTo>
                    <a:pt x="1009484" y="247053"/>
                  </a:lnTo>
                  <a:lnTo>
                    <a:pt x="986617" y="256699"/>
                  </a:lnTo>
                  <a:lnTo>
                    <a:pt x="996595" y="268840"/>
                  </a:lnTo>
                  <a:lnTo>
                    <a:pt x="980131" y="267759"/>
                  </a:lnTo>
                  <a:lnTo>
                    <a:pt x="967242" y="260607"/>
                  </a:lnTo>
                  <a:lnTo>
                    <a:pt x="963333" y="277072"/>
                  </a:lnTo>
                  <a:lnTo>
                    <a:pt x="949364" y="289213"/>
                  </a:lnTo>
                  <a:lnTo>
                    <a:pt x="941880" y="303848"/>
                  </a:lnTo>
                  <a:lnTo>
                    <a:pt x="919345" y="310251"/>
                  </a:lnTo>
                  <a:lnTo>
                    <a:pt x="910781" y="320978"/>
                  </a:lnTo>
                  <a:lnTo>
                    <a:pt x="893651" y="327381"/>
                  </a:lnTo>
                  <a:lnTo>
                    <a:pt x="898308" y="316654"/>
                  </a:lnTo>
                  <a:lnTo>
                    <a:pt x="890075" y="307756"/>
                  </a:lnTo>
                  <a:lnTo>
                    <a:pt x="897227" y="292372"/>
                  </a:lnTo>
                  <a:lnTo>
                    <a:pt x="881178" y="280564"/>
                  </a:lnTo>
                  <a:lnTo>
                    <a:pt x="869038" y="288464"/>
                  </a:lnTo>
                  <a:lnTo>
                    <a:pt x="856149" y="304513"/>
                  </a:lnTo>
                  <a:lnTo>
                    <a:pt x="851492" y="319148"/>
                  </a:lnTo>
                  <a:lnTo>
                    <a:pt x="833614" y="320229"/>
                  </a:lnTo>
                  <a:lnTo>
                    <a:pt x="828958" y="330956"/>
                  </a:lnTo>
                  <a:lnTo>
                    <a:pt x="846087" y="346340"/>
                  </a:lnTo>
                  <a:lnTo>
                    <a:pt x="863217" y="350248"/>
                  </a:lnTo>
                  <a:lnTo>
                    <a:pt x="868206" y="360227"/>
                  </a:lnTo>
                  <a:lnTo>
                    <a:pt x="886416" y="367045"/>
                  </a:lnTo>
                  <a:lnTo>
                    <a:pt x="899970" y="350581"/>
                  </a:lnTo>
                  <a:lnTo>
                    <a:pt x="921092" y="359478"/>
                  </a:lnTo>
                  <a:lnTo>
                    <a:pt x="933565" y="360227"/>
                  </a:lnTo>
                  <a:lnTo>
                    <a:pt x="941797" y="372035"/>
                  </a:lnTo>
                  <a:lnTo>
                    <a:pt x="917849" y="378438"/>
                  </a:lnTo>
                  <a:lnTo>
                    <a:pt x="914273" y="390911"/>
                  </a:lnTo>
                  <a:lnTo>
                    <a:pt x="900719" y="402386"/>
                  </a:lnTo>
                  <a:lnTo>
                    <a:pt x="897476" y="418435"/>
                  </a:lnTo>
                  <a:lnTo>
                    <a:pt x="922838" y="430908"/>
                  </a:lnTo>
                  <a:lnTo>
                    <a:pt x="939302" y="453443"/>
                  </a:lnTo>
                  <a:lnTo>
                    <a:pt x="958926" y="474565"/>
                  </a:lnTo>
                  <a:lnTo>
                    <a:pt x="978551" y="492110"/>
                  </a:lnTo>
                  <a:lnTo>
                    <a:pt x="984288" y="509240"/>
                  </a:lnTo>
                  <a:lnTo>
                    <a:pt x="974310" y="515643"/>
                  </a:lnTo>
                  <a:lnTo>
                    <a:pt x="982875" y="527784"/>
                  </a:lnTo>
                  <a:lnTo>
                    <a:pt x="996844" y="534935"/>
                  </a:lnTo>
                  <a:lnTo>
                    <a:pt x="999671" y="553479"/>
                  </a:lnTo>
                  <a:lnTo>
                    <a:pt x="1000004" y="571690"/>
                  </a:lnTo>
                  <a:lnTo>
                    <a:pt x="990026" y="573852"/>
                  </a:lnTo>
                  <a:lnTo>
                    <a:pt x="982542" y="598549"/>
                  </a:lnTo>
                  <a:lnTo>
                    <a:pt x="974310" y="628900"/>
                  </a:lnTo>
                  <a:lnTo>
                    <a:pt x="962170" y="656092"/>
                  </a:lnTo>
                  <a:lnTo>
                    <a:pt x="939302" y="677213"/>
                  </a:lnTo>
                  <a:lnTo>
                    <a:pt x="915687" y="696838"/>
                  </a:lnTo>
                  <a:lnTo>
                    <a:pt x="893900" y="699332"/>
                  </a:lnTo>
                  <a:lnTo>
                    <a:pt x="883506" y="709311"/>
                  </a:lnTo>
                  <a:lnTo>
                    <a:pt x="875274" y="702159"/>
                  </a:lnTo>
                  <a:lnTo>
                    <a:pt x="866377" y="713219"/>
                  </a:lnTo>
                  <a:lnTo>
                    <a:pt x="840682" y="725027"/>
                  </a:lnTo>
                  <a:lnTo>
                    <a:pt x="819977" y="728270"/>
                  </a:lnTo>
                  <a:lnTo>
                    <a:pt x="817482" y="752551"/>
                  </a:lnTo>
                  <a:lnTo>
                    <a:pt x="806423" y="753965"/>
                  </a:lnTo>
                  <a:lnTo>
                    <a:pt x="798524" y="737168"/>
                  </a:lnTo>
                  <a:lnTo>
                    <a:pt x="801766" y="728603"/>
                  </a:lnTo>
                  <a:lnTo>
                    <a:pt x="773910" y="721119"/>
                  </a:lnTo>
                  <a:lnTo>
                    <a:pt x="765345" y="725027"/>
                  </a:lnTo>
                  <a:lnTo>
                    <a:pt x="744224" y="718957"/>
                  </a:lnTo>
                  <a:lnTo>
                    <a:pt x="733164" y="709643"/>
                  </a:lnTo>
                  <a:lnTo>
                    <a:pt x="734246" y="696422"/>
                  </a:lnTo>
                  <a:lnTo>
                    <a:pt x="715287" y="692098"/>
                  </a:lnTo>
                  <a:lnTo>
                    <a:pt x="704227" y="683533"/>
                  </a:lnTo>
                  <a:lnTo>
                    <a:pt x="689592" y="695673"/>
                  </a:lnTo>
                  <a:lnTo>
                    <a:pt x="670633" y="698501"/>
                  </a:lnTo>
                  <a:lnTo>
                    <a:pt x="654917" y="698168"/>
                  </a:lnTo>
                  <a:lnTo>
                    <a:pt x="645271" y="703906"/>
                  </a:lnTo>
                  <a:lnTo>
                    <a:pt x="635626" y="707149"/>
                  </a:lnTo>
                  <a:lnTo>
                    <a:pt x="642777" y="733592"/>
                  </a:lnTo>
                  <a:lnTo>
                    <a:pt x="632050" y="732844"/>
                  </a:lnTo>
                  <a:lnTo>
                    <a:pt x="629223" y="727522"/>
                  </a:lnTo>
                  <a:lnTo>
                    <a:pt x="627477" y="717876"/>
                  </a:lnTo>
                  <a:lnTo>
                    <a:pt x="613923" y="724694"/>
                  </a:lnTo>
                  <a:lnTo>
                    <a:pt x="604609" y="720370"/>
                  </a:lnTo>
                  <a:lnTo>
                    <a:pt x="588561" y="711805"/>
                  </a:lnTo>
                  <a:lnTo>
                    <a:pt x="591388" y="692846"/>
                  </a:lnTo>
                  <a:lnTo>
                    <a:pt x="578167" y="688189"/>
                  </a:lnTo>
                  <a:lnTo>
                    <a:pt x="569602" y="667068"/>
                  </a:lnTo>
                  <a:lnTo>
                    <a:pt x="549562" y="670976"/>
                  </a:lnTo>
                  <a:lnTo>
                    <a:pt x="547067" y="643785"/>
                  </a:lnTo>
                  <a:lnTo>
                    <a:pt x="562118" y="624493"/>
                  </a:lnTo>
                  <a:lnTo>
                    <a:pt x="558875" y="605534"/>
                  </a:lnTo>
                  <a:lnTo>
                    <a:pt x="554218" y="587988"/>
                  </a:lnTo>
                  <a:lnTo>
                    <a:pt x="544572" y="582666"/>
                  </a:lnTo>
                  <a:lnTo>
                    <a:pt x="534927" y="569112"/>
                  </a:lnTo>
                  <a:lnTo>
                    <a:pt x="523867" y="570858"/>
                  </a:lnTo>
                  <a:lnTo>
                    <a:pt x="502081" y="567282"/>
                  </a:lnTo>
                  <a:lnTo>
                    <a:pt x="506405" y="557636"/>
                  </a:lnTo>
                  <a:lnTo>
                    <a:pt x="493516" y="543334"/>
                  </a:lnTo>
                  <a:lnTo>
                    <a:pt x="482041" y="552980"/>
                  </a:lnTo>
                  <a:lnTo>
                    <a:pt x="464495" y="547658"/>
                  </a:lnTo>
                  <a:lnTo>
                    <a:pt x="445204" y="561960"/>
                  </a:lnTo>
                  <a:lnTo>
                    <a:pt x="431234" y="579090"/>
                  </a:lnTo>
                  <a:lnTo>
                    <a:pt x="416183" y="581918"/>
                  </a:lnTo>
                  <a:lnTo>
                    <a:pt x="406205" y="575847"/>
                  </a:lnTo>
                  <a:lnTo>
                    <a:pt x="395811" y="575099"/>
                  </a:lnTo>
                  <a:lnTo>
                    <a:pt x="380427" y="570110"/>
                  </a:lnTo>
                  <a:lnTo>
                    <a:pt x="371114" y="575847"/>
                  </a:lnTo>
                  <a:lnTo>
                    <a:pt x="361801" y="592977"/>
                  </a:lnTo>
                  <a:lnTo>
                    <a:pt x="356479" y="574766"/>
                  </a:lnTo>
                  <a:lnTo>
                    <a:pt x="345420" y="579756"/>
                  </a:lnTo>
                  <a:lnTo>
                    <a:pt x="322220" y="577261"/>
                  </a:lnTo>
                  <a:lnTo>
                    <a:pt x="299020" y="572272"/>
                  </a:lnTo>
                  <a:lnTo>
                    <a:pt x="281142" y="561877"/>
                  </a:lnTo>
                  <a:lnTo>
                    <a:pt x="265093" y="557553"/>
                  </a:lnTo>
                  <a:lnTo>
                    <a:pt x="256196" y="546494"/>
                  </a:lnTo>
                  <a:lnTo>
                    <a:pt x="244388" y="543251"/>
                  </a:lnTo>
                  <a:lnTo>
                    <a:pt x="221521" y="528200"/>
                  </a:lnTo>
                  <a:lnTo>
                    <a:pt x="204392" y="521048"/>
                  </a:lnTo>
                  <a:lnTo>
                    <a:pt x="197573" y="526370"/>
                  </a:lnTo>
                  <a:lnTo>
                    <a:pt x="166806" y="510321"/>
                  </a:lnTo>
                  <a:lnTo>
                    <a:pt x="144687" y="496019"/>
                  </a:lnTo>
                  <a:lnTo>
                    <a:pt x="133212" y="470656"/>
                  </a:lnTo>
                  <a:lnTo>
                    <a:pt x="147847" y="473899"/>
                  </a:lnTo>
                  <a:lnTo>
                    <a:pt x="145685" y="462091"/>
                  </a:lnTo>
                  <a:lnTo>
                    <a:pt x="134958" y="450283"/>
                  </a:lnTo>
                  <a:lnTo>
                    <a:pt x="132131" y="431740"/>
                  </a:lnTo>
                  <a:lnTo>
                    <a:pt x="104607" y="404548"/>
                  </a:lnTo>
                  <a:lnTo>
                    <a:pt x="70680" y="395651"/>
                  </a:lnTo>
                  <a:lnTo>
                    <a:pt x="60286" y="377772"/>
                  </a:lnTo>
                  <a:lnTo>
                    <a:pt x="43489" y="367045"/>
                  </a:lnTo>
                  <a:lnTo>
                    <a:pt x="38167" y="360643"/>
                  </a:lnTo>
                  <a:lnTo>
                    <a:pt x="31765" y="347754"/>
                  </a:lnTo>
                  <a:lnTo>
                    <a:pt x="30018" y="338856"/>
                  </a:lnTo>
                  <a:lnTo>
                    <a:pt x="16797" y="333534"/>
                  </a:lnTo>
                  <a:lnTo>
                    <a:pt x="11475" y="336029"/>
                  </a:lnTo>
                  <a:lnTo>
                    <a:pt x="416" y="314575"/>
                  </a:lnTo>
                  <a:lnTo>
                    <a:pt x="4324" y="309586"/>
                  </a:lnTo>
                  <a:lnTo>
                    <a:pt x="0" y="304264"/>
                  </a:lnTo>
                  <a:lnTo>
                    <a:pt x="14635" y="293537"/>
                  </a:lnTo>
                  <a:lnTo>
                    <a:pt x="26110" y="288880"/>
                  </a:lnTo>
                  <a:lnTo>
                    <a:pt x="46815" y="292123"/>
                  </a:lnTo>
                  <a:lnTo>
                    <a:pt x="48978" y="277488"/>
                  </a:lnTo>
                  <a:lnTo>
                    <a:pt x="71845" y="274993"/>
                  </a:lnTo>
                  <a:lnTo>
                    <a:pt x="75420" y="265680"/>
                  </a:lnTo>
                  <a:lnTo>
                    <a:pt x="100117" y="253539"/>
                  </a:lnTo>
                  <a:lnTo>
                    <a:pt x="100865" y="248550"/>
                  </a:lnTo>
                  <a:lnTo>
                    <a:pt x="94795" y="235328"/>
                  </a:lnTo>
                  <a:lnTo>
                    <a:pt x="105189" y="229591"/>
                  </a:lnTo>
                  <a:lnTo>
                    <a:pt x="73757" y="190258"/>
                  </a:lnTo>
                  <a:lnTo>
                    <a:pt x="106270" y="181361"/>
                  </a:lnTo>
                  <a:lnTo>
                    <a:pt x="113422" y="176371"/>
                  </a:lnTo>
                  <a:lnTo>
                    <a:pt x="109846" y="135958"/>
                  </a:lnTo>
                  <a:lnTo>
                    <a:pt x="148429" y="143442"/>
                  </a:lnTo>
                  <a:lnTo>
                    <a:pt x="154166" y="133048"/>
                  </a:lnTo>
                  <a:lnTo>
                    <a:pt x="145269" y="110929"/>
                  </a:lnTo>
                  <a:lnTo>
                    <a:pt x="158823" y="108767"/>
                  </a:lnTo>
                  <a:lnTo>
                    <a:pt x="165642" y="93715"/>
                  </a:lnTo>
                  <a:lnTo>
                    <a:pt x="171712" y="91969"/>
                  </a:lnTo>
                  <a:lnTo>
                    <a:pt x="183520" y="107685"/>
                  </a:lnTo>
                  <a:lnTo>
                    <a:pt x="203893" y="119494"/>
                  </a:lnTo>
                  <a:lnTo>
                    <a:pt x="233162" y="127726"/>
                  </a:lnTo>
                  <a:lnTo>
                    <a:pt x="253868" y="145937"/>
                  </a:lnTo>
                  <a:lnTo>
                    <a:pt x="258857" y="172047"/>
                  </a:lnTo>
                  <a:lnTo>
                    <a:pt x="269584" y="182026"/>
                  </a:lnTo>
                  <a:lnTo>
                    <a:pt x="292784" y="185934"/>
                  </a:lnTo>
                  <a:lnTo>
                    <a:pt x="318478" y="188761"/>
                  </a:lnTo>
                  <a:lnTo>
                    <a:pt x="347083" y="203064"/>
                  </a:lnTo>
                  <a:lnTo>
                    <a:pt x="359223" y="205559"/>
                  </a:lnTo>
                  <a:lnTo>
                    <a:pt x="377101" y="226264"/>
                  </a:lnTo>
                  <a:lnTo>
                    <a:pt x="393898" y="239819"/>
                  </a:lnTo>
                  <a:lnTo>
                    <a:pt x="413938" y="239070"/>
                  </a:lnTo>
                  <a:lnTo>
                    <a:pt x="454351" y="244392"/>
                  </a:lnTo>
                  <a:lnTo>
                    <a:pt x="477218" y="241149"/>
                  </a:lnTo>
                  <a:lnTo>
                    <a:pt x="497258" y="244392"/>
                  </a:lnTo>
                  <a:lnTo>
                    <a:pt x="530852" y="258362"/>
                  </a:lnTo>
                  <a:lnTo>
                    <a:pt x="552971" y="258362"/>
                  </a:lnTo>
                  <a:lnTo>
                    <a:pt x="564779" y="265181"/>
                  </a:lnTo>
                  <a:lnTo>
                    <a:pt x="580495" y="253040"/>
                  </a:lnTo>
                  <a:lnTo>
                    <a:pt x="606189" y="245140"/>
                  </a:lnTo>
                  <a:lnTo>
                    <a:pt x="633380" y="244392"/>
                  </a:lnTo>
                  <a:lnTo>
                    <a:pt x="650926" y="236492"/>
                  </a:lnTo>
                  <a:lnTo>
                    <a:pt x="658077" y="224352"/>
                  </a:lnTo>
                  <a:lnTo>
                    <a:pt x="666642" y="216452"/>
                  </a:lnTo>
                  <a:lnTo>
                    <a:pt x="659823" y="208968"/>
                  </a:lnTo>
                  <a:lnTo>
                    <a:pt x="649429" y="200403"/>
                  </a:lnTo>
                  <a:lnTo>
                    <a:pt x="651175" y="185768"/>
                  </a:lnTo>
                  <a:lnTo>
                    <a:pt x="662650" y="187930"/>
                  </a:lnTo>
                  <a:lnTo>
                    <a:pt x="683771" y="192587"/>
                  </a:lnTo>
                  <a:lnTo>
                    <a:pt x="695247" y="180446"/>
                  </a:lnTo>
                  <a:lnTo>
                    <a:pt x="718114" y="171881"/>
                  </a:lnTo>
                  <a:lnTo>
                    <a:pt x="722770" y="156830"/>
                  </a:lnTo>
                  <a:lnTo>
                    <a:pt x="731668" y="150427"/>
                  </a:lnTo>
                  <a:lnTo>
                    <a:pt x="755948" y="147600"/>
                  </a:lnTo>
                  <a:lnTo>
                    <a:pt x="771665" y="150095"/>
                  </a:lnTo>
                  <a:lnTo>
                    <a:pt x="768838" y="142195"/>
                  </a:lnTo>
                  <a:lnTo>
                    <a:pt x="743143" y="126479"/>
                  </a:lnTo>
                  <a:lnTo>
                    <a:pt x="724600" y="119327"/>
                  </a:lnTo>
                  <a:lnTo>
                    <a:pt x="715702" y="127560"/>
                  </a:lnTo>
                  <a:lnTo>
                    <a:pt x="696078" y="123984"/>
                  </a:lnTo>
                  <a:lnTo>
                    <a:pt x="687846" y="126811"/>
                  </a:lnTo>
                  <a:lnTo>
                    <a:pt x="677868" y="117914"/>
                  </a:lnTo>
                  <a:lnTo>
                    <a:pt x="676787" y="95379"/>
                  </a:lnTo>
                  <a:lnTo>
                    <a:pt x="674625" y="78581"/>
                  </a:lnTo>
                  <a:lnTo>
                    <a:pt x="701067" y="87146"/>
                  </a:lnTo>
                  <a:lnTo>
                    <a:pt x="716783" y="73176"/>
                  </a:lnTo>
                  <a:lnTo>
                    <a:pt x="709965" y="63198"/>
                  </a:lnTo>
                  <a:lnTo>
                    <a:pt x="709216" y="39997"/>
                  </a:lnTo>
                  <a:lnTo>
                    <a:pt x="713873" y="32846"/>
                  </a:lnTo>
                  <a:lnTo>
                    <a:pt x="704976" y="20706"/>
                  </a:lnTo>
                  <a:lnTo>
                    <a:pt x="691754" y="15716"/>
                  </a:lnTo>
                  <a:lnTo>
                    <a:pt x="697824" y="4657"/>
                  </a:lnTo>
                  <a:lnTo>
                    <a:pt x="716035" y="748"/>
                  </a:lnTo>
                  <a:lnTo>
                    <a:pt x="738154" y="0"/>
                  </a:lnTo>
                  <a:lnTo>
                    <a:pt x="768920" y="6819"/>
                  </a:lnTo>
                  <a:lnTo>
                    <a:pt x="790374" y="14718"/>
                  </a:lnTo>
                  <a:lnTo>
                    <a:pt x="817898" y="36838"/>
                  </a:lnTo>
                  <a:lnTo>
                    <a:pt x="831452" y="46484"/>
                  </a:lnTo>
                  <a:lnTo>
                    <a:pt x="847501" y="60038"/>
                  </a:lnTo>
                  <a:lnTo>
                    <a:pt x="869620" y="81492"/>
                  </a:lnTo>
                  <a:lnTo>
                    <a:pt x="905376" y="886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7983266" y="3751558"/>
              <a:ext cx="122318" cy="141779"/>
            </a:xfrm>
            <a:custGeom>
              <a:rect b="b" l="l" r="r" t="t"/>
              <a:pathLst>
                <a:path extrusionOk="0" h="141779" w="122318">
                  <a:moveTo>
                    <a:pt x="65192" y="3160"/>
                  </a:moveTo>
                  <a:lnTo>
                    <a:pt x="74090" y="8149"/>
                  </a:lnTo>
                  <a:lnTo>
                    <a:pt x="77665" y="16049"/>
                  </a:lnTo>
                  <a:lnTo>
                    <a:pt x="86563" y="20706"/>
                  </a:lnTo>
                  <a:lnTo>
                    <a:pt x="93714" y="14968"/>
                  </a:lnTo>
                  <a:lnTo>
                    <a:pt x="103027" y="14220"/>
                  </a:lnTo>
                  <a:lnTo>
                    <a:pt x="116997" y="19957"/>
                  </a:lnTo>
                  <a:lnTo>
                    <a:pt x="122319" y="52803"/>
                  </a:lnTo>
                  <a:lnTo>
                    <a:pt x="113754" y="71763"/>
                  </a:lnTo>
                  <a:lnTo>
                    <a:pt x="108432" y="97873"/>
                  </a:lnTo>
                  <a:lnTo>
                    <a:pt x="116997" y="117498"/>
                  </a:lnTo>
                  <a:lnTo>
                    <a:pt x="116248" y="126811"/>
                  </a:lnTo>
                  <a:lnTo>
                    <a:pt x="106935" y="126811"/>
                  </a:lnTo>
                  <a:lnTo>
                    <a:pt x="92966" y="122487"/>
                  </a:lnTo>
                  <a:lnTo>
                    <a:pt x="79744" y="122487"/>
                  </a:lnTo>
                  <a:lnTo>
                    <a:pt x="55796" y="126811"/>
                  </a:lnTo>
                  <a:lnTo>
                    <a:pt x="41826" y="133214"/>
                  </a:lnTo>
                  <a:lnTo>
                    <a:pt x="21786" y="141779"/>
                  </a:lnTo>
                  <a:lnTo>
                    <a:pt x="17878" y="141031"/>
                  </a:lnTo>
                  <a:lnTo>
                    <a:pt x="19291" y="122071"/>
                  </a:lnTo>
                  <a:lnTo>
                    <a:pt x="21453" y="119244"/>
                  </a:lnTo>
                  <a:lnTo>
                    <a:pt x="20705" y="110347"/>
                  </a:lnTo>
                  <a:lnTo>
                    <a:pt x="12140" y="100701"/>
                  </a:lnTo>
                  <a:lnTo>
                    <a:pt x="5737" y="99287"/>
                  </a:lnTo>
                  <a:lnTo>
                    <a:pt x="0" y="92884"/>
                  </a:lnTo>
                  <a:lnTo>
                    <a:pt x="4324" y="82490"/>
                  </a:lnTo>
                  <a:lnTo>
                    <a:pt x="2578" y="71430"/>
                  </a:lnTo>
                  <a:lnTo>
                    <a:pt x="3326" y="65027"/>
                  </a:lnTo>
                  <a:lnTo>
                    <a:pt x="6569" y="65027"/>
                  </a:lnTo>
                  <a:lnTo>
                    <a:pt x="7983" y="55049"/>
                  </a:lnTo>
                  <a:lnTo>
                    <a:pt x="6569" y="50392"/>
                  </a:lnTo>
                  <a:lnTo>
                    <a:pt x="8315" y="47149"/>
                  </a:lnTo>
                  <a:lnTo>
                    <a:pt x="15799" y="44654"/>
                  </a:lnTo>
                  <a:lnTo>
                    <a:pt x="10810" y="26111"/>
                  </a:lnTo>
                  <a:lnTo>
                    <a:pt x="6153" y="16797"/>
                  </a:lnTo>
                  <a:lnTo>
                    <a:pt x="7899" y="8898"/>
                  </a:lnTo>
                  <a:lnTo>
                    <a:pt x="11808" y="7151"/>
                  </a:lnTo>
                  <a:lnTo>
                    <a:pt x="14635" y="4989"/>
                  </a:lnTo>
                  <a:lnTo>
                    <a:pt x="19957" y="8565"/>
                  </a:lnTo>
                  <a:lnTo>
                    <a:pt x="35673" y="8565"/>
                  </a:lnTo>
                  <a:lnTo>
                    <a:pt x="39248" y="2162"/>
                  </a:lnTo>
                  <a:lnTo>
                    <a:pt x="42824" y="2495"/>
                  </a:lnTo>
                  <a:lnTo>
                    <a:pt x="48562" y="0"/>
                  </a:lnTo>
                  <a:lnTo>
                    <a:pt x="51804" y="9646"/>
                  </a:lnTo>
                  <a:lnTo>
                    <a:pt x="56461" y="6819"/>
                  </a:lnTo>
                  <a:lnTo>
                    <a:pt x="65026" y="32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329185" y="3697923"/>
              <a:ext cx="152503" cy="255119"/>
            </a:xfrm>
            <a:custGeom>
              <a:rect b="b" l="l" r="r" t="t"/>
              <a:pathLst>
                <a:path extrusionOk="0" h="255119" w="152503">
                  <a:moveTo>
                    <a:pt x="137037" y="124649"/>
                  </a:moveTo>
                  <a:lnTo>
                    <a:pt x="127059" y="147849"/>
                  </a:lnTo>
                  <a:lnTo>
                    <a:pt x="122070" y="151758"/>
                  </a:lnTo>
                  <a:lnTo>
                    <a:pt x="120656" y="169636"/>
                  </a:lnTo>
                  <a:lnTo>
                    <a:pt x="122818" y="179282"/>
                  </a:lnTo>
                  <a:lnTo>
                    <a:pt x="121072" y="186101"/>
                  </a:lnTo>
                  <a:lnTo>
                    <a:pt x="130717" y="198241"/>
                  </a:lnTo>
                  <a:lnTo>
                    <a:pt x="132464" y="206473"/>
                  </a:lnTo>
                  <a:lnTo>
                    <a:pt x="139948" y="218281"/>
                  </a:lnTo>
                  <a:lnTo>
                    <a:pt x="149261" y="225765"/>
                  </a:lnTo>
                  <a:lnTo>
                    <a:pt x="150342" y="236160"/>
                  </a:lnTo>
                  <a:lnTo>
                    <a:pt x="152504" y="242978"/>
                  </a:lnTo>
                  <a:lnTo>
                    <a:pt x="151090" y="255119"/>
                  </a:lnTo>
                  <a:lnTo>
                    <a:pt x="135041" y="249797"/>
                  </a:lnTo>
                  <a:lnTo>
                    <a:pt x="118577" y="243727"/>
                  </a:lnTo>
                  <a:lnTo>
                    <a:pt x="93215" y="242978"/>
                  </a:lnTo>
                  <a:lnTo>
                    <a:pt x="90721" y="241565"/>
                  </a:lnTo>
                  <a:lnTo>
                    <a:pt x="78580" y="244392"/>
                  </a:lnTo>
                  <a:lnTo>
                    <a:pt x="66440" y="241565"/>
                  </a:lnTo>
                  <a:lnTo>
                    <a:pt x="56794" y="242978"/>
                  </a:lnTo>
                  <a:lnTo>
                    <a:pt x="23533" y="242646"/>
                  </a:lnTo>
                  <a:lnTo>
                    <a:pt x="26775" y="224435"/>
                  </a:lnTo>
                  <a:lnTo>
                    <a:pt x="18543" y="209051"/>
                  </a:lnTo>
                  <a:lnTo>
                    <a:pt x="9230" y="205476"/>
                  </a:lnTo>
                  <a:lnTo>
                    <a:pt x="5322" y="195081"/>
                  </a:lnTo>
                  <a:lnTo>
                    <a:pt x="0" y="191838"/>
                  </a:lnTo>
                  <a:lnTo>
                    <a:pt x="333" y="185435"/>
                  </a:lnTo>
                  <a:lnTo>
                    <a:pt x="5322" y="168971"/>
                  </a:lnTo>
                  <a:lnTo>
                    <a:pt x="14968" y="146851"/>
                  </a:lnTo>
                  <a:lnTo>
                    <a:pt x="20705" y="146851"/>
                  </a:lnTo>
                  <a:lnTo>
                    <a:pt x="32846" y="133297"/>
                  </a:lnTo>
                  <a:lnTo>
                    <a:pt x="40330" y="132965"/>
                  </a:lnTo>
                  <a:lnTo>
                    <a:pt x="51805" y="142611"/>
                  </a:lnTo>
                  <a:lnTo>
                    <a:pt x="65774" y="134711"/>
                  </a:lnTo>
                  <a:lnTo>
                    <a:pt x="67521" y="125065"/>
                  </a:lnTo>
                  <a:lnTo>
                    <a:pt x="72177" y="115752"/>
                  </a:lnTo>
                  <a:lnTo>
                    <a:pt x="75005" y="104276"/>
                  </a:lnTo>
                  <a:lnTo>
                    <a:pt x="85731" y="94963"/>
                  </a:lnTo>
                  <a:lnTo>
                    <a:pt x="89639" y="78914"/>
                  </a:lnTo>
                  <a:lnTo>
                    <a:pt x="93964" y="73592"/>
                  </a:lnTo>
                  <a:lnTo>
                    <a:pt x="96791" y="61784"/>
                  </a:lnTo>
                  <a:lnTo>
                    <a:pt x="101780" y="47149"/>
                  </a:lnTo>
                  <a:lnTo>
                    <a:pt x="118577" y="29271"/>
                  </a:lnTo>
                  <a:lnTo>
                    <a:pt x="119658" y="21787"/>
                  </a:lnTo>
                  <a:lnTo>
                    <a:pt x="121820" y="17463"/>
                  </a:lnTo>
                  <a:lnTo>
                    <a:pt x="113588" y="8565"/>
                  </a:lnTo>
                  <a:lnTo>
                    <a:pt x="114336" y="1081"/>
                  </a:lnTo>
                  <a:lnTo>
                    <a:pt x="119658" y="0"/>
                  </a:lnTo>
                  <a:lnTo>
                    <a:pt x="127890" y="14635"/>
                  </a:lnTo>
                  <a:lnTo>
                    <a:pt x="129636" y="29686"/>
                  </a:lnTo>
                  <a:lnTo>
                    <a:pt x="128888" y="45070"/>
                  </a:lnTo>
                  <a:lnTo>
                    <a:pt x="140363" y="65776"/>
                  </a:lnTo>
                  <a:lnTo>
                    <a:pt x="128888" y="65776"/>
                  </a:lnTo>
                  <a:lnTo>
                    <a:pt x="123150" y="67189"/>
                  </a:lnTo>
                  <a:lnTo>
                    <a:pt x="113837" y="65027"/>
                  </a:lnTo>
                  <a:lnTo>
                    <a:pt x="109513" y="75754"/>
                  </a:lnTo>
                  <a:lnTo>
                    <a:pt x="121654" y="89308"/>
                  </a:lnTo>
                  <a:lnTo>
                    <a:pt x="130551" y="93217"/>
                  </a:lnTo>
                  <a:lnTo>
                    <a:pt x="133378" y="102530"/>
                  </a:lnTo>
                  <a:lnTo>
                    <a:pt x="139781" y="118246"/>
                  </a:lnTo>
                  <a:lnTo>
                    <a:pt x="136954" y="124649"/>
                  </a:lnTo>
                  <a:lnTo>
                    <a:pt x="136954" y="12464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403524" y="3871966"/>
              <a:ext cx="385333" cy="424671"/>
            </a:xfrm>
            <a:custGeom>
              <a:rect b="b" l="l" r="r" t="t"/>
              <a:pathLst>
                <a:path extrusionOk="0" h="424671" w="385333">
                  <a:moveTo>
                    <a:pt x="307502" y="665"/>
                  </a:moveTo>
                  <a:lnTo>
                    <a:pt x="319975" y="19625"/>
                  </a:lnTo>
                  <a:lnTo>
                    <a:pt x="329288" y="22452"/>
                  </a:lnTo>
                  <a:lnTo>
                    <a:pt x="334610" y="18543"/>
                  </a:lnTo>
                  <a:lnTo>
                    <a:pt x="343923" y="19957"/>
                  </a:lnTo>
                  <a:lnTo>
                    <a:pt x="354982" y="15300"/>
                  </a:lnTo>
                  <a:lnTo>
                    <a:pt x="359972" y="24946"/>
                  </a:lnTo>
                  <a:lnTo>
                    <a:pt x="378182" y="40330"/>
                  </a:lnTo>
                  <a:lnTo>
                    <a:pt x="377101" y="67106"/>
                  </a:lnTo>
                  <a:lnTo>
                    <a:pt x="385333" y="70349"/>
                  </a:lnTo>
                  <a:lnTo>
                    <a:pt x="378515" y="78249"/>
                  </a:lnTo>
                  <a:lnTo>
                    <a:pt x="371031" y="84652"/>
                  </a:lnTo>
                  <a:lnTo>
                    <a:pt x="363132" y="96460"/>
                  </a:lnTo>
                  <a:lnTo>
                    <a:pt x="358807" y="107187"/>
                  </a:lnTo>
                  <a:lnTo>
                    <a:pt x="357727" y="125397"/>
                  </a:lnTo>
                  <a:lnTo>
                    <a:pt x="353070" y="134295"/>
                  </a:lnTo>
                  <a:lnTo>
                    <a:pt x="352737" y="151425"/>
                  </a:lnTo>
                  <a:lnTo>
                    <a:pt x="347000" y="157828"/>
                  </a:lnTo>
                  <a:lnTo>
                    <a:pt x="346251" y="171382"/>
                  </a:lnTo>
                  <a:lnTo>
                    <a:pt x="343424" y="173128"/>
                  </a:lnTo>
                  <a:lnTo>
                    <a:pt x="341262" y="186017"/>
                  </a:lnTo>
                  <a:lnTo>
                    <a:pt x="346251" y="196412"/>
                  </a:lnTo>
                  <a:lnTo>
                    <a:pt x="346584" y="199987"/>
                  </a:lnTo>
                  <a:lnTo>
                    <a:pt x="342260" y="236825"/>
                  </a:lnTo>
                  <a:lnTo>
                    <a:pt x="347582" y="249714"/>
                  </a:lnTo>
                  <a:lnTo>
                    <a:pt x="344006" y="259360"/>
                  </a:lnTo>
                  <a:lnTo>
                    <a:pt x="350409" y="275825"/>
                  </a:lnTo>
                  <a:lnTo>
                    <a:pt x="362549" y="288298"/>
                  </a:lnTo>
                  <a:lnTo>
                    <a:pt x="365044" y="300771"/>
                  </a:lnTo>
                  <a:lnTo>
                    <a:pt x="370782" y="306841"/>
                  </a:lnTo>
                  <a:lnTo>
                    <a:pt x="369701" y="310750"/>
                  </a:lnTo>
                  <a:lnTo>
                    <a:pt x="366458" y="309669"/>
                  </a:lnTo>
                  <a:lnTo>
                    <a:pt x="338934" y="313577"/>
                  </a:lnTo>
                  <a:lnTo>
                    <a:pt x="333612" y="316404"/>
                  </a:lnTo>
                  <a:lnTo>
                    <a:pt x="327542" y="331039"/>
                  </a:lnTo>
                  <a:lnTo>
                    <a:pt x="331866" y="341018"/>
                  </a:lnTo>
                  <a:lnTo>
                    <a:pt x="327958" y="368210"/>
                  </a:lnTo>
                  <a:lnTo>
                    <a:pt x="324715" y="391077"/>
                  </a:lnTo>
                  <a:lnTo>
                    <a:pt x="330036" y="395401"/>
                  </a:lnTo>
                  <a:lnTo>
                    <a:pt x="344006" y="404299"/>
                  </a:lnTo>
                  <a:lnTo>
                    <a:pt x="349744" y="399975"/>
                  </a:lnTo>
                  <a:lnTo>
                    <a:pt x="350492" y="424672"/>
                  </a:lnTo>
                  <a:lnTo>
                    <a:pt x="335109" y="424672"/>
                  </a:lnTo>
                  <a:lnTo>
                    <a:pt x="327209" y="412198"/>
                  </a:lnTo>
                  <a:lnTo>
                    <a:pt x="320058" y="402220"/>
                  </a:lnTo>
                  <a:lnTo>
                    <a:pt x="304675" y="398977"/>
                  </a:lnTo>
                  <a:lnTo>
                    <a:pt x="300350" y="387169"/>
                  </a:lnTo>
                  <a:lnTo>
                    <a:pt x="287877" y="394320"/>
                  </a:lnTo>
                  <a:lnTo>
                    <a:pt x="272162" y="391077"/>
                  </a:lnTo>
                  <a:lnTo>
                    <a:pt x="265343" y="380683"/>
                  </a:lnTo>
                  <a:lnTo>
                    <a:pt x="252870" y="378521"/>
                  </a:lnTo>
                  <a:lnTo>
                    <a:pt x="243224" y="378853"/>
                  </a:lnTo>
                  <a:lnTo>
                    <a:pt x="242143" y="371702"/>
                  </a:lnTo>
                  <a:lnTo>
                    <a:pt x="235325" y="371369"/>
                  </a:lnTo>
                  <a:lnTo>
                    <a:pt x="226011" y="369956"/>
                  </a:lnTo>
                  <a:lnTo>
                    <a:pt x="213538" y="373532"/>
                  </a:lnTo>
                  <a:lnTo>
                    <a:pt x="204973" y="372783"/>
                  </a:lnTo>
                  <a:lnTo>
                    <a:pt x="199984" y="374945"/>
                  </a:lnTo>
                  <a:lnTo>
                    <a:pt x="201398" y="347753"/>
                  </a:lnTo>
                  <a:lnTo>
                    <a:pt x="194995" y="339189"/>
                  </a:lnTo>
                  <a:lnTo>
                    <a:pt x="193581" y="324886"/>
                  </a:lnTo>
                  <a:lnTo>
                    <a:pt x="196825" y="310916"/>
                  </a:lnTo>
                  <a:lnTo>
                    <a:pt x="192916" y="302351"/>
                  </a:lnTo>
                  <a:lnTo>
                    <a:pt x="192584" y="287716"/>
                  </a:lnTo>
                  <a:lnTo>
                    <a:pt x="168303" y="288048"/>
                  </a:lnTo>
                  <a:lnTo>
                    <a:pt x="170049" y="279816"/>
                  </a:lnTo>
                  <a:lnTo>
                    <a:pt x="159655" y="279816"/>
                  </a:lnTo>
                  <a:lnTo>
                    <a:pt x="158574" y="283724"/>
                  </a:lnTo>
                  <a:lnTo>
                    <a:pt x="146101" y="284805"/>
                  </a:lnTo>
                  <a:lnTo>
                    <a:pt x="140779" y="298027"/>
                  </a:lnTo>
                  <a:lnTo>
                    <a:pt x="137536" y="303765"/>
                  </a:lnTo>
                  <a:lnTo>
                    <a:pt x="126477" y="300522"/>
                  </a:lnTo>
                  <a:lnTo>
                    <a:pt x="120074" y="303765"/>
                  </a:lnTo>
                  <a:lnTo>
                    <a:pt x="106520" y="305511"/>
                  </a:lnTo>
                  <a:lnTo>
                    <a:pt x="99036" y="293703"/>
                  </a:lnTo>
                  <a:lnTo>
                    <a:pt x="94379" y="286219"/>
                  </a:lnTo>
                  <a:lnTo>
                    <a:pt x="88642" y="272249"/>
                  </a:lnTo>
                  <a:lnTo>
                    <a:pt x="83985" y="255452"/>
                  </a:lnTo>
                  <a:lnTo>
                    <a:pt x="24281" y="255119"/>
                  </a:lnTo>
                  <a:lnTo>
                    <a:pt x="17130" y="257614"/>
                  </a:lnTo>
                  <a:lnTo>
                    <a:pt x="11060" y="257281"/>
                  </a:lnTo>
                  <a:lnTo>
                    <a:pt x="2827" y="260524"/>
                  </a:lnTo>
                  <a:lnTo>
                    <a:pt x="0" y="253373"/>
                  </a:lnTo>
                  <a:lnTo>
                    <a:pt x="4989" y="250878"/>
                  </a:lnTo>
                  <a:lnTo>
                    <a:pt x="5738" y="240899"/>
                  </a:lnTo>
                  <a:lnTo>
                    <a:pt x="9313" y="235162"/>
                  </a:lnTo>
                  <a:lnTo>
                    <a:pt x="16464" y="230173"/>
                  </a:lnTo>
                  <a:lnTo>
                    <a:pt x="21786" y="232667"/>
                  </a:lnTo>
                  <a:lnTo>
                    <a:pt x="28938" y="223770"/>
                  </a:lnTo>
                  <a:lnTo>
                    <a:pt x="39997" y="224102"/>
                  </a:lnTo>
                  <a:lnTo>
                    <a:pt x="41078" y="230505"/>
                  </a:lnTo>
                  <a:lnTo>
                    <a:pt x="48562" y="234413"/>
                  </a:lnTo>
                  <a:lnTo>
                    <a:pt x="60702" y="220111"/>
                  </a:lnTo>
                  <a:lnTo>
                    <a:pt x="72510" y="209051"/>
                  </a:lnTo>
                  <a:lnTo>
                    <a:pt x="77499" y="201567"/>
                  </a:lnTo>
                  <a:lnTo>
                    <a:pt x="77166" y="182608"/>
                  </a:lnTo>
                  <a:lnTo>
                    <a:pt x="86064" y="160489"/>
                  </a:lnTo>
                  <a:lnTo>
                    <a:pt x="95377" y="148681"/>
                  </a:lnTo>
                  <a:lnTo>
                    <a:pt x="108598" y="137621"/>
                  </a:lnTo>
                  <a:lnTo>
                    <a:pt x="111093" y="130470"/>
                  </a:lnTo>
                  <a:lnTo>
                    <a:pt x="111426" y="121905"/>
                  </a:lnTo>
                  <a:lnTo>
                    <a:pt x="114669" y="114005"/>
                  </a:lnTo>
                  <a:lnTo>
                    <a:pt x="113588" y="100784"/>
                  </a:lnTo>
                  <a:lnTo>
                    <a:pt x="116083" y="80411"/>
                  </a:lnTo>
                  <a:lnTo>
                    <a:pt x="119991" y="66108"/>
                  </a:lnTo>
                  <a:lnTo>
                    <a:pt x="126061" y="53967"/>
                  </a:lnTo>
                  <a:lnTo>
                    <a:pt x="127142" y="39997"/>
                  </a:lnTo>
                  <a:lnTo>
                    <a:pt x="128888" y="23949"/>
                  </a:lnTo>
                  <a:lnTo>
                    <a:pt x="136788" y="12473"/>
                  </a:lnTo>
                  <a:lnTo>
                    <a:pt x="147515" y="4989"/>
                  </a:lnTo>
                  <a:lnTo>
                    <a:pt x="164311" y="12889"/>
                  </a:lnTo>
                  <a:lnTo>
                    <a:pt x="177200" y="21454"/>
                  </a:lnTo>
                  <a:lnTo>
                    <a:pt x="191835" y="23616"/>
                  </a:lnTo>
                  <a:lnTo>
                    <a:pt x="207219" y="28273"/>
                  </a:lnTo>
                  <a:lnTo>
                    <a:pt x="212956" y="14303"/>
                  </a:lnTo>
                  <a:lnTo>
                    <a:pt x="215783" y="12556"/>
                  </a:lnTo>
                  <a:lnTo>
                    <a:pt x="225097" y="14718"/>
                  </a:lnTo>
                  <a:lnTo>
                    <a:pt x="247631" y="3243"/>
                  </a:lnTo>
                  <a:lnTo>
                    <a:pt x="255531" y="8232"/>
                  </a:lnTo>
                  <a:lnTo>
                    <a:pt x="261934" y="7484"/>
                  </a:lnTo>
                  <a:lnTo>
                    <a:pt x="265177" y="1746"/>
                  </a:lnTo>
                  <a:lnTo>
                    <a:pt x="272660" y="0"/>
                  </a:lnTo>
                  <a:lnTo>
                    <a:pt x="287711" y="2495"/>
                  </a:lnTo>
                  <a:lnTo>
                    <a:pt x="300933" y="2827"/>
                  </a:lnTo>
                  <a:lnTo>
                    <a:pt x="307336" y="333"/>
                  </a:lnTo>
                  <a:lnTo>
                    <a:pt x="307336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8381987" y="3907141"/>
              <a:ext cx="148927" cy="201317"/>
            </a:xfrm>
            <a:custGeom>
              <a:rect b="b" l="l" r="r" t="t"/>
              <a:pathLst>
                <a:path extrusionOk="0" h="201317" w="148927">
                  <a:moveTo>
                    <a:pt x="148928" y="5156"/>
                  </a:moveTo>
                  <a:lnTo>
                    <a:pt x="147847" y="19126"/>
                  </a:lnTo>
                  <a:lnTo>
                    <a:pt x="141777" y="31266"/>
                  </a:lnTo>
                  <a:lnTo>
                    <a:pt x="137869" y="45569"/>
                  </a:lnTo>
                  <a:lnTo>
                    <a:pt x="135374" y="65942"/>
                  </a:lnTo>
                  <a:lnTo>
                    <a:pt x="136455" y="79163"/>
                  </a:lnTo>
                  <a:lnTo>
                    <a:pt x="133212" y="87063"/>
                  </a:lnTo>
                  <a:lnTo>
                    <a:pt x="132879" y="95628"/>
                  </a:lnTo>
                  <a:lnTo>
                    <a:pt x="130385" y="102779"/>
                  </a:lnTo>
                  <a:lnTo>
                    <a:pt x="117163" y="113839"/>
                  </a:lnTo>
                  <a:lnTo>
                    <a:pt x="107850" y="125647"/>
                  </a:lnTo>
                  <a:lnTo>
                    <a:pt x="98953" y="147766"/>
                  </a:lnTo>
                  <a:lnTo>
                    <a:pt x="99285" y="166725"/>
                  </a:lnTo>
                  <a:lnTo>
                    <a:pt x="94296" y="174209"/>
                  </a:lnTo>
                  <a:lnTo>
                    <a:pt x="82488" y="185269"/>
                  </a:lnTo>
                  <a:lnTo>
                    <a:pt x="70348" y="199572"/>
                  </a:lnTo>
                  <a:lnTo>
                    <a:pt x="62864" y="195663"/>
                  </a:lnTo>
                  <a:lnTo>
                    <a:pt x="61783" y="189260"/>
                  </a:lnTo>
                  <a:lnTo>
                    <a:pt x="50724" y="188928"/>
                  </a:lnTo>
                  <a:lnTo>
                    <a:pt x="43572" y="197825"/>
                  </a:lnTo>
                  <a:lnTo>
                    <a:pt x="38251" y="195331"/>
                  </a:lnTo>
                  <a:lnTo>
                    <a:pt x="30767" y="187431"/>
                  </a:lnTo>
                  <a:lnTo>
                    <a:pt x="24697" y="191339"/>
                  </a:lnTo>
                  <a:lnTo>
                    <a:pt x="16464" y="201318"/>
                  </a:lnTo>
                  <a:lnTo>
                    <a:pt x="0" y="177037"/>
                  </a:lnTo>
                  <a:lnTo>
                    <a:pt x="15383" y="164148"/>
                  </a:lnTo>
                  <a:lnTo>
                    <a:pt x="7900" y="149097"/>
                  </a:lnTo>
                  <a:lnTo>
                    <a:pt x="15051" y="143359"/>
                  </a:lnTo>
                  <a:lnTo>
                    <a:pt x="28605" y="140532"/>
                  </a:lnTo>
                  <a:lnTo>
                    <a:pt x="30019" y="130137"/>
                  </a:lnTo>
                  <a:lnTo>
                    <a:pt x="41078" y="141197"/>
                  </a:lnTo>
                  <a:lnTo>
                    <a:pt x="58956" y="142278"/>
                  </a:lnTo>
                  <a:lnTo>
                    <a:pt x="65026" y="131551"/>
                  </a:lnTo>
                  <a:lnTo>
                    <a:pt x="67521" y="116167"/>
                  </a:lnTo>
                  <a:lnTo>
                    <a:pt x="65359" y="98289"/>
                  </a:lnTo>
                  <a:lnTo>
                    <a:pt x="55713" y="84735"/>
                  </a:lnTo>
                  <a:lnTo>
                    <a:pt x="64610" y="57959"/>
                  </a:lnTo>
                  <a:lnTo>
                    <a:pt x="59621" y="53635"/>
                  </a:lnTo>
                  <a:lnTo>
                    <a:pt x="44570" y="55381"/>
                  </a:lnTo>
                  <a:lnTo>
                    <a:pt x="38833" y="43573"/>
                  </a:lnTo>
                  <a:lnTo>
                    <a:pt x="40246" y="33595"/>
                  </a:lnTo>
                  <a:lnTo>
                    <a:pt x="65608" y="34343"/>
                  </a:lnTo>
                  <a:lnTo>
                    <a:pt x="82072" y="40413"/>
                  </a:lnTo>
                  <a:lnTo>
                    <a:pt x="98121" y="45735"/>
                  </a:lnTo>
                  <a:lnTo>
                    <a:pt x="99535" y="33595"/>
                  </a:lnTo>
                  <a:lnTo>
                    <a:pt x="110262" y="12141"/>
                  </a:lnTo>
                  <a:lnTo>
                    <a:pt x="122069" y="0"/>
                  </a:lnTo>
                  <a:lnTo>
                    <a:pt x="136039" y="3908"/>
                  </a:lnTo>
                  <a:lnTo>
                    <a:pt x="148928" y="4989"/>
                  </a:lnTo>
                  <a:lnTo>
                    <a:pt x="148928" y="498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6557266" y="3707486"/>
              <a:ext cx="245053" cy="383759"/>
            </a:xfrm>
            <a:custGeom>
              <a:rect b="b" l="l" r="r" t="t"/>
              <a:pathLst>
                <a:path extrusionOk="0" h="383759" w="245053">
                  <a:moveTo>
                    <a:pt x="163563" y="15051"/>
                  </a:moveTo>
                  <a:lnTo>
                    <a:pt x="150342" y="18959"/>
                  </a:lnTo>
                  <a:lnTo>
                    <a:pt x="144604" y="30435"/>
                  </a:lnTo>
                  <a:lnTo>
                    <a:pt x="136372" y="36838"/>
                  </a:lnTo>
                  <a:lnTo>
                    <a:pt x="129969" y="45403"/>
                  </a:lnTo>
                  <a:lnTo>
                    <a:pt x="126726" y="61867"/>
                  </a:lnTo>
                  <a:lnTo>
                    <a:pt x="120323" y="75422"/>
                  </a:lnTo>
                  <a:lnTo>
                    <a:pt x="130717" y="76835"/>
                  </a:lnTo>
                  <a:lnTo>
                    <a:pt x="132879" y="87229"/>
                  </a:lnTo>
                  <a:lnTo>
                    <a:pt x="137203" y="92551"/>
                  </a:lnTo>
                  <a:lnTo>
                    <a:pt x="138284" y="101449"/>
                  </a:lnTo>
                  <a:lnTo>
                    <a:pt x="135790" y="110014"/>
                  </a:lnTo>
                  <a:lnTo>
                    <a:pt x="136122" y="115003"/>
                  </a:lnTo>
                  <a:lnTo>
                    <a:pt x="141112" y="116749"/>
                  </a:lnTo>
                  <a:lnTo>
                    <a:pt x="145436" y="124649"/>
                  </a:lnTo>
                  <a:lnTo>
                    <a:pt x="171546" y="122487"/>
                  </a:lnTo>
                  <a:lnTo>
                    <a:pt x="183354" y="125314"/>
                  </a:lnTo>
                  <a:lnTo>
                    <a:pt x="196908" y="145355"/>
                  </a:lnTo>
                  <a:lnTo>
                    <a:pt x="205140" y="142860"/>
                  </a:lnTo>
                  <a:lnTo>
                    <a:pt x="219775" y="143941"/>
                  </a:lnTo>
                  <a:lnTo>
                    <a:pt x="231250" y="141446"/>
                  </a:lnTo>
                  <a:lnTo>
                    <a:pt x="238401" y="145355"/>
                  </a:lnTo>
                  <a:lnTo>
                    <a:pt x="234077" y="157495"/>
                  </a:lnTo>
                  <a:lnTo>
                    <a:pt x="229421" y="165395"/>
                  </a:lnTo>
                  <a:lnTo>
                    <a:pt x="227259" y="181860"/>
                  </a:lnTo>
                  <a:lnTo>
                    <a:pt x="231167" y="197243"/>
                  </a:lnTo>
                  <a:lnTo>
                    <a:pt x="236489" y="204062"/>
                  </a:lnTo>
                  <a:lnTo>
                    <a:pt x="237237" y="209051"/>
                  </a:lnTo>
                  <a:lnTo>
                    <a:pt x="226843" y="220527"/>
                  </a:lnTo>
                  <a:lnTo>
                    <a:pt x="233994" y="225516"/>
                  </a:lnTo>
                  <a:lnTo>
                    <a:pt x="239316" y="233748"/>
                  </a:lnTo>
                  <a:lnTo>
                    <a:pt x="245053" y="256616"/>
                  </a:lnTo>
                  <a:lnTo>
                    <a:pt x="241145" y="259443"/>
                  </a:lnTo>
                  <a:lnTo>
                    <a:pt x="237570" y="245889"/>
                  </a:lnTo>
                  <a:lnTo>
                    <a:pt x="231832" y="238405"/>
                  </a:lnTo>
                  <a:lnTo>
                    <a:pt x="225014" y="246637"/>
                  </a:lnTo>
                  <a:lnTo>
                    <a:pt x="185682" y="245889"/>
                  </a:lnTo>
                  <a:lnTo>
                    <a:pt x="185682" y="260192"/>
                  </a:lnTo>
                  <a:lnTo>
                    <a:pt x="197490" y="262686"/>
                  </a:lnTo>
                  <a:lnTo>
                    <a:pt x="196741" y="271584"/>
                  </a:lnTo>
                  <a:lnTo>
                    <a:pt x="192833" y="269089"/>
                  </a:lnTo>
                  <a:lnTo>
                    <a:pt x="181358" y="272665"/>
                  </a:lnTo>
                  <a:lnTo>
                    <a:pt x="181025" y="289462"/>
                  </a:lnTo>
                  <a:lnTo>
                    <a:pt x="190339" y="298027"/>
                  </a:lnTo>
                  <a:lnTo>
                    <a:pt x="193582" y="310916"/>
                  </a:lnTo>
                  <a:lnTo>
                    <a:pt x="193249" y="320895"/>
                  </a:lnTo>
                  <a:lnTo>
                    <a:pt x="185349" y="383760"/>
                  </a:lnTo>
                  <a:lnTo>
                    <a:pt x="174955" y="371619"/>
                  </a:lnTo>
                  <a:lnTo>
                    <a:pt x="168885" y="371286"/>
                  </a:lnTo>
                  <a:lnTo>
                    <a:pt x="181358" y="347670"/>
                  </a:lnTo>
                  <a:lnTo>
                    <a:pt x="165642" y="336943"/>
                  </a:lnTo>
                  <a:lnTo>
                    <a:pt x="153501" y="339106"/>
                  </a:lnTo>
                  <a:lnTo>
                    <a:pt x="146018" y="335197"/>
                  </a:lnTo>
                  <a:lnTo>
                    <a:pt x="134958" y="341268"/>
                  </a:lnTo>
                  <a:lnTo>
                    <a:pt x="119907" y="338025"/>
                  </a:lnTo>
                  <a:lnTo>
                    <a:pt x="107434" y="314076"/>
                  </a:lnTo>
                  <a:lnTo>
                    <a:pt x="98121" y="308338"/>
                  </a:lnTo>
                  <a:lnTo>
                    <a:pt x="91718" y="297279"/>
                  </a:lnTo>
                  <a:lnTo>
                    <a:pt x="78164" y="286552"/>
                  </a:lnTo>
                  <a:lnTo>
                    <a:pt x="72843" y="288714"/>
                  </a:lnTo>
                  <a:lnTo>
                    <a:pt x="64278" y="283392"/>
                  </a:lnTo>
                  <a:lnTo>
                    <a:pt x="54299" y="275908"/>
                  </a:lnTo>
                  <a:lnTo>
                    <a:pt x="48562" y="279483"/>
                  </a:lnTo>
                  <a:lnTo>
                    <a:pt x="31432" y="276240"/>
                  </a:lnTo>
                  <a:lnTo>
                    <a:pt x="26443" y="266262"/>
                  </a:lnTo>
                  <a:lnTo>
                    <a:pt x="22535" y="266595"/>
                  </a:lnTo>
                  <a:lnTo>
                    <a:pt x="2495" y="253705"/>
                  </a:lnTo>
                  <a:lnTo>
                    <a:pt x="0" y="246554"/>
                  </a:lnTo>
                  <a:lnTo>
                    <a:pt x="7484" y="244808"/>
                  </a:lnTo>
                  <a:lnTo>
                    <a:pt x="6736" y="233333"/>
                  </a:lnTo>
                  <a:lnTo>
                    <a:pt x="11725" y="224768"/>
                  </a:lnTo>
                  <a:lnTo>
                    <a:pt x="21703" y="223354"/>
                  </a:lnTo>
                  <a:lnTo>
                    <a:pt x="30601" y="209051"/>
                  </a:lnTo>
                  <a:lnTo>
                    <a:pt x="38500" y="196911"/>
                  </a:lnTo>
                  <a:lnTo>
                    <a:pt x="31349" y="191589"/>
                  </a:lnTo>
                  <a:lnTo>
                    <a:pt x="35673" y="178367"/>
                  </a:lnTo>
                  <a:lnTo>
                    <a:pt x="31765" y="157246"/>
                  </a:lnTo>
                  <a:lnTo>
                    <a:pt x="36421" y="151176"/>
                  </a:lnTo>
                  <a:lnTo>
                    <a:pt x="33927" y="131884"/>
                  </a:lnTo>
                  <a:lnTo>
                    <a:pt x="26027" y="119410"/>
                  </a:lnTo>
                  <a:lnTo>
                    <a:pt x="29270" y="108351"/>
                  </a:lnTo>
                  <a:lnTo>
                    <a:pt x="35673" y="110097"/>
                  </a:lnTo>
                  <a:lnTo>
                    <a:pt x="39581" y="103278"/>
                  </a:lnTo>
                  <a:lnTo>
                    <a:pt x="35673" y="89724"/>
                  </a:lnTo>
                  <a:lnTo>
                    <a:pt x="38168" y="86481"/>
                  </a:lnTo>
                  <a:lnTo>
                    <a:pt x="48562" y="87229"/>
                  </a:lnTo>
                  <a:lnTo>
                    <a:pt x="64610" y="71181"/>
                  </a:lnTo>
                  <a:lnTo>
                    <a:pt x="73175" y="68686"/>
                  </a:lnTo>
                  <a:lnTo>
                    <a:pt x="73508" y="61202"/>
                  </a:lnTo>
                  <a:lnTo>
                    <a:pt x="78497" y="41577"/>
                  </a:lnTo>
                  <a:lnTo>
                    <a:pt x="90637" y="31183"/>
                  </a:lnTo>
                  <a:lnTo>
                    <a:pt x="103110" y="30435"/>
                  </a:lnTo>
                  <a:lnTo>
                    <a:pt x="105272" y="25778"/>
                  </a:lnTo>
                  <a:lnTo>
                    <a:pt x="120988" y="27524"/>
                  </a:lnTo>
                  <a:lnTo>
                    <a:pt x="137453" y="16049"/>
                  </a:lnTo>
                  <a:lnTo>
                    <a:pt x="145685" y="11060"/>
                  </a:lnTo>
                  <a:lnTo>
                    <a:pt x="156079" y="0"/>
                  </a:lnTo>
                  <a:lnTo>
                    <a:pt x="163230" y="1414"/>
                  </a:lnTo>
                  <a:lnTo>
                    <a:pt x="167887" y="7484"/>
                  </a:lnTo>
                  <a:lnTo>
                    <a:pt x="163563" y="14968"/>
                  </a:lnTo>
                  <a:lnTo>
                    <a:pt x="163563" y="1496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6425302" y="3735509"/>
              <a:ext cx="66439" cy="68519"/>
            </a:xfrm>
            <a:custGeom>
              <a:rect b="b" l="l" r="r" t="t"/>
              <a:pathLst>
                <a:path extrusionOk="0" h="68519" w="66439">
                  <a:moveTo>
                    <a:pt x="46067" y="6320"/>
                  </a:moveTo>
                  <a:lnTo>
                    <a:pt x="50391" y="18793"/>
                  </a:lnTo>
                  <a:lnTo>
                    <a:pt x="57542" y="28106"/>
                  </a:lnTo>
                  <a:lnTo>
                    <a:pt x="66440" y="37752"/>
                  </a:lnTo>
                  <a:lnTo>
                    <a:pt x="58540" y="39914"/>
                  </a:lnTo>
                  <a:lnTo>
                    <a:pt x="58207" y="49228"/>
                  </a:lnTo>
                  <a:lnTo>
                    <a:pt x="62116" y="52471"/>
                  </a:lnTo>
                  <a:lnTo>
                    <a:pt x="58873" y="55298"/>
                  </a:lnTo>
                  <a:lnTo>
                    <a:pt x="59621" y="59206"/>
                  </a:lnTo>
                  <a:lnTo>
                    <a:pt x="57459" y="63863"/>
                  </a:lnTo>
                  <a:lnTo>
                    <a:pt x="56378" y="68520"/>
                  </a:lnTo>
                  <a:lnTo>
                    <a:pt x="45651" y="63530"/>
                  </a:lnTo>
                  <a:lnTo>
                    <a:pt x="41743" y="58541"/>
                  </a:lnTo>
                  <a:lnTo>
                    <a:pt x="44238" y="54633"/>
                  </a:lnTo>
                  <a:lnTo>
                    <a:pt x="43905" y="49643"/>
                  </a:lnTo>
                  <a:lnTo>
                    <a:pt x="38583" y="44322"/>
                  </a:lnTo>
                  <a:lnTo>
                    <a:pt x="30684" y="39665"/>
                  </a:lnTo>
                  <a:lnTo>
                    <a:pt x="24281" y="36838"/>
                  </a:lnTo>
                  <a:lnTo>
                    <a:pt x="23200" y="30019"/>
                  </a:lnTo>
                  <a:lnTo>
                    <a:pt x="18211" y="26111"/>
                  </a:lnTo>
                  <a:lnTo>
                    <a:pt x="18959" y="32514"/>
                  </a:lnTo>
                  <a:lnTo>
                    <a:pt x="14635" y="38251"/>
                  </a:lnTo>
                  <a:lnTo>
                    <a:pt x="10311" y="31848"/>
                  </a:lnTo>
                  <a:lnTo>
                    <a:pt x="4241" y="29354"/>
                  </a:lnTo>
                  <a:lnTo>
                    <a:pt x="1746" y="25030"/>
                  </a:lnTo>
                  <a:lnTo>
                    <a:pt x="2079" y="17878"/>
                  </a:lnTo>
                  <a:lnTo>
                    <a:pt x="5322" y="10727"/>
                  </a:lnTo>
                  <a:lnTo>
                    <a:pt x="0" y="7484"/>
                  </a:lnTo>
                  <a:lnTo>
                    <a:pt x="4989" y="2827"/>
                  </a:lnTo>
                  <a:lnTo>
                    <a:pt x="8232" y="0"/>
                  </a:lnTo>
                  <a:lnTo>
                    <a:pt x="21121" y="6070"/>
                  </a:lnTo>
                  <a:lnTo>
                    <a:pt x="25778" y="3243"/>
                  </a:lnTo>
                  <a:lnTo>
                    <a:pt x="32180" y="4989"/>
                  </a:lnTo>
                  <a:lnTo>
                    <a:pt x="35008" y="9646"/>
                  </a:lnTo>
                  <a:lnTo>
                    <a:pt x="41078" y="11392"/>
                  </a:lnTo>
                  <a:lnTo>
                    <a:pt x="46067" y="6403"/>
                  </a:lnTo>
                  <a:lnTo>
                    <a:pt x="46067" y="640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6472034" y="3460599"/>
              <a:ext cx="209546" cy="76502"/>
            </a:xfrm>
            <a:custGeom>
              <a:rect b="b" l="l" r="r" t="t"/>
              <a:pathLst>
                <a:path extrusionOk="0" h="76502" w="209546">
                  <a:moveTo>
                    <a:pt x="107268" y="9979"/>
                  </a:moveTo>
                  <a:lnTo>
                    <a:pt x="114087" y="18211"/>
                  </a:lnTo>
                  <a:lnTo>
                    <a:pt x="132630" y="15716"/>
                  </a:lnTo>
                  <a:lnTo>
                    <a:pt x="139033" y="21038"/>
                  </a:lnTo>
                  <a:lnTo>
                    <a:pt x="154084" y="35341"/>
                  </a:lnTo>
                  <a:lnTo>
                    <a:pt x="165559" y="45735"/>
                  </a:lnTo>
                  <a:lnTo>
                    <a:pt x="171962" y="45402"/>
                  </a:lnTo>
                  <a:lnTo>
                    <a:pt x="183437" y="50059"/>
                  </a:lnTo>
                  <a:lnTo>
                    <a:pt x="181275" y="56462"/>
                  </a:lnTo>
                  <a:lnTo>
                    <a:pt x="195577" y="57543"/>
                  </a:lnTo>
                  <a:lnTo>
                    <a:pt x="209547" y="66856"/>
                  </a:lnTo>
                  <a:lnTo>
                    <a:pt x="206720" y="72178"/>
                  </a:lnTo>
                  <a:lnTo>
                    <a:pt x="193166" y="75006"/>
                  </a:lnTo>
                  <a:lnTo>
                    <a:pt x="179612" y="76087"/>
                  </a:lnTo>
                  <a:lnTo>
                    <a:pt x="166390" y="74340"/>
                  </a:lnTo>
                  <a:lnTo>
                    <a:pt x="137453" y="76502"/>
                  </a:lnTo>
                  <a:lnTo>
                    <a:pt x="152504" y="64029"/>
                  </a:lnTo>
                  <a:lnTo>
                    <a:pt x="145020" y="57959"/>
                  </a:lnTo>
                  <a:lnTo>
                    <a:pt x="132131" y="56545"/>
                  </a:lnTo>
                  <a:lnTo>
                    <a:pt x="126061" y="49727"/>
                  </a:lnTo>
                  <a:lnTo>
                    <a:pt x="123234" y="36838"/>
                  </a:lnTo>
                  <a:lnTo>
                    <a:pt x="111758" y="37586"/>
                  </a:lnTo>
                  <a:lnTo>
                    <a:pt x="93880" y="31516"/>
                  </a:lnTo>
                  <a:lnTo>
                    <a:pt x="88559" y="26526"/>
                  </a:lnTo>
                  <a:lnTo>
                    <a:pt x="63197" y="22951"/>
                  </a:lnTo>
                  <a:lnTo>
                    <a:pt x="56794" y="18627"/>
                  </a:lnTo>
                  <a:lnTo>
                    <a:pt x="65026" y="12889"/>
                  </a:lnTo>
                  <a:lnTo>
                    <a:pt x="45734" y="11808"/>
                  </a:lnTo>
                  <a:lnTo>
                    <a:pt x="30018" y="23616"/>
                  </a:lnTo>
                  <a:lnTo>
                    <a:pt x="21786" y="23949"/>
                  </a:lnTo>
                  <a:lnTo>
                    <a:pt x="18211" y="29686"/>
                  </a:lnTo>
                  <a:lnTo>
                    <a:pt x="8232" y="32181"/>
                  </a:lnTo>
                  <a:lnTo>
                    <a:pt x="0" y="29686"/>
                  </a:lnTo>
                  <a:lnTo>
                    <a:pt x="11475" y="22868"/>
                  </a:lnTo>
                  <a:lnTo>
                    <a:pt x="16797" y="14303"/>
                  </a:lnTo>
                  <a:lnTo>
                    <a:pt x="26443" y="9313"/>
                  </a:lnTo>
                  <a:lnTo>
                    <a:pt x="37170" y="4989"/>
                  </a:lnTo>
                  <a:lnTo>
                    <a:pt x="52553" y="2827"/>
                  </a:lnTo>
                  <a:lnTo>
                    <a:pt x="57542" y="0"/>
                  </a:lnTo>
                  <a:lnTo>
                    <a:pt x="74339" y="1746"/>
                  </a:lnTo>
                  <a:lnTo>
                    <a:pt x="90055" y="2079"/>
                  </a:lnTo>
                  <a:lnTo>
                    <a:pt x="107601" y="9979"/>
                  </a:lnTo>
                  <a:lnTo>
                    <a:pt x="107601" y="997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8372092" y="2825047"/>
              <a:ext cx="117994" cy="57210"/>
            </a:xfrm>
            <a:custGeom>
              <a:rect b="b" l="l" r="r" t="t"/>
              <a:pathLst>
                <a:path extrusionOk="0" h="57210" w="117994">
                  <a:moveTo>
                    <a:pt x="47314" y="499"/>
                  </a:moveTo>
                  <a:lnTo>
                    <a:pt x="56212" y="7650"/>
                  </a:lnTo>
                  <a:lnTo>
                    <a:pt x="69433" y="9397"/>
                  </a:lnTo>
                  <a:lnTo>
                    <a:pt x="68685" y="15467"/>
                  </a:lnTo>
                  <a:lnTo>
                    <a:pt x="78663" y="20124"/>
                  </a:lnTo>
                  <a:lnTo>
                    <a:pt x="80825" y="14386"/>
                  </a:lnTo>
                  <a:lnTo>
                    <a:pt x="92966" y="16880"/>
                  </a:lnTo>
                  <a:lnTo>
                    <a:pt x="95460" y="24032"/>
                  </a:lnTo>
                  <a:lnTo>
                    <a:pt x="108682" y="25113"/>
                  </a:lnTo>
                  <a:lnTo>
                    <a:pt x="117995" y="36172"/>
                  </a:lnTo>
                  <a:lnTo>
                    <a:pt x="112673" y="36172"/>
                  </a:lnTo>
                  <a:lnTo>
                    <a:pt x="110178" y="40081"/>
                  </a:lnTo>
                  <a:lnTo>
                    <a:pt x="106270" y="41162"/>
                  </a:lnTo>
                  <a:lnTo>
                    <a:pt x="105522" y="46151"/>
                  </a:lnTo>
                  <a:lnTo>
                    <a:pt x="102279" y="47232"/>
                  </a:lnTo>
                  <a:lnTo>
                    <a:pt x="101946" y="49394"/>
                  </a:lnTo>
                  <a:lnTo>
                    <a:pt x="96209" y="51556"/>
                  </a:lnTo>
                  <a:lnTo>
                    <a:pt x="88309" y="51223"/>
                  </a:lnTo>
                  <a:lnTo>
                    <a:pt x="86147" y="56213"/>
                  </a:lnTo>
                  <a:lnTo>
                    <a:pt x="77582" y="51889"/>
                  </a:lnTo>
                  <a:lnTo>
                    <a:pt x="69350" y="52970"/>
                  </a:lnTo>
                  <a:lnTo>
                    <a:pt x="55048" y="46151"/>
                  </a:lnTo>
                  <a:lnTo>
                    <a:pt x="48978" y="47897"/>
                  </a:lnTo>
                  <a:lnTo>
                    <a:pt x="39664" y="57211"/>
                  </a:lnTo>
                  <a:lnTo>
                    <a:pt x="26110" y="49727"/>
                  </a:lnTo>
                  <a:lnTo>
                    <a:pt x="15383" y="40413"/>
                  </a:lnTo>
                  <a:lnTo>
                    <a:pt x="6070" y="35091"/>
                  </a:lnTo>
                  <a:lnTo>
                    <a:pt x="3576" y="25445"/>
                  </a:lnTo>
                  <a:lnTo>
                    <a:pt x="0" y="19042"/>
                  </a:lnTo>
                  <a:lnTo>
                    <a:pt x="12141" y="14386"/>
                  </a:lnTo>
                  <a:lnTo>
                    <a:pt x="18211" y="8648"/>
                  </a:lnTo>
                  <a:lnTo>
                    <a:pt x="30684" y="4324"/>
                  </a:lnTo>
                  <a:lnTo>
                    <a:pt x="34592" y="0"/>
                  </a:lnTo>
                  <a:lnTo>
                    <a:pt x="39248" y="2495"/>
                  </a:lnTo>
                  <a:lnTo>
                    <a:pt x="47148" y="333"/>
                  </a:lnTo>
                  <a:lnTo>
                    <a:pt x="47148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8261165" y="2740645"/>
              <a:ext cx="158157" cy="169552"/>
            </a:xfrm>
            <a:custGeom>
              <a:rect b="b" l="l" r="r" t="t"/>
              <a:pathLst>
                <a:path extrusionOk="0" h="169552" w="158157">
                  <a:moveTo>
                    <a:pt x="137536" y="26610"/>
                  </a:moveTo>
                  <a:lnTo>
                    <a:pt x="142525" y="37669"/>
                  </a:lnTo>
                  <a:lnTo>
                    <a:pt x="138201" y="43739"/>
                  </a:lnTo>
                  <a:lnTo>
                    <a:pt x="145020" y="51223"/>
                  </a:lnTo>
                  <a:lnTo>
                    <a:pt x="150342" y="63031"/>
                  </a:lnTo>
                  <a:lnTo>
                    <a:pt x="149593" y="70931"/>
                  </a:lnTo>
                  <a:lnTo>
                    <a:pt x="158158" y="84901"/>
                  </a:lnTo>
                  <a:lnTo>
                    <a:pt x="150258" y="87063"/>
                  </a:lnTo>
                  <a:lnTo>
                    <a:pt x="145602" y="84568"/>
                  </a:lnTo>
                  <a:lnTo>
                    <a:pt x="141694" y="88892"/>
                  </a:lnTo>
                  <a:lnTo>
                    <a:pt x="129221" y="93217"/>
                  </a:lnTo>
                  <a:lnTo>
                    <a:pt x="123150" y="98954"/>
                  </a:lnTo>
                  <a:lnTo>
                    <a:pt x="111010" y="103611"/>
                  </a:lnTo>
                  <a:lnTo>
                    <a:pt x="114586" y="110014"/>
                  </a:lnTo>
                  <a:lnTo>
                    <a:pt x="117080" y="119660"/>
                  </a:lnTo>
                  <a:lnTo>
                    <a:pt x="126393" y="124982"/>
                  </a:lnTo>
                  <a:lnTo>
                    <a:pt x="137120" y="134295"/>
                  </a:lnTo>
                  <a:lnTo>
                    <a:pt x="131383" y="144689"/>
                  </a:lnTo>
                  <a:lnTo>
                    <a:pt x="125312" y="147517"/>
                  </a:lnTo>
                  <a:lnTo>
                    <a:pt x="128888" y="162152"/>
                  </a:lnTo>
                  <a:lnTo>
                    <a:pt x="127474" y="166060"/>
                  </a:lnTo>
                  <a:lnTo>
                    <a:pt x="121404" y="161404"/>
                  </a:lnTo>
                  <a:lnTo>
                    <a:pt x="112839" y="160655"/>
                  </a:lnTo>
                  <a:lnTo>
                    <a:pt x="100366" y="164563"/>
                  </a:lnTo>
                  <a:lnTo>
                    <a:pt x="84650" y="163482"/>
                  </a:lnTo>
                  <a:lnTo>
                    <a:pt x="82488" y="169553"/>
                  </a:lnTo>
                  <a:lnTo>
                    <a:pt x="72843" y="163482"/>
                  </a:lnTo>
                  <a:lnTo>
                    <a:pt x="67853" y="164563"/>
                  </a:lnTo>
                  <a:lnTo>
                    <a:pt x="48229" y="157745"/>
                  </a:lnTo>
                  <a:lnTo>
                    <a:pt x="44653" y="162401"/>
                  </a:lnTo>
                  <a:lnTo>
                    <a:pt x="29603" y="162401"/>
                  </a:lnTo>
                  <a:lnTo>
                    <a:pt x="31016" y="146353"/>
                  </a:lnTo>
                  <a:lnTo>
                    <a:pt x="39581" y="131301"/>
                  </a:lnTo>
                  <a:lnTo>
                    <a:pt x="13887" y="126977"/>
                  </a:lnTo>
                  <a:lnTo>
                    <a:pt x="5322" y="121240"/>
                  </a:lnTo>
                  <a:lnTo>
                    <a:pt x="6070" y="111594"/>
                  </a:lnTo>
                  <a:lnTo>
                    <a:pt x="2495" y="106605"/>
                  </a:lnTo>
                  <a:lnTo>
                    <a:pt x="3908" y="91553"/>
                  </a:lnTo>
                  <a:lnTo>
                    <a:pt x="0" y="68353"/>
                  </a:lnTo>
                  <a:lnTo>
                    <a:pt x="10394" y="68353"/>
                  </a:lnTo>
                  <a:lnTo>
                    <a:pt x="14718" y="60121"/>
                  </a:lnTo>
                  <a:lnTo>
                    <a:pt x="17961" y="40081"/>
                  </a:lnTo>
                  <a:lnTo>
                    <a:pt x="14718" y="32597"/>
                  </a:lnTo>
                  <a:lnTo>
                    <a:pt x="17546" y="27940"/>
                  </a:lnTo>
                  <a:lnTo>
                    <a:pt x="31848" y="26859"/>
                  </a:lnTo>
                  <a:lnTo>
                    <a:pt x="35423" y="31516"/>
                  </a:lnTo>
                  <a:lnTo>
                    <a:pt x="46483" y="20789"/>
                  </a:lnTo>
                  <a:lnTo>
                    <a:pt x="41826" y="12556"/>
                  </a:lnTo>
                  <a:lnTo>
                    <a:pt x="40413" y="416"/>
                  </a:lnTo>
                  <a:lnTo>
                    <a:pt x="53634" y="3243"/>
                  </a:lnTo>
                  <a:lnTo>
                    <a:pt x="64028" y="0"/>
                  </a:lnTo>
                  <a:lnTo>
                    <a:pt x="65109" y="8232"/>
                  </a:lnTo>
                  <a:lnTo>
                    <a:pt x="82655" y="13222"/>
                  </a:lnTo>
                  <a:lnTo>
                    <a:pt x="82987" y="21121"/>
                  </a:lnTo>
                  <a:lnTo>
                    <a:pt x="99784" y="16797"/>
                  </a:lnTo>
                  <a:lnTo>
                    <a:pt x="109097" y="11060"/>
                  </a:lnTo>
                  <a:lnTo>
                    <a:pt x="129137" y="19624"/>
                  </a:lnTo>
                  <a:lnTo>
                    <a:pt x="137702" y="26443"/>
                  </a:lnTo>
                  <a:lnTo>
                    <a:pt x="137702" y="2644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8996159" y="3701416"/>
              <a:ext cx="32845" cy="40745"/>
            </a:xfrm>
            <a:custGeom>
              <a:rect b="b" l="l" r="r" t="t"/>
              <a:pathLst>
                <a:path extrusionOk="0" h="40745" w="32845">
                  <a:moveTo>
                    <a:pt x="30102" y="28273"/>
                  </a:moveTo>
                  <a:lnTo>
                    <a:pt x="23283" y="40746"/>
                  </a:lnTo>
                  <a:lnTo>
                    <a:pt x="18626" y="36422"/>
                  </a:lnTo>
                  <a:lnTo>
                    <a:pt x="13970" y="38168"/>
                  </a:lnTo>
                  <a:lnTo>
                    <a:pt x="2495" y="37835"/>
                  </a:lnTo>
                  <a:lnTo>
                    <a:pt x="1746" y="30684"/>
                  </a:lnTo>
                  <a:lnTo>
                    <a:pt x="0" y="24281"/>
                  </a:lnTo>
                  <a:lnTo>
                    <a:pt x="6403" y="13554"/>
                  </a:lnTo>
                  <a:lnTo>
                    <a:pt x="13221" y="3576"/>
                  </a:lnTo>
                  <a:lnTo>
                    <a:pt x="21786" y="5738"/>
                  </a:lnTo>
                  <a:lnTo>
                    <a:pt x="27856" y="0"/>
                  </a:lnTo>
                  <a:lnTo>
                    <a:pt x="32845" y="7151"/>
                  </a:lnTo>
                  <a:lnTo>
                    <a:pt x="32513" y="16465"/>
                  </a:lnTo>
                  <a:lnTo>
                    <a:pt x="21453" y="22202"/>
                  </a:lnTo>
                  <a:lnTo>
                    <a:pt x="30018" y="28273"/>
                  </a:lnTo>
                  <a:lnTo>
                    <a:pt x="30018" y="282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8340411" y="2716280"/>
              <a:ext cx="30350" cy="28522"/>
            </a:xfrm>
            <a:custGeom>
              <a:rect b="b" l="l" r="r" t="t"/>
              <a:pathLst>
                <a:path extrusionOk="0" h="28522" w="30350">
                  <a:moveTo>
                    <a:pt x="30351" y="10976"/>
                  </a:moveTo>
                  <a:lnTo>
                    <a:pt x="21786" y="28522"/>
                  </a:lnTo>
                  <a:lnTo>
                    <a:pt x="3243" y="16049"/>
                  </a:lnTo>
                  <a:lnTo>
                    <a:pt x="0" y="7151"/>
                  </a:lnTo>
                  <a:lnTo>
                    <a:pt x="24281" y="0"/>
                  </a:lnTo>
                  <a:lnTo>
                    <a:pt x="30351" y="1106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8292514" y="2681605"/>
              <a:ext cx="47231" cy="62449"/>
            </a:xfrm>
            <a:custGeom>
              <a:rect b="b" l="l" r="r" t="t"/>
              <a:pathLst>
                <a:path extrusionOk="0" h="62449" w="47231">
                  <a:moveTo>
                    <a:pt x="32513" y="59206"/>
                  </a:moveTo>
                  <a:lnTo>
                    <a:pt x="22119" y="62449"/>
                  </a:lnTo>
                  <a:lnTo>
                    <a:pt x="8897" y="59622"/>
                  </a:lnTo>
                  <a:lnTo>
                    <a:pt x="1414" y="47481"/>
                  </a:lnTo>
                  <a:lnTo>
                    <a:pt x="0" y="25695"/>
                  </a:lnTo>
                  <a:lnTo>
                    <a:pt x="2162" y="19625"/>
                  </a:lnTo>
                  <a:lnTo>
                    <a:pt x="6819" y="13222"/>
                  </a:lnTo>
                  <a:lnTo>
                    <a:pt x="21121" y="12141"/>
                  </a:lnTo>
                  <a:lnTo>
                    <a:pt x="26859" y="6070"/>
                  </a:lnTo>
                  <a:lnTo>
                    <a:pt x="39748" y="0"/>
                  </a:lnTo>
                  <a:lnTo>
                    <a:pt x="39748" y="11060"/>
                  </a:lnTo>
                  <a:lnTo>
                    <a:pt x="35423" y="18211"/>
                  </a:lnTo>
                  <a:lnTo>
                    <a:pt x="37918" y="23949"/>
                  </a:lnTo>
                  <a:lnTo>
                    <a:pt x="47231" y="27192"/>
                  </a:lnTo>
                  <a:lnTo>
                    <a:pt x="43656" y="35424"/>
                  </a:lnTo>
                  <a:lnTo>
                    <a:pt x="38667" y="33262"/>
                  </a:lnTo>
                  <a:lnTo>
                    <a:pt x="27607" y="48646"/>
                  </a:lnTo>
                  <a:lnTo>
                    <a:pt x="32596" y="593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6721910" y="3536769"/>
              <a:ext cx="72426" cy="52304"/>
            </a:xfrm>
            <a:custGeom>
              <a:rect b="b" l="l" r="r" t="t"/>
              <a:pathLst>
                <a:path extrusionOk="0" h="52304" w="72426">
                  <a:moveTo>
                    <a:pt x="3576" y="42076"/>
                  </a:moveTo>
                  <a:lnTo>
                    <a:pt x="4657" y="35673"/>
                  </a:lnTo>
                  <a:lnTo>
                    <a:pt x="0" y="28855"/>
                  </a:lnTo>
                  <a:lnTo>
                    <a:pt x="5322" y="24946"/>
                  </a:lnTo>
                  <a:lnTo>
                    <a:pt x="7816" y="16049"/>
                  </a:lnTo>
                  <a:lnTo>
                    <a:pt x="7484" y="3908"/>
                  </a:lnTo>
                  <a:lnTo>
                    <a:pt x="10311" y="0"/>
                  </a:lnTo>
                  <a:lnTo>
                    <a:pt x="25695" y="0"/>
                  </a:lnTo>
                  <a:lnTo>
                    <a:pt x="37170" y="5738"/>
                  </a:lnTo>
                  <a:lnTo>
                    <a:pt x="42491" y="5405"/>
                  </a:lnTo>
                  <a:lnTo>
                    <a:pt x="44986" y="13637"/>
                  </a:lnTo>
                  <a:lnTo>
                    <a:pt x="56046" y="12889"/>
                  </a:lnTo>
                  <a:lnTo>
                    <a:pt x="54632" y="19708"/>
                  </a:lnTo>
                  <a:lnTo>
                    <a:pt x="63529" y="20789"/>
                  </a:lnTo>
                  <a:lnTo>
                    <a:pt x="72427" y="29021"/>
                  </a:lnTo>
                  <a:lnTo>
                    <a:pt x="64195" y="38334"/>
                  </a:lnTo>
                  <a:lnTo>
                    <a:pt x="54881" y="33345"/>
                  </a:lnTo>
                  <a:lnTo>
                    <a:pt x="45568" y="34426"/>
                  </a:lnTo>
                  <a:lnTo>
                    <a:pt x="39165" y="33345"/>
                  </a:lnTo>
                  <a:lnTo>
                    <a:pt x="35257" y="37669"/>
                  </a:lnTo>
                  <a:lnTo>
                    <a:pt x="27358" y="39083"/>
                  </a:lnTo>
                  <a:lnTo>
                    <a:pt x="24863" y="33345"/>
                  </a:lnTo>
                  <a:lnTo>
                    <a:pt x="18044" y="36588"/>
                  </a:lnTo>
                  <a:lnTo>
                    <a:pt x="8399" y="52304"/>
                  </a:lnTo>
                  <a:lnTo>
                    <a:pt x="3742" y="48729"/>
                  </a:lnTo>
                  <a:lnTo>
                    <a:pt x="3409" y="42326"/>
                  </a:lnTo>
                  <a:lnTo>
                    <a:pt x="3409" y="4232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986925" y="3141368"/>
              <a:ext cx="407701" cy="414277"/>
            </a:xfrm>
            <a:custGeom>
              <a:rect b="b" l="l" r="r" t="t"/>
              <a:pathLst>
                <a:path extrusionOk="0" h="414277" w="407701">
                  <a:moveTo>
                    <a:pt x="329953" y="3659"/>
                  </a:moveTo>
                  <a:lnTo>
                    <a:pt x="326378" y="15467"/>
                  </a:lnTo>
                  <a:lnTo>
                    <a:pt x="329953" y="37253"/>
                  </a:lnTo>
                  <a:lnTo>
                    <a:pt x="326045" y="56213"/>
                  </a:lnTo>
                  <a:lnTo>
                    <a:pt x="314570" y="69102"/>
                  </a:lnTo>
                  <a:lnTo>
                    <a:pt x="316732" y="86232"/>
                  </a:lnTo>
                  <a:lnTo>
                    <a:pt x="332781" y="100202"/>
                  </a:lnTo>
                  <a:lnTo>
                    <a:pt x="333113" y="105524"/>
                  </a:lnTo>
                  <a:lnTo>
                    <a:pt x="345254" y="114837"/>
                  </a:lnTo>
                  <a:lnTo>
                    <a:pt x="354567" y="155915"/>
                  </a:lnTo>
                  <a:lnTo>
                    <a:pt x="361385" y="176288"/>
                  </a:lnTo>
                  <a:lnTo>
                    <a:pt x="362799" y="187015"/>
                  </a:lnTo>
                  <a:lnTo>
                    <a:pt x="359972" y="205559"/>
                  </a:lnTo>
                  <a:lnTo>
                    <a:pt x="361385" y="216286"/>
                  </a:lnTo>
                  <a:lnTo>
                    <a:pt x="359223" y="228759"/>
                  </a:lnTo>
                  <a:lnTo>
                    <a:pt x="361385" y="243062"/>
                  </a:lnTo>
                  <a:lnTo>
                    <a:pt x="353486" y="252708"/>
                  </a:lnTo>
                  <a:lnTo>
                    <a:pt x="365626" y="269505"/>
                  </a:lnTo>
                  <a:lnTo>
                    <a:pt x="366375" y="279151"/>
                  </a:lnTo>
                  <a:lnTo>
                    <a:pt x="373858" y="292040"/>
                  </a:lnTo>
                  <a:lnTo>
                    <a:pt x="382756" y="287716"/>
                  </a:lnTo>
                  <a:lnTo>
                    <a:pt x="398804" y="298443"/>
                  </a:lnTo>
                  <a:lnTo>
                    <a:pt x="407702" y="312745"/>
                  </a:lnTo>
                  <a:lnTo>
                    <a:pt x="340514" y="356734"/>
                  </a:lnTo>
                  <a:lnTo>
                    <a:pt x="283304" y="401804"/>
                  </a:lnTo>
                  <a:lnTo>
                    <a:pt x="255448" y="411783"/>
                  </a:lnTo>
                  <a:lnTo>
                    <a:pt x="233329" y="414277"/>
                  </a:lnTo>
                  <a:lnTo>
                    <a:pt x="232996" y="399642"/>
                  </a:lnTo>
                  <a:lnTo>
                    <a:pt x="223683" y="395734"/>
                  </a:lnTo>
                  <a:lnTo>
                    <a:pt x="211210" y="389331"/>
                  </a:lnTo>
                  <a:lnTo>
                    <a:pt x="206554" y="378604"/>
                  </a:lnTo>
                  <a:lnTo>
                    <a:pt x="139698" y="328545"/>
                  </a:lnTo>
                  <a:lnTo>
                    <a:pt x="73258" y="278486"/>
                  </a:lnTo>
                  <a:lnTo>
                    <a:pt x="0" y="222772"/>
                  </a:lnTo>
                  <a:lnTo>
                    <a:pt x="333" y="218448"/>
                  </a:lnTo>
                  <a:lnTo>
                    <a:pt x="665" y="217034"/>
                  </a:lnTo>
                  <a:lnTo>
                    <a:pt x="998" y="189842"/>
                  </a:lnTo>
                  <a:lnTo>
                    <a:pt x="32763" y="172713"/>
                  </a:lnTo>
                  <a:lnTo>
                    <a:pt x="52054" y="169137"/>
                  </a:lnTo>
                  <a:lnTo>
                    <a:pt x="68103" y="163067"/>
                  </a:lnTo>
                  <a:lnTo>
                    <a:pt x="75587" y="151591"/>
                  </a:lnTo>
                  <a:lnTo>
                    <a:pt x="98454" y="142694"/>
                  </a:lnTo>
                  <a:lnTo>
                    <a:pt x="99535" y="125564"/>
                  </a:lnTo>
                  <a:lnTo>
                    <a:pt x="110594" y="123402"/>
                  </a:lnTo>
                  <a:lnTo>
                    <a:pt x="119492" y="115169"/>
                  </a:lnTo>
                  <a:lnTo>
                    <a:pt x="144854" y="111261"/>
                  </a:lnTo>
                  <a:lnTo>
                    <a:pt x="148429" y="102364"/>
                  </a:lnTo>
                  <a:lnTo>
                    <a:pt x="143440" y="97374"/>
                  </a:lnTo>
                  <a:lnTo>
                    <a:pt x="136621" y="73093"/>
                  </a:lnTo>
                  <a:lnTo>
                    <a:pt x="135540" y="59123"/>
                  </a:lnTo>
                  <a:lnTo>
                    <a:pt x="128722" y="44488"/>
                  </a:lnTo>
                  <a:lnTo>
                    <a:pt x="146932" y="32015"/>
                  </a:lnTo>
                  <a:lnTo>
                    <a:pt x="167638" y="28106"/>
                  </a:lnTo>
                  <a:lnTo>
                    <a:pt x="179445" y="18793"/>
                  </a:lnTo>
                  <a:lnTo>
                    <a:pt x="197656" y="11642"/>
                  </a:lnTo>
                  <a:lnTo>
                    <a:pt x="229836" y="7733"/>
                  </a:lnTo>
                  <a:lnTo>
                    <a:pt x="261268" y="5987"/>
                  </a:lnTo>
                  <a:lnTo>
                    <a:pt x="270914" y="9230"/>
                  </a:lnTo>
                  <a:lnTo>
                    <a:pt x="288460" y="333"/>
                  </a:lnTo>
                  <a:lnTo>
                    <a:pt x="308832" y="0"/>
                  </a:lnTo>
                  <a:lnTo>
                    <a:pt x="316732" y="5322"/>
                  </a:lnTo>
                  <a:lnTo>
                    <a:pt x="329621" y="3908"/>
                  </a:lnTo>
                  <a:lnTo>
                    <a:pt x="329621" y="39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517186" y="3961358"/>
              <a:ext cx="115666" cy="145354"/>
            </a:xfrm>
            <a:custGeom>
              <a:rect b="b" l="l" r="r" t="t"/>
              <a:pathLst>
                <a:path extrusionOk="0" h="145354" w="115666">
                  <a:moveTo>
                    <a:pt x="112839" y="34925"/>
                  </a:moveTo>
                  <a:lnTo>
                    <a:pt x="115667" y="52471"/>
                  </a:lnTo>
                  <a:lnTo>
                    <a:pt x="109596" y="67106"/>
                  </a:lnTo>
                  <a:lnTo>
                    <a:pt x="87810" y="91387"/>
                  </a:lnTo>
                  <a:lnTo>
                    <a:pt x="63862" y="100285"/>
                  </a:lnTo>
                  <a:lnTo>
                    <a:pt x="51722" y="120325"/>
                  </a:lnTo>
                  <a:lnTo>
                    <a:pt x="48479" y="135709"/>
                  </a:lnTo>
                  <a:lnTo>
                    <a:pt x="37419" y="145355"/>
                  </a:lnTo>
                  <a:lnTo>
                    <a:pt x="28522" y="133547"/>
                  </a:lnTo>
                  <a:lnTo>
                    <a:pt x="20289" y="131052"/>
                  </a:lnTo>
                  <a:lnTo>
                    <a:pt x="12057" y="132798"/>
                  </a:lnTo>
                  <a:lnTo>
                    <a:pt x="10976" y="124566"/>
                  </a:lnTo>
                  <a:lnTo>
                    <a:pt x="16714" y="119244"/>
                  </a:lnTo>
                  <a:lnTo>
                    <a:pt x="14219" y="109598"/>
                  </a:lnTo>
                  <a:lnTo>
                    <a:pt x="24613" y="92468"/>
                  </a:lnTo>
                  <a:lnTo>
                    <a:pt x="19957" y="82490"/>
                  </a:lnTo>
                  <a:lnTo>
                    <a:pt x="12473" y="93217"/>
                  </a:lnTo>
                  <a:lnTo>
                    <a:pt x="0" y="82822"/>
                  </a:lnTo>
                  <a:lnTo>
                    <a:pt x="3908" y="76419"/>
                  </a:lnTo>
                  <a:lnTo>
                    <a:pt x="333" y="55714"/>
                  </a:lnTo>
                  <a:lnTo>
                    <a:pt x="7484" y="52138"/>
                  </a:lnTo>
                  <a:lnTo>
                    <a:pt x="11059" y="37835"/>
                  </a:lnTo>
                  <a:lnTo>
                    <a:pt x="18543" y="23200"/>
                  </a:lnTo>
                  <a:lnTo>
                    <a:pt x="17462" y="13887"/>
                  </a:lnTo>
                  <a:lnTo>
                    <a:pt x="28522" y="8898"/>
                  </a:lnTo>
                  <a:lnTo>
                    <a:pt x="42491" y="0"/>
                  </a:lnTo>
                  <a:lnTo>
                    <a:pt x="62531" y="12889"/>
                  </a:lnTo>
                  <a:lnTo>
                    <a:pt x="66440" y="12556"/>
                  </a:lnTo>
                  <a:lnTo>
                    <a:pt x="71429" y="22535"/>
                  </a:lnTo>
                  <a:lnTo>
                    <a:pt x="88558" y="25778"/>
                  </a:lnTo>
                  <a:lnTo>
                    <a:pt x="94296" y="22202"/>
                  </a:lnTo>
                  <a:lnTo>
                    <a:pt x="104274" y="29686"/>
                  </a:lnTo>
                  <a:lnTo>
                    <a:pt x="112839" y="35008"/>
                  </a:lnTo>
                  <a:lnTo>
                    <a:pt x="112839" y="350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8637768" y="3268013"/>
              <a:ext cx="250874" cy="220110"/>
            </a:xfrm>
            <a:custGeom>
              <a:rect b="b" l="l" r="r" t="t"/>
              <a:pathLst>
                <a:path extrusionOk="0" h="220110" w="250874">
                  <a:moveTo>
                    <a:pt x="183353" y="8482"/>
                  </a:moveTo>
                  <a:lnTo>
                    <a:pt x="197323" y="42076"/>
                  </a:lnTo>
                  <a:lnTo>
                    <a:pt x="199818" y="47814"/>
                  </a:lnTo>
                  <a:lnTo>
                    <a:pt x="195161" y="57127"/>
                  </a:lnTo>
                  <a:lnTo>
                    <a:pt x="192667" y="74257"/>
                  </a:lnTo>
                  <a:lnTo>
                    <a:pt x="188343" y="86398"/>
                  </a:lnTo>
                  <a:lnTo>
                    <a:pt x="184019" y="90306"/>
                  </a:lnTo>
                  <a:lnTo>
                    <a:pt x="176867" y="82822"/>
                  </a:lnTo>
                  <a:lnTo>
                    <a:pt x="167222" y="72844"/>
                  </a:lnTo>
                  <a:lnTo>
                    <a:pt x="150425" y="39997"/>
                  </a:lnTo>
                  <a:lnTo>
                    <a:pt x="148679" y="42159"/>
                  </a:lnTo>
                  <a:lnTo>
                    <a:pt x="158657" y="66108"/>
                  </a:lnTo>
                  <a:lnTo>
                    <a:pt x="172627" y="89308"/>
                  </a:lnTo>
                  <a:lnTo>
                    <a:pt x="190172" y="125065"/>
                  </a:lnTo>
                  <a:lnTo>
                    <a:pt x="198404" y="137538"/>
                  </a:lnTo>
                  <a:lnTo>
                    <a:pt x="205556" y="150427"/>
                  </a:lnTo>
                  <a:lnTo>
                    <a:pt x="224847" y="175789"/>
                  </a:lnTo>
                  <a:lnTo>
                    <a:pt x="221271" y="179698"/>
                  </a:lnTo>
                  <a:lnTo>
                    <a:pt x="222685" y="194749"/>
                  </a:lnTo>
                  <a:lnTo>
                    <a:pt x="246966" y="215454"/>
                  </a:lnTo>
                  <a:lnTo>
                    <a:pt x="250874" y="220111"/>
                  </a:lnTo>
                  <a:lnTo>
                    <a:pt x="15383" y="220111"/>
                  </a:lnTo>
                  <a:lnTo>
                    <a:pt x="11808" y="135376"/>
                  </a:lnTo>
                  <a:lnTo>
                    <a:pt x="7151" y="53884"/>
                  </a:lnTo>
                  <a:lnTo>
                    <a:pt x="0" y="35341"/>
                  </a:lnTo>
                  <a:lnTo>
                    <a:pt x="3908" y="21371"/>
                  </a:lnTo>
                  <a:lnTo>
                    <a:pt x="333" y="11392"/>
                  </a:lnTo>
                  <a:lnTo>
                    <a:pt x="6403" y="333"/>
                  </a:lnTo>
                  <a:lnTo>
                    <a:pt x="32097" y="0"/>
                  </a:lnTo>
                  <a:lnTo>
                    <a:pt x="51389" y="6070"/>
                  </a:lnTo>
                  <a:lnTo>
                    <a:pt x="71013" y="12889"/>
                  </a:lnTo>
                  <a:lnTo>
                    <a:pt x="80326" y="16465"/>
                  </a:lnTo>
                  <a:lnTo>
                    <a:pt x="94629" y="9313"/>
                  </a:lnTo>
                  <a:lnTo>
                    <a:pt x="102113" y="2910"/>
                  </a:lnTo>
                  <a:lnTo>
                    <a:pt x="118909" y="748"/>
                  </a:lnTo>
                  <a:lnTo>
                    <a:pt x="132879" y="3576"/>
                  </a:lnTo>
                  <a:lnTo>
                    <a:pt x="139282" y="15051"/>
                  </a:lnTo>
                  <a:lnTo>
                    <a:pt x="143190" y="7567"/>
                  </a:lnTo>
                  <a:lnTo>
                    <a:pt x="158906" y="12889"/>
                  </a:lnTo>
                  <a:lnTo>
                    <a:pt x="174290" y="14303"/>
                  </a:lnTo>
                  <a:lnTo>
                    <a:pt x="183187" y="8565"/>
                  </a:lnTo>
                  <a:lnTo>
                    <a:pt x="183187" y="8565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8886147" y="3579843"/>
              <a:ext cx="138117" cy="127310"/>
            </a:xfrm>
            <a:custGeom>
              <a:rect b="b" l="l" r="r" t="t"/>
              <a:pathLst>
                <a:path extrusionOk="0" h="127310" w="138117">
                  <a:moveTo>
                    <a:pt x="137952" y="121572"/>
                  </a:moveTo>
                  <a:lnTo>
                    <a:pt x="131881" y="127310"/>
                  </a:lnTo>
                  <a:lnTo>
                    <a:pt x="123317" y="125148"/>
                  </a:lnTo>
                  <a:lnTo>
                    <a:pt x="116165" y="117664"/>
                  </a:lnTo>
                  <a:lnTo>
                    <a:pt x="107268" y="104442"/>
                  </a:lnTo>
                  <a:lnTo>
                    <a:pt x="97955" y="96959"/>
                  </a:lnTo>
                  <a:lnTo>
                    <a:pt x="92633" y="89059"/>
                  </a:lnTo>
                  <a:lnTo>
                    <a:pt x="74755" y="79745"/>
                  </a:lnTo>
                  <a:lnTo>
                    <a:pt x="60785" y="79413"/>
                  </a:lnTo>
                  <a:lnTo>
                    <a:pt x="55796" y="74756"/>
                  </a:lnTo>
                  <a:lnTo>
                    <a:pt x="44321" y="80078"/>
                  </a:lnTo>
                  <a:lnTo>
                    <a:pt x="31432" y="69684"/>
                  </a:lnTo>
                  <a:lnTo>
                    <a:pt x="26110" y="86814"/>
                  </a:lnTo>
                  <a:lnTo>
                    <a:pt x="2495" y="81824"/>
                  </a:lnTo>
                  <a:lnTo>
                    <a:pt x="0" y="72927"/>
                  </a:lnTo>
                  <a:lnTo>
                    <a:pt x="7151" y="39000"/>
                  </a:lnTo>
                  <a:lnTo>
                    <a:pt x="8232" y="23949"/>
                  </a:lnTo>
                  <a:lnTo>
                    <a:pt x="14302" y="16797"/>
                  </a:lnTo>
                  <a:lnTo>
                    <a:pt x="28605" y="12889"/>
                  </a:lnTo>
                  <a:lnTo>
                    <a:pt x="38251" y="0"/>
                  </a:lnTo>
                  <a:lnTo>
                    <a:pt x="51139" y="26443"/>
                  </a:lnTo>
                  <a:lnTo>
                    <a:pt x="57958" y="47565"/>
                  </a:lnTo>
                  <a:lnTo>
                    <a:pt x="69433" y="58624"/>
                  </a:lnTo>
                  <a:lnTo>
                    <a:pt x="98038" y="80411"/>
                  </a:lnTo>
                  <a:lnTo>
                    <a:pt x="109846" y="93300"/>
                  </a:lnTo>
                  <a:lnTo>
                    <a:pt x="121321" y="106854"/>
                  </a:lnTo>
                  <a:lnTo>
                    <a:pt x="127724" y="114754"/>
                  </a:lnTo>
                  <a:lnTo>
                    <a:pt x="138118" y="121572"/>
                  </a:lnTo>
                  <a:lnTo>
                    <a:pt x="138118" y="12157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537817" y="2641940"/>
              <a:ext cx="77831" cy="45319"/>
            </a:xfrm>
            <a:custGeom>
              <a:rect b="b" l="l" r="r" t="t"/>
              <a:pathLst>
                <a:path extrusionOk="0" h="45319" w="77831">
                  <a:moveTo>
                    <a:pt x="74589" y="2744"/>
                  </a:moveTo>
                  <a:lnTo>
                    <a:pt x="77832" y="6320"/>
                  </a:lnTo>
                  <a:lnTo>
                    <a:pt x="68519" y="18460"/>
                  </a:lnTo>
                  <a:lnTo>
                    <a:pt x="77083" y="38501"/>
                  </a:lnTo>
                  <a:lnTo>
                    <a:pt x="71346" y="45319"/>
                  </a:lnTo>
                  <a:lnTo>
                    <a:pt x="57792" y="44987"/>
                  </a:lnTo>
                  <a:lnTo>
                    <a:pt x="42076" y="37087"/>
                  </a:lnTo>
                  <a:lnTo>
                    <a:pt x="34592" y="34592"/>
                  </a:lnTo>
                  <a:lnTo>
                    <a:pt x="21038" y="38168"/>
                  </a:lnTo>
                  <a:lnTo>
                    <a:pt x="20705" y="25695"/>
                  </a:lnTo>
                  <a:lnTo>
                    <a:pt x="15383" y="28522"/>
                  </a:lnTo>
                  <a:lnTo>
                    <a:pt x="3576" y="21038"/>
                  </a:lnTo>
                  <a:lnTo>
                    <a:pt x="0" y="8898"/>
                  </a:lnTo>
                  <a:lnTo>
                    <a:pt x="19624" y="2827"/>
                  </a:lnTo>
                  <a:lnTo>
                    <a:pt x="39664" y="0"/>
                  </a:lnTo>
                  <a:lnTo>
                    <a:pt x="57875" y="3243"/>
                  </a:lnTo>
                  <a:lnTo>
                    <a:pt x="74672" y="2910"/>
                  </a:lnTo>
                  <a:lnTo>
                    <a:pt x="74672" y="291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8823034" y="3649693"/>
              <a:ext cx="299768" cy="264681"/>
            </a:xfrm>
            <a:custGeom>
              <a:rect b="b" l="l" r="r" t="t"/>
              <a:pathLst>
                <a:path extrusionOk="0" h="264681" w="299768">
                  <a:moveTo>
                    <a:pt x="123815" y="9563"/>
                  </a:moveTo>
                  <a:lnTo>
                    <a:pt x="137785" y="9895"/>
                  </a:lnTo>
                  <a:lnTo>
                    <a:pt x="155663" y="19209"/>
                  </a:lnTo>
                  <a:lnTo>
                    <a:pt x="160985" y="27109"/>
                  </a:lnTo>
                  <a:lnTo>
                    <a:pt x="170299" y="34592"/>
                  </a:lnTo>
                  <a:lnTo>
                    <a:pt x="179196" y="47814"/>
                  </a:lnTo>
                  <a:lnTo>
                    <a:pt x="186347" y="55298"/>
                  </a:lnTo>
                  <a:lnTo>
                    <a:pt x="179528" y="65277"/>
                  </a:lnTo>
                  <a:lnTo>
                    <a:pt x="173126" y="76004"/>
                  </a:lnTo>
                  <a:lnTo>
                    <a:pt x="174872" y="82406"/>
                  </a:lnTo>
                  <a:lnTo>
                    <a:pt x="175620" y="89558"/>
                  </a:lnTo>
                  <a:lnTo>
                    <a:pt x="187095" y="89890"/>
                  </a:lnTo>
                  <a:lnTo>
                    <a:pt x="191752" y="88144"/>
                  </a:lnTo>
                  <a:lnTo>
                    <a:pt x="196409" y="92468"/>
                  </a:lnTo>
                  <a:lnTo>
                    <a:pt x="192085" y="100368"/>
                  </a:lnTo>
                  <a:lnTo>
                    <a:pt x="199984" y="113257"/>
                  </a:lnTo>
                  <a:lnTo>
                    <a:pt x="207884" y="124316"/>
                  </a:lnTo>
                  <a:lnTo>
                    <a:pt x="215783" y="132549"/>
                  </a:lnTo>
                  <a:lnTo>
                    <a:pt x="282639" y="159741"/>
                  </a:lnTo>
                  <a:lnTo>
                    <a:pt x="299768" y="159408"/>
                  </a:lnTo>
                  <a:lnTo>
                    <a:pt x="244056" y="228343"/>
                  </a:lnTo>
                  <a:lnTo>
                    <a:pt x="217945" y="229424"/>
                  </a:lnTo>
                  <a:lnTo>
                    <a:pt x="200067" y="245473"/>
                  </a:lnTo>
                  <a:lnTo>
                    <a:pt x="187179" y="245806"/>
                  </a:lnTo>
                  <a:lnTo>
                    <a:pt x="181857" y="253290"/>
                  </a:lnTo>
                  <a:lnTo>
                    <a:pt x="167887" y="253290"/>
                  </a:lnTo>
                  <a:lnTo>
                    <a:pt x="159655" y="245390"/>
                  </a:lnTo>
                  <a:lnTo>
                    <a:pt x="141112" y="255036"/>
                  </a:lnTo>
                  <a:lnTo>
                    <a:pt x="135374" y="264682"/>
                  </a:lnTo>
                  <a:lnTo>
                    <a:pt x="121820" y="262520"/>
                  </a:lnTo>
                  <a:lnTo>
                    <a:pt x="117163" y="260025"/>
                  </a:lnTo>
                  <a:lnTo>
                    <a:pt x="112507" y="260774"/>
                  </a:lnTo>
                  <a:lnTo>
                    <a:pt x="106104" y="260441"/>
                  </a:lnTo>
                  <a:lnTo>
                    <a:pt x="80409" y="241149"/>
                  </a:lnTo>
                  <a:lnTo>
                    <a:pt x="66107" y="241149"/>
                  </a:lnTo>
                  <a:lnTo>
                    <a:pt x="59289" y="233665"/>
                  </a:lnTo>
                  <a:lnTo>
                    <a:pt x="58956" y="220776"/>
                  </a:lnTo>
                  <a:lnTo>
                    <a:pt x="48562" y="216868"/>
                  </a:lnTo>
                  <a:lnTo>
                    <a:pt x="36089" y="191838"/>
                  </a:lnTo>
                  <a:lnTo>
                    <a:pt x="26775" y="186516"/>
                  </a:lnTo>
                  <a:lnTo>
                    <a:pt x="23200" y="177203"/>
                  </a:lnTo>
                  <a:lnTo>
                    <a:pt x="12473" y="166143"/>
                  </a:lnTo>
                  <a:lnTo>
                    <a:pt x="0" y="164397"/>
                  </a:lnTo>
                  <a:lnTo>
                    <a:pt x="6819" y="151508"/>
                  </a:lnTo>
                  <a:lnTo>
                    <a:pt x="17545" y="150760"/>
                  </a:lnTo>
                  <a:lnTo>
                    <a:pt x="20372" y="143941"/>
                  </a:lnTo>
                  <a:lnTo>
                    <a:pt x="19624" y="126063"/>
                  </a:lnTo>
                  <a:lnTo>
                    <a:pt x="19624" y="123236"/>
                  </a:lnTo>
                  <a:lnTo>
                    <a:pt x="24946" y="99287"/>
                  </a:lnTo>
                  <a:lnTo>
                    <a:pt x="34259" y="92884"/>
                  </a:lnTo>
                  <a:lnTo>
                    <a:pt x="36005" y="83571"/>
                  </a:lnTo>
                  <a:lnTo>
                    <a:pt x="44238" y="65692"/>
                  </a:lnTo>
                  <a:lnTo>
                    <a:pt x="56045" y="54633"/>
                  </a:lnTo>
                  <a:lnTo>
                    <a:pt x="63197" y="31765"/>
                  </a:lnTo>
                  <a:lnTo>
                    <a:pt x="65691" y="12141"/>
                  </a:lnTo>
                  <a:lnTo>
                    <a:pt x="89307" y="17130"/>
                  </a:lnTo>
                  <a:lnTo>
                    <a:pt x="94629" y="0"/>
                  </a:lnTo>
                  <a:lnTo>
                    <a:pt x="107517" y="10394"/>
                  </a:lnTo>
                  <a:lnTo>
                    <a:pt x="118993" y="5072"/>
                  </a:lnTo>
                  <a:lnTo>
                    <a:pt x="123982" y="9729"/>
                  </a:lnTo>
                  <a:lnTo>
                    <a:pt x="123982" y="972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461150" y="2428897"/>
              <a:ext cx="191918" cy="207970"/>
            </a:xfrm>
            <a:custGeom>
              <a:rect b="b" l="l" r="r" t="t"/>
              <a:pathLst>
                <a:path extrusionOk="0" h="207970" w="191918">
                  <a:moveTo>
                    <a:pt x="116914" y="21038"/>
                  </a:moveTo>
                  <a:lnTo>
                    <a:pt x="118327" y="34592"/>
                  </a:lnTo>
                  <a:lnTo>
                    <a:pt x="144438" y="47814"/>
                  </a:lnTo>
                  <a:lnTo>
                    <a:pt x="134043" y="62865"/>
                  </a:lnTo>
                  <a:lnTo>
                    <a:pt x="157243" y="85400"/>
                  </a:lnTo>
                  <a:lnTo>
                    <a:pt x="151173" y="102530"/>
                  </a:lnTo>
                  <a:lnTo>
                    <a:pt x="168718" y="117581"/>
                  </a:lnTo>
                  <a:lnTo>
                    <a:pt x="165475" y="131135"/>
                  </a:lnTo>
                  <a:lnTo>
                    <a:pt x="191918" y="145105"/>
                  </a:lnTo>
                  <a:lnTo>
                    <a:pt x="188675" y="155500"/>
                  </a:lnTo>
                  <a:lnTo>
                    <a:pt x="176535" y="167640"/>
                  </a:lnTo>
                  <a:lnTo>
                    <a:pt x="147930" y="194083"/>
                  </a:lnTo>
                  <a:lnTo>
                    <a:pt x="119325" y="195830"/>
                  </a:lnTo>
                  <a:lnTo>
                    <a:pt x="92134" y="203314"/>
                  </a:lnTo>
                  <a:lnTo>
                    <a:pt x="66772" y="207970"/>
                  </a:lnTo>
                  <a:lnTo>
                    <a:pt x="55297" y="196495"/>
                  </a:lnTo>
                  <a:lnTo>
                    <a:pt x="38500" y="189676"/>
                  </a:lnTo>
                  <a:lnTo>
                    <a:pt x="38833" y="168971"/>
                  </a:lnTo>
                  <a:lnTo>
                    <a:pt x="28106" y="150427"/>
                  </a:lnTo>
                  <a:lnTo>
                    <a:pt x="33843" y="138286"/>
                  </a:lnTo>
                  <a:lnTo>
                    <a:pt x="45651" y="125813"/>
                  </a:lnTo>
                  <a:lnTo>
                    <a:pt x="77083" y="103694"/>
                  </a:lnTo>
                  <a:lnTo>
                    <a:pt x="86396" y="99370"/>
                  </a:lnTo>
                  <a:lnTo>
                    <a:pt x="83154" y="90805"/>
                  </a:lnTo>
                  <a:lnTo>
                    <a:pt x="59954" y="81492"/>
                  </a:lnTo>
                  <a:lnTo>
                    <a:pt x="53551" y="73592"/>
                  </a:lnTo>
                  <a:lnTo>
                    <a:pt x="47148" y="43241"/>
                  </a:lnTo>
                  <a:lnTo>
                    <a:pt x="21453" y="30019"/>
                  </a:lnTo>
                  <a:lnTo>
                    <a:pt x="0" y="20373"/>
                  </a:lnTo>
                  <a:lnTo>
                    <a:pt x="7899" y="15384"/>
                  </a:lnTo>
                  <a:lnTo>
                    <a:pt x="26110" y="25362"/>
                  </a:lnTo>
                  <a:lnTo>
                    <a:pt x="45069" y="24614"/>
                  </a:lnTo>
                  <a:lnTo>
                    <a:pt x="61866" y="29271"/>
                  </a:lnTo>
                  <a:lnTo>
                    <a:pt x="74007" y="20706"/>
                  </a:lnTo>
                  <a:lnTo>
                    <a:pt x="77915" y="6403"/>
                  </a:lnTo>
                  <a:lnTo>
                    <a:pt x="99036" y="0"/>
                  </a:lnTo>
                  <a:lnTo>
                    <a:pt x="119741" y="7484"/>
                  </a:lnTo>
                  <a:lnTo>
                    <a:pt x="116914" y="21038"/>
                  </a:lnTo>
                  <a:lnTo>
                    <a:pt x="116914" y="2103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8335588" y="3939571"/>
              <a:ext cx="113920" cy="144772"/>
            </a:xfrm>
            <a:custGeom>
              <a:rect b="b" l="l" r="r" t="t"/>
              <a:pathLst>
                <a:path extrusionOk="0" h="144772" w="113920">
                  <a:moveTo>
                    <a:pt x="86646" y="1331"/>
                  </a:moveTo>
                  <a:lnTo>
                    <a:pt x="85232" y="11309"/>
                  </a:lnTo>
                  <a:lnTo>
                    <a:pt x="90970" y="23117"/>
                  </a:lnTo>
                  <a:lnTo>
                    <a:pt x="106021" y="21371"/>
                  </a:lnTo>
                  <a:lnTo>
                    <a:pt x="111010" y="25695"/>
                  </a:lnTo>
                  <a:lnTo>
                    <a:pt x="102113" y="52471"/>
                  </a:lnTo>
                  <a:lnTo>
                    <a:pt x="111758" y="66025"/>
                  </a:lnTo>
                  <a:lnTo>
                    <a:pt x="113920" y="83903"/>
                  </a:lnTo>
                  <a:lnTo>
                    <a:pt x="111426" y="99287"/>
                  </a:lnTo>
                  <a:lnTo>
                    <a:pt x="105355" y="110014"/>
                  </a:lnTo>
                  <a:lnTo>
                    <a:pt x="87477" y="108933"/>
                  </a:lnTo>
                  <a:lnTo>
                    <a:pt x="76418" y="97873"/>
                  </a:lnTo>
                  <a:lnTo>
                    <a:pt x="75004" y="108268"/>
                  </a:lnTo>
                  <a:lnTo>
                    <a:pt x="61450" y="111095"/>
                  </a:lnTo>
                  <a:lnTo>
                    <a:pt x="54299" y="116833"/>
                  </a:lnTo>
                  <a:lnTo>
                    <a:pt x="61783" y="131884"/>
                  </a:lnTo>
                  <a:lnTo>
                    <a:pt x="46400" y="144773"/>
                  </a:lnTo>
                  <a:lnTo>
                    <a:pt x="25694" y="121572"/>
                  </a:lnTo>
                  <a:lnTo>
                    <a:pt x="12473" y="102613"/>
                  </a:lnTo>
                  <a:lnTo>
                    <a:pt x="0" y="78997"/>
                  </a:lnTo>
                  <a:lnTo>
                    <a:pt x="748" y="71097"/>
                  </a:lnTo>
                  <a:lnTo>
                    <a:pt x="5405" y="63946"/>
                  </a:lnTo>
                  <a:lnTo>
                    <a:pt x="10062" y="47149"/>
                  </a:lnTo>
                  <a:lnTo>
                    <a:pt x="14385" y="30019"/>
                  </a:lnTo>
                  <a:lnTo>
                    <a:pt x="21204" y="28938"/>
                  </a:lnTo>
                  <a:lnTo>
                    <a:pt x="50474" y="28938"/>
                  </a:lnTo>
                  <a:lnTo>
                    <a:pt x="50474" y="1414"/>
                  </a:lnTo>
                  <a:lnTo>
                    <a:pt x="60120" y="0"/>
                  </a:lnTo>
                  <a:lnTo>
                    <a:pt x="72260" y="2827"/>
                  </a:lnTo>
                  <a:lnTo>
                    <a:pt x="84401" y="0"/>
                  </a:lnTo>
                  <a:lnTo>
                    <a:pt x="86895" y="1414"/>
                  </a:lnTo>
                  <a:lnTo>
                    <a:pt x="86895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8028086" y="2736404"/>
              <a:ext cx="32928" cy="28355"/>
            </a:xfrm>
            <a:custGeom>
              <a:rect b="b" l="l" r="r" t="t"/>
              <a:pathLst>
                <a:path extrusionOk="0" h="28355" w="32928">
                  <a:moveTo>
                    <a:pt x="23200" y="28356"/>
                  </a:moveTo>
                  <a:lnTo>
                    <a:pt x="10727" y="24032"/>
                  </a:lnTo>
                  <a:lnTo>
                    <a:pt x="0" y="24364"/>
                  </a:lnTo>
                  <a:lnTo>
                    <a:pt x="4324" y="12556"/>
                  </a:lnTo>
                  <a:lnTo>
                    <a:pt x="1081" y="1081"/>
                  </a:lnTo>
                  <a:lnTo>
                    <a:pt x="15383" y="0"/>
                  </a:lnTo>
                  <a:lnTo>
                    <a:pt x="32929" y="13554"/>
                  </a:lnTo>
                  <a:lnTo>
                    <a:pt x="23283" y="28189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8055111" y="2662230"/>
              <a:ext cx="131465" cy="188761"/>
            </a:xfrm>
            <a:custGeom>
              <a:rect b="b" l="l" r="r" t="t"/>
              <a:pathLst>
                <a:path extrusionOk="0" h="188761" w="131465">
                  <a:moveTo>
                    <a:pt x="53052" y="0"/>
                  </a:moveTo>
                  <a:lnTo>
                    <a:pt x="34841" y="23200"/>
                  </a:lnTo>
                  <a:lnTo>
                    <a:pt x="51638" y="20373"/>
                  </a:lnTo>
                  <a:lnTo>
                    <a:pt x="69849" y="20373"/>
                  </a:lnTo>
                  <a:lnTo>
                    <a:pt x="65192" y="37919"/>
                  </a:lnTo>
                  <a:lnTo>
                    <a:pt x="49809" y="57211"/>
                  </a:lnTo>
                  <a:lnTo>
                    <a:pt x="67354" y="58292"/>
                  </a:lnTo>
                  <a:lnTo>
                    <a:pt x="68435" y="60786"/>
                  </a:lnTo>
                  <a:lnTo>
                    <a:pt x="83486" y="86148"/>
                  </a:lnTo>
                  <a:lnTo>
                    <a:pt x="94961" y="89724"/>
                  </a:lnTo>
                  <a:lnTo>
                    <a:pt x="105356" y="114754"/>
                  </a:lnTo>
                  <a:lnTo>
                    <a:pt x="110345" y="123319"/>
                  </a:lnTo>
                  <a:lnTo>
                    <a:pt x="131466" y="127227"/>
                  </a:lnTo>
                  <a:lnTo>
                    <a:pt x="129304" y="141530"/>
                  </a:lnTo>
                  <a:lnTo>
                    <a:pt x="120739" y="147932"/>
                  </a:lnTo>
                  <a:lnTo>
                    <a:pt x="127557" y="159408"/>
                  </a:lnTo>
                  <a:lnTo>
                    <a:pt x="111842" y="170883"/>
                  </a:lnTo>
                  <a:lnTo>
                    <a:pt x="88642" y="170551"/>
                  </a:lnTo>
                  <a:lnTo>
                    <a:pt x="58623" y="176954"/>
                  </a:lnTo>
                  <a:lnTo>
                    <a:pt x="50724" y="172297"/>
                  </a:lnTo>
                  <a:lnTo>
                    <a:pt x="38916" y="182691"/>
                  </a:lnTo>
                  <a:lnTo>
                    <a:pt x="22867" y="180197"/>
                  </a:lnTo>
                  <a:lnTo>
                    <a:pt x="9979" y="188761"/>
                  </a:lnTo>
                  <a:lnTo>
                    <a:pt x="1081" y="184437"/>
                  </a:lnTo>
                  <a:lnTo>
                    <a:pt x="27191" y="161237"/>
                  </a:lnTo>
                  <a:lnTo>
                    <a:pt x="42907" y="156248"/>
                  </a:lnTo>
                  <a:lnTo>
                    <a:pt x="15716" y="152672"/>
                  </a:lnTo>
                  <a:lnTo>
                    <a:pt x="11060" y="143775"/>
                  </a:lnTo>
                  <a:lnTo>
                    <a:pt x="29270" y="136956"/>
                  </a:lnTo>
                  <a:lnTo>
                    <a:pt x="20373" y="125148"/>
                  </a:lnTo>
                  <a:lnTo>
                    <a:pt x="23948" y="110845"/>
                  </a:lnTo>
                  <a:lnTo>
                    <a:pt x="49310" y="113007"/>
                  </a:lnTo>
                  <a:lnTo>
                    <a:pt x="52137" y="100118"/>
                  </a:lnTo>
                  <a:lnTo>
                    <a:pt x="41078" y="86897"/>
                  </a:lnTo>
                  <a:lnTo>
                    <a:pt x="40745" y="86564"/>
                  </a:lnTo>
                  <a:lnTo>
                    <a:pt x="20373" y="82656"/>
                  </a:lnTo>
                  <a:lnTo>
                    <a:pt x="16464" y="76918"/>
                  </a:lnTo>
                  <a:lnTo>
                    <a:pt x="22867" y="67272"/>
                  </a:lnTo>
                  <a:lnTo>
                    <a:pt x="17546" y="61202"/>
                  </a:lnTo>
                  <a:lnTo>
                    <a:pt x="8232" y="71596"/>
                  </a:lnTo>
                  <a:lnTo>
                    <a:pt x="7900" y="50475"/>
                  </a:lnTo>
                  <a:lnTo>
                    <a:pt x="0" y="39748"/>
                  </a:lnTo>
                  <a:lnTo>
                    <a:pt x="6819" y="17629"/>
                  </a:lnTo>
                  <a:lnTo>
                    <a:pt x="20373" y="499"/>
                  </a:lnTo>
                  <a:lnTo>
                    <a:pt x="33261" y="1913"/>
                  </a:lnTo>
                  <a:lnTo>
                    <a:pt x="53301" y="166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889556" y="2994433"/>
              <a:ext cx="133378" cy="56545"/>
            </a:xfrm>
            <a:custGeom>
              <a:rect b="b" l="l" r="r" t="t"/>
              <a:pathLst>
                <a:path extrusionOk="0" h="56545" w="133378">
                  <a:moveTo>
                    <a:pt x="87311" y="19458"/>
                  </a:moveTo>
                  <a:lnTo>
                    <a:pt x="105522" y="24115"/>
                  </a:lnTo>
                  <a:lnTo>
                    <a:pt x="113006" y="33428"/>
                  </a:lnTo>
                  <a:lnTo>
                    <a:pt x="125894" y="38750"/>
                  </a:lnTo>
                  <a:lnTo>
                    <a:pt x="121570" y="41577"/>
                  </a:lnTo>
                  <a:lnTo>
                    <a:pt x="133378" y="54051"/>
                  </a:lnTo>
                  <a:lnTo>
                    <a:pt x="131216" y="56545"/>
                  </a:lnTo>
                  <a:lnTo>
                    <a:pt x="120822" y="55464"/>
                  </a:lnTo>
                  <a:lnTo>
                    <a:pt x="105771" y="48646"/>
                  </a:lnTo>
                  <a:lnTo>
                    <a:pt x="101863" y="52554"/>
                  </a:lnTo>
                  <a:lnTo>
                    <a:pt x="76834" y="56130"/>
                  </a:lnTo>
                  <a:lnTo>
                    <a:pt x="56794" y="44654"/>
                  </a:lnTo>
                  <a:lnTo>
                    <a:pt x="37170" y="45735"/>
                  </a:lnTo>
                  <a:lnTo>
                    <a:pt x="38251" y="36089"/>
                  </a:lnTo>
                  <a:lnTo>
                    <a:pt x="30767" y="20706"/>
                  </a:lnTo>
                  <a:lnTo>
                    <a:pt x="18626" y="12141"/>
                  </a:lnTo>
                  <a:lnTo>
                    <a:pt x="7899" y="9646"/>
                  </a:lnTo>
                  <a:lnTo>
                    <a:pt x="0" y="2827"/>
                  </a:lnTo>
                  <a:lnTo>
                    <a:pt x="1413" y="0"/>
                  </a:lnTo>
                  <a:lnTo>
                    <a:pt x="17878" y="3908"/>
                  </a:lnTo>
                  <a:lnTo>
                    <a:pt x="45402" y="7484"/>
                  </a:lnTo>
                  <a:lnTo>
                    <a:pt x="72593" y="18544"/>
                  </a:lnTo>
                  <a:lnTo>
                    <a:pt x="76917" y="22868"/>
                  </a:lnTo>
                  <a:lnTo>
                    <a:pt x="87311" y="19292"/>
                  </a:lnTo>
                  <a:lnTo>
                    <a:pt x="87311" y="1929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091698" y="3738336"/>
              <a:ext cx="87144" cy="146518"/>
            </a:xfrm>
            <a:custGeom>
              <a:rect b="b" l="l" r="r" t="t"/>
              <a:pathLst>
                <a:path extrusionOk="0" h="146518" w="87144">
                  <a:moveTo>
                    <a:pt x="66107" y="1663"/>
                  </a:moveTo>
                  <a:lnTo>
                    <a:pt x="64693" y="8814"/>
                  </a:lnTo>
                  <a:lnTo>
                    <a:pt x="72926" y="20622"/>
                  </a:lnTo>
                  <a:lnTo>
                    <a:pt x="72926" y="37420"/>
                  </a:lnTo>
                  <a:lnTo>
                    <a:pt x="75088" y="55298"/>
                  </a:lnTo>
                  <a:lnTo>
                    <a:pt x="80077" y="63863"/>
                  </a:lnTo>
                  <a:lnTo>
                    <a:pt x="75420" y="84236"/>
                  </a:lnTo>
                  <a:lnTo>
                    <a:pt x="77166" y="95711"/>
                  </a:lnTo>
                  <a:lnTo>
                    <a:pt x="82488" y="110347"/>
                  </a:lnTo>
                  <a:lnTo>
                    <a:pt x="87145" y="118579"/>
                  </a:lnTo>
                  <a:lnTo>
                    <a:pt x="55380" y="131800"/>
                  </a:lnTo>
                  <a:lnTo>
                    <a:pt x="43905" y="139700"/>
                  </a:lnTo>
                  <a:lnTo>
                    <a:pt x="25694" y="146519"/>
                  </a:lnTo>
                  <a:lnTo>
                    <a:pt x="7816" y="140116"/>
                  </a:lnTo>
                  <a:lnTo>
                    <a:pt x="8565" y="130803"/>
                  </a:lnTo>
                  <a:lnTo>
                    <a:pt x="0" y="111178"/>
                  </a:lnTo>
                  <a:lnTo>
                    <a:pt x="5322" y="85067"/>
                  </a:lnTo>
                  <a:lnTo>
                    <a:pt x="13887" y="66108"/>
                  </a:lnTo>
                  <a:lnTo>
                    <a:pt x="8565" y="33262"/>
                  </a:lnTo>
                  <a:lnTo>
                    <a:pt x="5738" y="16132"/>
                  </a:lnTo>
                  <a:lnTo>
                    <a:pt x="6486" y="2910"/>
                  </a:lnTo>
                  <a:lnTo>
                    <a:pt x="41494" y="1829"/>
                  </a:lnTo>
                  <a:lnTo>
                    <a:pt x="50391" y="3576"/>
                  </a:lnTo>
                  <a:lnTo>
                    <a:pt x="56794" y="0"/>
                  </a:lnTo>
                  <a:lnTo>
                    <a:pt x="66107" y="1746"/>
                  </a:lnTo>
                  <a:lnTo>
                    <a:pt x="66107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852466" y="3703993"/>
              <a:ext cx="146849" cy="120990"/>
            </a:xfrm>
            <a:custGeom>
              <a:rect b="b" l="l" r="r" t="t"/>
              <a:pathLst>
                <a:path extrusionOk="0" h="120990" w="146849">
                  <a:moveTo>
                    <a:pt x="73092" y="3160"/>
                  </a:moveTo>
                  <a:lnTo>
                    <a:pt x="74173" y="11725"/>
                  </a:lnTo>
                  <a:lnTo>
                    <a:pt x="77416" y="11725"/>
                  </a:lnTo>
                  <a:lnTo>
                    <a:pt x="82738" y="8482"/>
                  </a:lnTo>
                  <a:lnTo>
                    <a:pt x="85981" y="9230"/>
                  </a:lnTo>
                  <a:lnTo>
                    <a:pt x="91718" y="15301"/>
                  </a:lnTo>
                  <a:lnTo>
                    <a:pt x="100283" y="17047"/>
                  </a:lnTo>
                  <a:lnTo>
                    <a:pt x="105605" y="12058"/>
                  </a:lnTo>
                  <a:lnTo>
                    <a:pt x="112423" y="8815"/>
                  </a:lnTo>
                  <a:lnTo>
                    <a:pt x="117080" y="5571"/>
                  </a:lnTo>
                  <a:lnTo>
                    <a:pt x="120988" y="6320"/>
                  </a:lnTo>
                  <a:lnTo>
                    <a:pt x="125645" y="11309"/>
                  </a:lnTo>
                  <a:lnTo>
                    <a:pt x="127807" y="17712"/>
                  </a:lnTo>
                  <a:lnTo>
                    <a:pt x="136039" y="27358"/>
                  </a:lnTo>
                  <a:lnTo>
                    <a:pt x="132131" y="33096"/>
                  </a:lnTo>
                  <a:lnTo>
                    <a:pt x="131050" y="40580"/>
                  </a:lnTo>
                  <a:lnTo>
                    <a:pt x="135374" y="38418"/>
                  </a:lnTo>
                  <a:lnTo>
                    <a:pt x="137868" y="40912"/>
                  </a:lnTo>
                  <a:lnTo>
                    <a:pt x="136788" y="47731"/>
                  </a:lnTo>
                  <a:lnTo>
                    <a:pt x="142858" y="54550"/>
                  </a:lnTo>
                  <a:lnTo>
                    <a:pt x="138949" y="56296"/>
                  </a:lnTo>
                  <a:lnTo>
                    <a:pt x="137203" y="64196"/>
                  </a:lnTo>
                  <a:lnTo>
                    <a:pt x="141860" y="73509"/>
                  </a:lnTo>
                  <a:lnTo>
                    <a:pt x="146849" y="92052"/>
                  </a:lnTo>
                  <a:lnTo>
                    <a:pt x="139365" y="94547"/>
                  </a:lnTo>
                  <a:lnTo>
                    <a:pt x="137619" y="97790"/>
                  </a:lnTo>
                  <a:lnTo>
                    <a:pt x="139033" y="102447"/>
                  </a:lnTo>
                  <a:lnTo>
                    <a:pt x="137619" y="112425"/>
                  </a:lnTo>
                  <a:lnTo>
                    <a:pt x="134376" y="112425"/>
                  </a:lnTo>
                  <a:lnTo>
                    <a:pt x="128639" y="111677"/>
                  </a:lnTo>
                  <a:lnTo>
                    <a:pt x="124730" y="120990"/>
                  </a:lnTo>
                  <a:lnTo>
                    <a:pt x="118993" y="120990"/>
                  </a:lnTo>
                  <a:lnTo>
                    <a:pt x="115084" y="116001"/>
                  </a:lnTo>
                  <a:lnTo>
                    <a:pt x="116498" y="106688"/>
                  </a:lnTo>
                  <a:lnTo>
                    <a:pt x="107933" y="92718"/>
                  </a:lnTo>
                  <a:lnTo>
                    <a:pt x="102944" y="95212"/>
                  </a:lnTo>
                  <a:lnTo>
                    <a:pt x="98288" y="95961"/>
                  </a:lnTo>
                  <a:lnTo>
                    <a:pt x="92966" y="97042"/>
                  </a:lnTo>
                  <a:lnTo>
                    <a:pt x="93298" y="88809"/>
                  </a:lnTo>
                  <a:lnTo>
                    <a:pt x="90055" y="82739"/>
                  </a:lnTo>
                  <a:lnTo>
                    <a:pt x="90804" y="75920"/>
                  </a:lnTo>
                  <a:lnTo>
                    <a:pt x="86480" y="66274"/>
                  </a:lnTo>
                  <a:lnTo>
                    <a:pt x="80742" y="58042"/>
                  </a:lnTo>
                  <a:lnTo>
                    <a:pt x="64693" y="58042"/>
                  </a:lnTo>
                  <a:lnTo>
                    <a:pt x="60037" y="62366"/>
                  </a:lnTo>
                  <a:lnTo>
                    <a:pt x="54299" y="63115"/>
                  </a:lnTo>
                  <a:lnTo>
                    <a:pt x="50724" y="68104"/>
                  </a:lnTo>
                  <a:lnTo>
                    <a:pt x="48562" y="74174"/>
                  </a:lnTo>
                  <a:lnTo>
                    <a:pt x="37502" y="84568"/>
                  </a:lnTo>
                  <a:lnTo>
                    <a:pt x="28938" y="71014"/>
                  </a:lnTo>
                  <a:lnTo>
                    <a:pt x="21038" y="62117"/>
                  </a:lnTo>
                  <a:lnTo>
                    <a:pt x="16049" y="58874"/>
                  </a:lnTo>
                  <a:lnTo>
                    <a:pt x="11059" y="54217"/>
                  </a:lnTo>
                  <a:lnTo>
                    <a:pt x="8897" y="44238"/>
                  </a:lnTo>
                  <a:lnTo>
                    <a:pt x="6070" y="39249"/>
                  </a:lnTo>
                  <a:lnTo>
                    <a:pt x="0" y="35341"/>
                  </a:lnTo>
                  <a:lnTo>
                    <a:pt x="9313" y="24281"/>
                  </a:lnTo>
                  <a:lnTo>
                    <a:pt x="15383" y="24614"/>
                  </a:lnTo>
                  <a:lnTo>
                    <a:pt x="20705" y="21038"/>
                  </a:lnTo>
                  <a:lnTo>
                    <a:pt x="25029" y="20706"/>
                  </a:lnTo>
                  <a:lnTo>
                    <a:pt x="28272" y="17878"/>
                  </a:lnTo>
                  <a:lnTo>
                    <a:pt x="26859" y="10394"/>
                  </a:lnTo>
                  <a:lnTo>
                    <a:pt x="29020" y="7900"/>
                  </a:lnTo>
                  <a:lnTo>
                    <a:pt x="29353" y="0"/>
                  </a:lnTo>
                  <a:lnTo>
                    <a:pt x="38999" y="333"/>
                  </a:lnTo>
                  <a:lnTo>
                    <a:pt x="53634" y="5655"/>
                  </a:lnTo>
                  <a:lnTo>
                    <a:pt x="57958" y="5322"/>
                  </a:lnTo>
                  <a:lnTo>
                    <a:pt x="59371" y="2827"/>
                  </a:lnTo>
                  <a:lnTo>
                    <a:pt x="70431" y="4574"/>
                  </a:lnTo>
                  <a:lnTo>
                    <a:pt x="73258" y="3160"/>
                  </a:lnTo>
                  <a:lnTo>
                    <a:pt x="73258" y="316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818705" y="3674307"/>
              <a:ext cx="60369" cy="17046"/>
            </a:xfrm>
            <a:custGeom>
              <a:rect b="b" l="l" r="r" t="t"/>
              <a:pathLst>
                <a:path extrusionOk="0" h="17046" w="60369">
                  <a:moveTo>
                    <a:pt x="0" y="16797"/>
                  </a:moveTo>
                  <a:lnTo>
                    <a:pt x="2827" y="6403"/>
                  </a:lnTo>
                  <a:lnTo>
                    <a:pt x="24613" y="6070"/>
                  </a:lnTo>
                  <a:lnTo>
                    <a:pt x="29270" y="333"/>
                  </a:lnTo>
                  <a:lnTo>
                    <a:pt x="35673" y="0"/>
                  </a:lnTo>
                  <a:lnTo>
                    <a:pt x="43572" y="5738"/>
                  </a:lnTo>
                  <a:lnTo>
                    <a:pt x="49643" y="5738"/>
                  </a:lnTo>
                  <a:lnTo>
                    <a:pt x="56461" y="2162"/>
                  </a:lnTo>
                  <a:lnTo>
                    <a:pt x="60370" y="8565"/>
                  </a:lnTo>
                  <a:lnTo>
                    <a:pt x="51472" y="13887"/>
                  </a:lnTo>
                  <a:lnTo>
                    <a:pt x="42907" y="13138"/>
                  </a:lnTo>
                  <a:lnTo>
                    <a:pt x="34342" y="8482"/>
                  </a:lnTo>
                  <a:lnTo>
                    <a:pt x="26858" y="13804"/>
                  </a:lnTo>
                  <a:lnTo>
                    <a:pt x="23283" y="13804"/>
                  </a:lnTo>
                  <a:lnTo>
                    <a:pt x="18294" y="17047"/>
                  </a:lnTo>
                  <a:lnTo>
                    <a:pt x="83" y="16714"/>
                  </a:lnTo>
                  <a:lnTo>
                    <a:pt x="83" y="167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821449" y="3702912"/>
              <a:ext cx="60120" cy="36338"/>
            </a:xfrm>
            <a:custGeom>
              <a:rect b="b" l="l" r="r" t="t"/>
              <a:pathLst>
                <a:path extrusionOk="0" h="36338" w="60120">
                  <a:moveTo>
                    <a:pt x="60120" y="998"/>
                  </a:moveTo>
                  <a:lnTo>
                    <a:pt x="59787" y="8898"/>
                  </a:lnTo>
                  <a:lnTo>
                    <a:pt x="57626" y="11392"/>
                  </a:lnTo>
                  <a:lnTo>
                    <a:pt x="59039" y="18876"/>
                  </a:lnTo>
                  <a:lnTo>
                    <a:pt x="55796" y="21703"/>
                  </a:lnTo>
                  <a:lnTo>
                    <a:pt x="51472" y="22036"/>
                  </a:lnTo>
                  <a:lnTo>
                    <a:pt x="46150" y="25612"/>
                  </a:lnTo>
                  <a:lnTo>
                    <a:pt x="40080" y="25279"/>
                  </a:lnTo>
                  <a:lnTo>
                    <a:pt x="30767" y="36339"/>
                  </a:lnTo>
                  <a:lnTo>
                    <a:pt x="20373" y="27025"/>
                  </a:lnTo>
                  <a:lnTo>
                    <a:pt x="11808" y="25279"/>
                  </a:lnTo>
                  <a:lnTo>
                    <a:pt x="7151" y="18876"/>
                  </a:lnTo>
                  <a:lnTo>
                    <a:pt x="7484" y="15300"/>
                  </a:lnTo>
                  <a:lnTo>
                    <a:pt x="1414" y="10644"/>
                  </a:lnTo>
                  <a:lnTo>
                    <a:pt x="0" y="5654"/>
                  </a:lnTo>
                  <a:lnTo>
                    <a:pt x="10727" y="2079"/>
                  </a:lnTo>
                  <a:lnTo>
                    <a:pt x="17546" y="2827"/>
                  </a:lnTo>
                  <a:lnTo>
                    <a:pt x="22867" y="0"/>
                  </a:lnTo>
                  <a:lnTo>
                    <a:pt x="60037" y="1081"/>
                  </a:lnTo>
                  <a:lnTo>
                    <a:pt x="60037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345815" y="3940569"/>
              <a:ext cx="40080" cy="28937"/>
            </a:xfrm>
            <a:custGeom>
              <a:rect b="b" l="l" r="r" t="t"/>
              <a:pathLst>
                <a:path extrusionOk="0" h="28937" w="40080">
                  <a:moveTo>
                    <a:pt x="39997" y="333"/>
                  </a:moveTo>
                  <a:lnTo>
                    <a:pt x="39997" y="27857"/>
                  </a:lnTo>
                  <a:lnTo>
                    <a:pt x="10727" y="27857"/>
                  </a:lnTo>
                  <a:lnTo>
                    <a:pt x="3908" y="28938"/>
                  </a:lnTo>
                  <a:lnTo>
                    <a:pt x="0" y="25695"/>
                  </a:lnTo>
                  <a:lnTo>
                    <a:pt x="6819" y="0"/>
                  </a:lnTo>
                  <a:lnTo>
                    <a:pt x="40080" y="333"/>
                  </a:lnTo>
                  <a:lnTo>
                    <a:pt x="40080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605920" y="3173632"/>
              <a:ext cx="52885" cy="17961"/>
            </a:xfrm>
            <a:custGeom>
              <a:rect b="b" l="l" r="r" t="t"/>
              <a:pathLst>
                <a:path extrusionOk="0" h="17961" w="52885">
                  <a:moveTo>
                    <a:pt x="2910" y="0"/>
                  </a:moveTo>
                  <a:lnTo>
                    <a:pt x="13970" y="7900"/>
                  </a:lnTo>
                  <a:lnTo>
                    <a:pt x="28605" y="6486"/>
                  </a:lnTo>
                  <a:lnTo>
                    <a:pt x="42907" y="7900"/>
                  </a:lnTo>
                  <a:lnTo>
                    <a:pt x="42907" y="12224"/>
                  </a:lnTo>
                  <a:lnTo>
                    <a:pt x="52886" y="9396"/>
                  </a:lnTo>
                  <a:lnTo>
                    <a:pt x="51140" y="16215"/>
                  </a:lnTo>
                  <a:lnTo>
                    <a:pt x="23948" y="17961"/>
                  </a:lnTo>
                  <a:lnTo>
                    <a:pt x="23616" y="14386"/>
                  </a:lnTo>
                  <a:lnTo>
                    <a:pt x="0" y="9729"/>
                  </a:lnTo>
                  <a:lnTo>
                    <a:pt x="2827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8534075" y="3033932"/>
              <a:ext cx="115749" cy="123568"/>
            </a:xfrm>
            <a:custGeom>
              <a:rect b="b" l="l" r="r" t="t"/>
              <a:pathLst>
                <a:path extrusionOk="0" h="123568" w="115749">
                  <a:moveTo>
                    <a:pt x="107601" y="22784"/>
                  </a:moveTo>
                  <a:lnTo>
                    <a:pt x="96125" y="22036"/>
                  </a:lnTo>
                  <a:lnTo>
                    <a:pt x="86480" y="19874"/>
                  </a:lnTo>
                  <a:lnTo>
                    <a:pt x="64361" y="25612"/>
                  </a:lnTo>
                  <a:lnTo>
                    <a:pt x="78663" y="38501"/>
                  </a:lnTo>
                  <a:lnTo>
                    <a:pt x="69766" y="42409"/>
                  </a:lnTo>
                  <a:lnTo>
                    <a:pt x="59371" y="42409"/>
                  </a:lnTo>
                  <a:lnTo>
                    <a:pt x="48312" y="30601"/>
                  </a:lnTo>
                  <a:lnTo>
                    <a:pt x="45069" y="35590"/>
                  </a:lnTo>
                  <a:lnTo>
                    <a:pt x="50807" y="49144"/>
                  </a:lnTo>
                  <a:lnTo>
                    <a:pt x="61201" y="59871"/>
                  </a:lnTo>
                  <a:lnTo>
                    <a:pt x="54382" y="64861"/>
                  </a:lnTo>
                  <a:lnTo>
                    <a:pt x="65857" y="75255"/>
                  </a:lnTo>
                  <a:lnTo>
                    <a:pt x="75836" y="82074"/>
                  </a:lnTo>
                  <a:lnTo>
                    <a:pt x="77250" y="94963"/>
                  </a:lnTo>
                  <a:lnTo>
                    <a:pt x="59371" y="88893"/>
                  </a:lnTo>
                  <a:lnTo>
                    <a:pt x="65774" y="100701"/>
                  </a:lnTo>
                  <a:lnTo>
                    <a:pt x="53967" y="102863"/>
                  </a:lnTo>
                  <a:lnTo>
                    <a:pt x="62864" y="123235"/>
                  </a:lnTo>
                  <a:lnTo>
                    <a:pt x="50391" y="123568"/>
                  </a:lnTo>
                  <a:lnTo>
                    <a:pt x="33927" y="113589"/>
                  </a:lnTo>
                  <a:lnTo>
                    <a:pt x="25362" y="95379"/>
                  </a:lnTo>
                  <a:lnTo>
                    <a:pt x="20705" y="79995"/>
                  </a:lnTo>
                  <a:lnTo>
                    <a:pt x="12473" y="69601"/>
                  </a:lnTo>
                  <a:lnTo>
                    <a:pt x="1746" y="56379"/>
                  </a:lnTo>
                  <a:lnTo>
                    <a:pt x="0" y="49976"/>
                  </a:lnTo>
                  <a:lnTo>
                    <a:pt x="7899" y="38916"/>
                  </a:lnTo>
                  <a:lnTo>
                    <a:pt x="8232" y="31433"/>
                  </a:lnTo>
                  <a:lnTo>
                    <a:pt x="14302" y="28189"/>
                  </a:lnTo>
                  <a:lnTo>
                    <a:pt x="13970" y="22119"/>
                  </a:lnTo>
                  <a:lnTo>
                    <a:pt x="26110" y="20373"/>
                  </a:lnTo>
                  <a:lnTo>
                    <a:pt x="32513" y="15384"/>
                  </a:lnTo>
                  <a:lnTo>
                    <a:pt x="42491" y="15716"/>
                  </a:lnTo>
                  <a:lnTo>
                    <a:pt x="45319" y="11808"/>
                  </a:lnTo>
                  <a:lnTo>
                    <a:pt x="48894" y="11060"/>
                  </a:lnTo>
                  <a:lnTo>
                    <a:pt x="62448" y="11808"/>
                  </a:lnTo>
                  <a:lnTo>
                    <a:pt x="76751" y="5405"/>
                  </a:lnTo>
                  <a:lnTo>
                    <a:pt x="90721" y="13637"/>
                  </a:lnTo>
                  <a:lnTo>
                    <a:pt x="107185" y="11475"/>
                  </a:lnTo>
                  <a:lnTo>
                    <a:pt x="106104" y="0"/>
                  </a:lnTo>
                  <a:lnTo>
                    <a:pt x="115750" y="6070"/>
                  </a:lnTo>
                  <a:lnTo>
                    <a:pt x="111841" y="20373"/>
                  </a:lnTo>
                  <a:lnTo>
                    <a:pt x="107517" y="2286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204035" y="2202882"/>
              <a:ext cx="803013" cy="429910"/>
            </a:xfrm>
            <a:custGeom>
              <a:rect b="b" l="l" r="r" t="t"/>
              <a:pathLst>
                <a:path extrusionOk="0" h="429910" w="803013">
                  <a:moveTo>
                    <a:pt x="631468" y="1497"/>
                  </a:moveTo>
                  <a:lnTo>
                    <a:pt x="702564" y="12224"/>
                  </a:lnTo>
                  <a:lnTo>
                    <a:pt x="678616" y="17213"/>
                  </a:lnTo>
                  <a:lnTo>
                    <a:pt x="632133" y="17961"/>
                  </a:lnTo>
                  <a:lnTo>
                    <a:pt x="566026" y="19375"/>
                  </a:lnTo>
                  <a:lnTo>
                    <a:pt x="571015" y="21870"/>
                  </a:lnTo>
                  <a:lnTo>
                    <a:pt x="615004" y="20123"/>
                  </a:lnTo>
                  <a:lnTo>
                    <a:pt x="649678" y="25113"/>
                  </a:lnTo>
                  <a:lnTo>
                    <a:pt x="674708" y="20789"/>
                  </a:lnTo>
                  <a:lnTo>
                    <a:pt x="683272" y="25778"/>
                  </a:lnTo>
                  <a:lnTo>
                    <a:pt x="667224" y="34343"/>
                  </a:lnTo>
                  <a:lnTo>
                    <a:pt x="700069" y="28605"/>
                  </a:lnTo>
                  <a:lnTo>
                    <a:pt x="761187" y="23283"/>
                  </a:lnTo>
                  <a:lnTo>
                    <a:pt x="796943" y="26111"/>
                  </a:lnTo>
                  <a:lnTo>
                    <a:pt x="803014" y="32181"/>
                  </a:lnTo>
                  <a:lnTo>
                    <a:pt x="750128" y="42575"/>
                  </a:lnTo>
                  <a:lnTo>
                    <a:pt x="742228" y="46151"/>
                  </a:lnTo>
                  <a:lnTo>
                    <a:pt x="701483" y="48978"/>
                  </a:lnTo>
                  <a:lnTo>
                    <a:pt x="730420" y="49727"/>
                  </a:lnTo>
                  <a:lnTo>
                    <a:pt x="712875" y="61202"/>
                  </a:lnTo>
                  <a:lnTo>
                    <a:pt x="699986" y="71596"/>
                  </a:lnTo>
                  <a:lnTo>
                    <a:pt x="695662" y="90140"/>
                  </a:lnTo>
                  <a:lnTo>
                    <a:pt x="708884" y="101615"/>
                  </a:lnTo>
                  <a:lnTo>
                    <a:pt x="687763" y="101948"/>
                  </a:lnTo>
                  <a:lnTo>
                    <a:pt x="664563" y="107686"/>
                  </a:lnTo>
                  <a:lnTo>
                    <a:pt x="687097" y="116999"/>
                  </a:lnTo>
                  <a:lnTo>
                    <a:pt x="686765" y="132050"/>
                  </a:lnTo>
                  <a:lnTo>
                    <a:pt x="671714" y="133796"/>
                  </a:lnTo>
                  <a:lnTo>
                    <a:pt x="686349" y="149180"/>
                  </a:lnTo>
                  <a:lnTo>
                    <a:pt x="655250" y="150593"/>
                  </a:lnTo>
                  <a:lnTo>
                    <a:pt x="669552" y="157745"/>
                  </a:lnTo>
                  <a:lnTo>
                    <a:pt x="663815" y="164148"/>
                  </a:lnTo>
                  <a:lnTo>
                    <a:pt x="643442" y="166975"/>
                  </a:lnTo>
                  <a:lnTo>
                    <a:pt x="623818" y="167308"/>
                  </a:lnTo>
                  <a:lnTo>
                    <a:pt x="638869" y="179448"/>
                  </a:lnTo>
                  <a:lnTo>
                    <a:pt x="637122" y="188013"/>
                  </a:lnTo>
                  <a:lnTo>
                    <a:pt x="611012" y="180113"/>
                  </a:lnTo>
                  <a:lnTo>
                    <a:pt x="602447" y="185103"/>
                  </a:lnTo>
                  <a:lnTo>
                    <a:pt x="620325" y="189759"/>
                  </a:lnTo>
                  <a:lnTo>
                    <a:pt x="636790" y="201235"/>
                  </a:lnTo>
                  <a:lnTo>
                    <a:pt x="638952" y="216618"/>
                  </a:lnTo>
                  <a:lnTo>
                    <a:pt x="612509" y="220194"/>
                  </a:lnTo>
                  <a:lnTo>
                    <a:pt x="602863" y="212710"/>
                  </a:lnTo>
                  <a:lnTo>
                    <a:pt x="587812" y="201983"/>
                  </a:lnTo>
                  <a:lnTo>
                    <a:pt x="589558" y="214872"/>
                  </a:lnTo>
                  <a:lnTo>
                    <a:pt x="570267" y="224851"/>
                  </a:lnTo>
                  <a:lnTo>
                    <a:pt x="608518" y="225599"/>
                  </a:lnTo>
                  <a:lnTo>
                    <a:pt x="628142" y="226680"/>
                  </a:lnTo>
                  <a:lnTo>
                    <a:pt x="585650" y="243477"/>
                  </a:lnTo>
                  <a:lnTo>
                    <a:pt x="542078" y="258861"/>
                  </a:lnTo>
                  <a:lnTo>
                    <a:pt x="496676" y="265264"/>
                  </a:lnTo>
                  <a:lnTo>
                    <a:pt x="480211" y="265597"/>
                  </a:lnTo>
                  <a:lnTo>
                    <a:pt x="462666" y="273081"/>
                  </a:lnTo>
                  <a:lnTo>
                    <a:pt x="435891" y="293786"/>
                  </a:lnTo>
                  <a:lnTo>
                    <a:pt x="399469" y="307756"/>
                  </a:lnTo>
                  <a:lnTo>
                    <a:pt x="388743" y="308837"/>
                  </a:lnTo>
                  <a:lnTo>
                    <a:pt x="366956" y="313494"/>
                  </a:lnTo>
                  <a:lnTo>
                    <a:pt x="343341" y="318483"/>
                  </a:lnTo>
                  <a:lnTo>
                    <a:pt x="326211" y="330624"/>
                  </a:lnTo>
                  <a:lnTo>
                    <a:pt x="321222" y="344926"/>
                  </a:lnTo>
                  <a:lnTo>
                    <a:pt x="309082" y="358481"/>
                  </a:lnTo>
                  <a:lnTo>
                    <a:pt x="278315" y="374945"/>
                  </a:lnTo>
                  <a:lnTo>
                    <a:pt x="279396" y="390994"/>
                  </a:lnTo>
                  <a:lnTo>
                    <a:pt x="266507" y="408124"/>
                  </a:lnTo>
                  <a:lnTo>
                    <a:pt x="251872" y="428497"/>
                  </a:lnTo>
                  <a:lnTo>
                    <a:pt x="228672" y="429911"/>
                  </a:lnTo>
                  <a:lnTo>
                    <a:pt x="210794" y="412781"/>
                  </a:lnTo>
                  <a:lnTo>
                    <a:pt x="178614" y="412448"/>
                  </a:lnTo>
                  <a:lnTo>
                    <a:pt x="167139" y="400973"/>
                  </a:lnTo>
                  <a:lnTo>
                    <a:pt x="164311" y="380932"/>
                  </a:lnTo>
                  <a:lnTo>
                    <a:pt x="147182" y="355237"/>
                  </a:lnTo>
                  <a:lnTo>
                    <a:pt x="144687" y="342016"/>
                  </a:lnTo>
                  <a:lnTo>
                    <a:pt x="150009" y="323805"/>
                  </a:lnTo>
                  <a:lnTo>
                    <a:pt x="136788" y="305594"/>
                  </a:lnTo>
                  <a:lnTo>
                    <a:pt x="148595" y="290959"/>
                  </a:lnTo>
                  <a:lnTo>
                    <a:pt x="141777" y="283807"/>
                  </a:lnTo>
                  <a:lnTo>
                    <a:pt x="166806" y="260940"/>
                  </a:lnTo>
                  <a:lnTo>
                    <a:pt x="192500" y="253456"/>
                  </a:lnTo>
                  <a:lnTo>
                    <a:pt x="201814" y="245556"/>
                  </a:lnTo>
                  <a:lnTo>
                    <a:pt x="211792" y="230505"/>
                  </a:lnTo>
                  <a:lnTo>
                    <a:pt x="192168" y="237324"/>
                  </a:lnTo>
                  <a:lnTo>
                    <a:pt x="182855" y="240151"/>
                  </a:lnTo>
                  <a:lnTo>
                    <a:pt x="168220" y="242646"/>
                  </a:lnTo>
                  <a:lnTo>
                    <a:pt x="153169" y="236576"/>
                  </a:lnTo>
                  <a:lnTo>
                    <a:pt x="158491" y="223354"/>
                  </a:lnTo>
                  <a:lnTo>
                    <a:pt x="169217" y="213375"/>
                  </a:lnTo>
                  <a:lnTo>
                    <a:pt x="182771" y="213043"/>
                  </a:lnTo>
                  <a:lnTo>
                    <a:pt x="209963" y="218365"/>
                  </a:lnTo>
                  <a:lnTo>
                    <a:pt x="191004" y="206224"/>
                  </a:lnTo>
                  <a:lnTo>
                    <a:pt x="181358" y="199821"/>
                  </a:lnTo>
                  <a:lnTo>
                    <a:pt x="165642" y="202316"/>
                  </a:lnTo>
                  <a:lnTo>
                    <a:pt x="156329" y="197659"/>
                  </a:lnTo>
                  <a:lnTo>
                    <a:pt x="181358" y="180529"/>
                  </a:lnTo>
                  <a:lnTo>
                    <a:pt x="176701" y="173378"/>
                  </a:lnTo>
                  <a:lnTo>
                    <a:pt x="172793" y="160905"/>
                  </a:lnTo>
                  <a:lnTo>
                    <a:pt x="167804" y="141613"/>
                  </a:lnTo>
                  <a:lnTo>
                    <a:pt x="154915" y="134794"/>
                  </a:lnTo>
                  <a:lnTo>
                    <a:pt x="159904" y="127310"/>
                  </a:lnTo>
                  <a:lnTo>
                    <a:pt x="130967" y="116916"/>
                  </a:lnTo>
                  <a:lnTo>
                    <a:pt x="103443" y="115502"/>
                  </a:lnTo>
                  <a:lnTo>
                    <a:pt x="67354" y="116250"/>
                  </a:lnTo>
                  <a:lnTo>
                    <a:pt x="33428" y="117664"/>
                  </a:lnTo>
                  <a:lnTo>
                    <a:pt x="22368" y="111926"/>
                  </a:lnTo>
                  <a:lnTo>
                    <a:pt x="8814" y="100867"/>
                  </a:lnTo>
                  <a:lnTo>
                    <a:pt x="48146" y="95545"/>
                  </a:lnTo>
                  <a:lnTo>
                    <a:pt x="75337" y="94797"/>
                  </a:lnTo>
                  <a:lnTo>
                    <a:pt x="23200" y="90140"/>
                  </a:lnTo>
                  <a:lnTo>
                    <a:pt x="0" y="83321"/>
                  </a:lnTo>
                  <a:lnTo>
                    <a:pt x="7900" y="76918"/>
                  </a:lnTo>
                  <a:lnTo>
                    <a:pt x="64028" y="69019"/>
                  </a:lnTo>
                  <a:lnTo>
                    <a:pt x="117662" y="61119"/>
                  </a:lnTo>
                  <a:lnTo>
                    <a:pt x="127641" y="55381"/>
                  </a:lnTo>
                  <a:lnTo>
                    <a:pt x="98703" y="49643"/>
                  </a:lnTo>
                  <a:lnTo>
                    <a:pt x="115168" y="43573"/>
                  </a:lnTo>
                  <a:lnTo>
                    <a:pt x="167721" y="33179"/>
                  </a:lnTo>
                  <a:lnTo>
                    <a:pt x="187012" y="31765"/>
                  </a:lnTo>
                  <a:lnTo>
                    <a:pt x="187761" y="25362"/>
                  </a:lnTo>
                  <a:lnTo>
                    <a:pt x="219941" y="21454"/>
                  </a:lnTo>
                  <a:lnTo>
                    <a:pt x="259273" y="19292"/>
                  </a:lnTo>
                  <a:lnTo>
                    <a:pt x="296442" y="19292"/>
                  </a:lnTo>
                  <a:lnTo>
                    <a:pt x="306421" y="23616"/>
                  </a:lnTo>
                  <a:lnTo>
                    <a:pt x="344339" y="15716"/>
                  </a:lnTo>
                  <a:lnTo>
                    <a:pt x="369701" y="21038"/>
                  </a:lnTo>
                  <a:lnTo>
                    <a:pt x="386165" y="22119"/>
                  </a:lnTo>
                  <a:lnTo>
                    <a:pt x="408284" y="26776"/>
                  </a:lnTo>
                  <a:lnTo>
                    <a:pt x="384335" y="19292"/>
                  </a:lnTo>
                  <a:lnTo>
                    <a:pt x="390073" y="13222"/>
                  </a:lnTo>
                  <a:lnTo>
                    <a:pt x="435475" y="5322"/>
                  </a:lnTo>
                  <a:lnTo>
                    <a:pt x="476969" y="6070"/>
                  </a:lnTo>
                  <a:lnTo>
                    <a:pt x="495179" y="1081"/>
                  </a:lnTo>
                  <a:lnTo>
                    <a:pt x="537671" y="0"/>
                  </a:lnTo>
                  <a:lnTo>
                    <a:pt x="631634" y="1414"/>
                  </a:lnTo>
                  <a:lnTo>
                    <a:pt x="631634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305977" y="3583918"/>
              <a:ext cx="83153" cy="93549"/>
            </a:xfrm>
            <a:custGeom>
              <a:rect b="b" l="l" r="r" t="t"/>
              <a:pathLst>
                <a:path extrusionOk="0" h="93549" w="83153">
                  <a:moveTo>
                    <a:pt x="70680" y="333"/>
                  </a:moveTo>
                  <a:lnTo>
                    <a:pt x="68186" y="18543"/>
                  </a:lnTo>
                  <a:lnTo>
                    <a:pt x="63529" y="44238"/>
                  </a:lnTo>
                  <a:lnTo>
                    <a:pt x="69600" y="44238"/>
                  </a:lnTo>
                  <a:lnTo>
                    <a:pt x="75670" y="48562"/>
                  </a:lnTo>
                  <a:lnTo>
                    <a:pt x="77832" y="44987"/>
                  </a:lnTo>
                  <a:lnTo>
                    <a:pt x="83154" y="47814"/>
                  </a:lnTo>
                  <a:lnTo>
                    <a:pt x="73175" y="56712"/>
                  </a:lnTo>
                  <a:lnTo>
                    <a:pt x="62781" y="63114"/>
                  </a:lnTo>
                  <a:lnTo>
                    <a:pt x="61035" y="67438"/>
                  </a:lnTo>
                  <a:lnTo>
                    <a:pt x="62116" y="72095"/>
                  </a:lnTo>
                  <a:lnTo>
                    <a:pt x="57459" y="77833"/>
                  </a:lnTo>
                  <a:lnTo>
                    <a:pt x="52470" y="79247"/>
                  </a:lnTo>
                  <a:lnTo>
                    <a:pt x="53551" y="82074"/>
                  </a:lnTo>
                  <a:lnTo>
                    <a:pt x="49227" y="84568"/>
                  </a:lnTo>
                  <a:lnTo>
                    <a:pt x="42076" y="90306"/>
                  </a:lnTo>
                  <a:lnTo>
                    <a:pt x="40995" y="93549"/>
                  </a:lnTo>
                  <a:lnTo>
                    <a:pt x="31016" y="89641"/>
                  </a:lnTo>
                  <a:lnTo>
                    <a:pt x="18543" y="89308"/>
                  </a:lnTo>
                  <a:lnTo>
                    <a:pt x="9978" y="84652"/>
                  </a:lnTo>
                  <a:lnTo>
                    <a:pt x="0" y="75338"/>
                  </a:lnTo>
                  <a:lnTo>
                    <a:pt x="1414" y="68520"/>
                  </a:lnTo>
                  <a:lnTo>
                    <a:pt x="4241" y="63198"/>
                  </a:lnTo>
                  <a:lnTo>
                    <a:pt x="1746" y="58874"/>
                  </a:lnTo>
                  <a:lnTo>
                    <a:pt x="13554" y="40330"/>
                  </a:lnTo>
                  <a:lnTo>
                    <a:pt x="39248" y="40330"/>
                  </a:lnTo>
                  <a:lnTo>
                    <a:pt x="40662" y="32430"/>
                  </a:lnTo>
                  <a:lnTo>
                    <a:pt x="37835" y="31017"/>
                  </a:lnTo>
                  <a:lnTo>
                    <a:pt x="36089" y="26027"/>
                  </a:lnTo>
                  <a:lnTo>
                    <a:pt x="29270" y="20705"/>
                  </a:lnTo>
                  <a:lnTo>
                    <a:pt x="22867" y="13222"/>
                  </a:lnTo>
                  <a:lnTo>
                    <a:pt x="31765" y="12889"/>
                  </a:lnTo>
                  <a:lnTo>
                    <a:pt x="33511" y="0"/>
                  </a:lnTo>
                  <a:lnTo>
                    <a:pt x="52054" y="0"/>
                  </a:lnTo>
                  <a:lnTo>
                    <a:pt x="70597" y="333"/>
                  </a:lnTo>
                  <a:lnTo>
                    <a:pt x="70597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6915242" y="3800786"/>
              <a:ext cx="96541" cy="162983"/>
            </a:xfrm>
            <a:custGeom>
              <a:rect b="b" l="l" r="r" t="t"/>
              <a:pathLst>
                <a:path extrusionOk="0" h="162983" w="96541">
                  <a:moveTo>
                    <a:pt x="86147" y="55049"/>
                  </a:moveTo>
                  <a:lnTo>
                    <a:pt x="82572" y="75754"/>
                  </a:lnTo>
                  <a:lnTo>
                    <a:pt x="70098" y="81492"/>
                  </a:lnTo>
                  <a:lnTo>
                    <a:pt x="71179" y="86814"/>
                  </a:lnTo>
                  <a:lnTo>
                    <a:pt x="67271" y="98954"/>
                  </a:lnTo>
                  <a:lnTo>
                    <a:pt x="75836" y="115419"/>
                  </a:lnTo>
                  <a:lnTo>
                    <a:pt x="82239" y="115419"/>
                  </a:lnTo>
                  <a:lnTo>
                    <a:pt x="84733" y="128308"/>
                  </a:lnTo>
                  <a:lnTo>
                    <a:pt x="96541" y="148348"/>
                  </a:lnTo>
                  <a:lnTo>
                    <a:pt x="91885" y="149429"/>
                  </a:lnTo>
                  <a:lnTo>
                    <a:pt x="80409" y="147267"/>
                  </a:lnTo>
                  <a:lnTo>
                    <a:pt x="74007" y="153338"/>
                  </a:lnTo>
                  <a:lnTo>
                    <a:pt x="64693" y="157246"/>
                  </a:lnTo>
                  <a:lnTo>
                    <a:pt x="58291" y="158327"/>
                  </a:lnTo>
                  <a:lnTo>
                    <a:pt x="56129" y="162984"/>
                  </a:lnTo>
                  <a:lnTo>
                    <a:pt x="46150" y="161902"/>
                  </a:lnTo>
                  <a:lnTo>
                    <a:pt x="33677" y="151176"/>
                  </a:lnTo>
                  <a:lnTo>
                    <a:pt x="32596" y="140449"/>
                  </a:lnTo>
                  <a:lnTo>
                    <a:pt x="27607" y="128641"/>
                  </a:lnTo>
                  <a:lnTo>
                    <a:pt x="31183" y="109349"/>
                  </a:lnTo>
                  <a:lnTo>
                    <a:pt x="36920" y="101116"/>
                  </a:lnTo>
                  <a:lnTo>
                    <a:pt x="32596" y="90389"/>
                  </a:lnTo>
                  <a:lnTo>
                    <a:pt x="25445" y="87146"/>
                  </a:lnTo>
                  <a:lnTo>
                    <a:pt x="28272" y="76752"/>
                  </a:lnTo>
                  <a:lnTo>
                    <a:pt x="23948" y="71763"/>
                  </a:lnTo>
                  <a:lnTo>
                    <a:pt x="13222" y="72511"/>
                  </a:lnTo>
                  <a:lnTo>
                    <a:pt x="0" y="55381"/>
                  </a:lnTo>
                  <a:lnTo>
                    <a:pt x="5738" y="48978"/>
                  </a:lnTo>
                  <a:lnTo>
                    <a:pt x="5738" y="38251"/>
                  </a:lnTo>
                  <a:lnTo>
                    <a:pt x="18211" y="34676"/>
                  </a:lnTo>
                  <a:lnTo>
                    <a:pt x="23200" y="30352"/>
                  </a:lnTo>
                  <a:lnTo>
                    <a:pt x="16797" y="21787"/>
                  </a:lnTo>
                  <a:lnTo>
                    <a:pt x="18543" y="13554"/>
                  </a:lnTo>
                  <a:lnTo>
                    <a:pt x="35340" y="0"/>
                  </a:lnTo>
                  <a:lnTo>
                    <a:pt x="48229" y="8565"/>
                  </a:lnTo>
                  <a:lnTo>
                    <a:pt x="60037" y="23200"/>
                  </a:lnTo>
                  <a:lnTo>
                    <a:pt x="60370" y="35341"/>
                  </a:lnTo>
                  <a:lnTo>
                    <a:pt x="67853" y="35673"/>
                  </a:lnTo>
                  <a:lnTo>
                    <a:pt x="78580" y="46733"/>
                  </a:lnTo>
                  <a:lnTo>
                    <a:pt x="86064" y="54965"/>
                  </a:lnTo>
                  <a:lnTo>
                    <a:pt x="86064" y="549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363436" y="3625495"/>
              <a:ext cx="125811" cy="69351"/>
            </a:xfrm>
            <a:custGeom>
              <a:rect b="b" l="l" r="r" t="t"/>
              <a:pathLst>
                <a:path extrusionOk="0" h="69351" w="125811">
                  <a:moveTo>
                    <a:pt x="125811" y="23034"/>
                  </a:moveTo>
                  <a:lnTo>
                    <a:pt x="118993" y="22701"/>
                  </a:lnTo>
                  <a:lnTo>
                    <a:pt x="115750" y="25944"/>
                  </a:lnTo>
                  <a:lnTo>
                    <a:pt x="108598" y="28772"/>
                  </a:lnTo>
                  <a:lnTo>
                    <a:pt x="103609" y="28772"/>
                  </a:lnTo>
                  <a:lnTo>
                    <a:pt x="98953" y="31599"/>
                  </a:lnTo>
                  <a:lnTo>
                    <a:pt x="95044" y="30850"/>
                  </a:lnTo>
                  <a:lnTo>
                    <a:pt x="91801" y="27275"/>
                  </a:lnTo>
                  <a:lnTo>
                    <a:pt x="89639" y="28023"/>
                  </a:lnTo>
                  <a:lnTo>
                    <a:pt x="86396" y="33345"/>
                  </a:lnTo>
                  <a:lnTo>
                    <a:pt x="84650" y="33012"/>
                  </a:lnTo>
                  <a:lnTo>
                    <a:pt x="83902" y="38002"/>
                  </a:lnTo>
                  <a:lnTo>
                    <a:pt x="76418" y="44072"/>
                  </a:lnTo>
                  <a:lnTo>
                    <a:pt x="72094" y="46899"/>
                  </a:lnTo>
                  <a:lnTo>
                    <a:pt x="69932" y="49727"/>
                  </a:lnTo>
                  <a:lnTo>
                    <a:pt x="64610" y="45070"/>
                  </a:lnTo>
                  <a:lnTo>
                    <a:pt x="59621" y="51140"/>
                  </a:lnTo>
                  <a:lnTo>
                    <a:pt x="55297" y="51140"/>
                  </a:lnTo>
                  <a:lnTo>
                    <a:pt x="50640" y="51473"/>
                  </a:lnTo>
                  <a:lnTo>
                    <a:pt x="49892" y="62948"/>
                  </a:lnTo>
                  <a:lnTo>
                    <a:pt x="47065" y="62948"/>
                  </a:lnTo>
                  <a:lnTo>
                    <a:pt x="44238" y="68270"/>
                  </a:lnTo>
                  <a:lnTo>
                    <a:pt x="37835" y="69351"/>
                  </a:lnTo>
                  <a:lnTo>
                    <a:pt x="35008" y="62200"/>
                  </a:lnTo>
                  <a:lnTo>
                    <a:pt x="28937" y="60038"/>
                  </a:lnTo>
                  <a:lnTo>
                    <a:pt x="31432" y="50724"/>
                  </a:lnTo>
                  <a:lnTo>
                    <a:pt x="28937" y="48230"/>
                  </a:lnTo>
                  <a:lnTo>
                    <a:pt x="24613" y="46816"/>
                  </a:lnTo>
                  <a:lnTo>
                    <a:pt x="15716" y="49311"/>
                  </a:lnTo>
                  <a:lnTo>
                    <a:pt x="15383" y="46484"/>
                  </a:lnTo>
                  <a:lnTo>
                    <a:pt x="9646" y="42575"/>
                  </a:lnTo>
                  <a:lnTo>
                    <a:pt x="5738" y="38251"/>
                  </a:lnTo>
                  <a:lnTo>
                    <a:pt x="0" y="36089"/>
                  </a:lnTo>
                  <a:lnTo>
                    <a:pt x="4657" y="30351"/>
                  </a:lnTo>
                  <a:lnTo>
                    <a:pt x="3576" y="25695"/>
                  </a:lnTo>
                  <a:lnTo>
                    <a:pt x="5322" y="21371"/>
                  </a:lnTo>
                  <a:lnTo>
                    <a:pt x="15716" y="14968"/>
                  </a:lnTo>
                  <a:lnTo>
                    <a:pt x="25694" y="6070"/>
                  </a:lnTo>
                  <a:lnTo>
                    <a:pt x="27856" y="7151"/>
                  </a:lnTo>
                  <a:lnTo>
                    <a:pt x="32513" y="3243"/>
                  </a:lnTo>
                  <a:lnTo>
                    <a:pt x="38251" y="2910"/>
                  </a:lnTo>
                  <a:lnTo>
                    <a:pt x="39997" y="4657"/>
                  </a:lnTo>
                  <a:lnTo>
                    <a:pt x="43240" y="3576"/>
                  </a:lnTo>
                  <a:lnTo>
                    <a:pt x="52553" y="5738"/>
                  </a:lnTo>
                  <a:lnTo>
                    <a:pt x="61866" y="4989"/>
                  </a:lnTo>
                  <a:lnTo>
                    <a:pt x="68269" y="2495"/>
                  </a:lnTo>
                  <a:lnTo>
                    <a:pt x="71096" y="0"/>
                  </a:lnTo>
                  <a:lnTo>
                    <a:pt x="77166" y="1081"/>
                  </a:lnTo>
                  <a:lnTo>
                    <a:pt x="81823" y="2495"/>
                  </a:lnTo>
                  <a:lnTo>
                    <a:pt x="87145" y="2162"/>
                  </a:lnTo>
                  <a:lnTo>
                    <a:pt x="91469" y="0"/>
                  </a:lnTo>
                  <a:lnTo>
                    <a:pt x="100366" y="3243"/>
                  </a:lnTo>
                  <a:lnTo>
                    <a:pt x="103193" y="3991"/>
                  </a:lnTo>
                  <a:lnTo>
                    <a:pt x="108931" y="8315"/>
                  </a:lnTo>
                  <a:lnTo>
                    <a:pt x="114253" y="13305"/>
                  </a:lnTo>
                  <a:lnTo>
                    <a:pt x="121071" y="16880"/>
                  </a:lnTo>
                  <a:lnTo>
                    <a:pt x="125728" y="22951"/>
                  </a:lnTo>
                  <a:lnTo>
                    <a:pt x="125728" y="2295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8405104" y="2928076"/>
              <a:ext cx="103609" cy="90721"/>
            </a:xfrm>
            <a:custGeom>
              <a:rect b="b" l="l" r="r" t="t"/>
              <a:pathLst>
                <a:path extrusionOk="0" h="90721" w="103609">
                  <a:moveTo>
                    <a:pt x="92217" y="13222"/>
                  </a:moveTo>
                  <a:lnTo>
                    <a:pt x="97539" y="22119"/>
                  </a:lnTo>
                  <a:lnTo>
                    <a:pt x="103609" y="28522"/>
                  </a:lnTo>
                  <a:lnTo>
                    <a:pt x="97539" y="37087"/>
                  </a:lnTo>
                  <a:lnTo>
                    <a:pt x="88974" y="32098"/>
                  </a:lnTo>
                  <a:lnTo>
                    <a:pt x="76501" y="32430"/>
                  </a:lnTo>
                  <a:lnTo>
                    <a:pt x="60453" y="28522"/>
                  </a:lnTo>
                  <a:lnTo>
                    <a:pt x="52220" y="28855"/>
                  </a:lnTo>
                  <a:lnTo>
                    <a:pt x="48645" y="33844"/>
                  </a:lnTo>
                  <a:lnTo>
                    <a:pt x="41494" y="28522"/>
                  </a:lnTo>
                  <a:lnTo>
                    <a:pt x="38666" y="37835"/>
                  </a:lnTo>
                  <a:lnTo>
                    <a:pt x="48312" y="48562"/>
                  </a:lnTo>
                  <a:lnTo>
                    <a:pt x="52969" y="55381"/>
                  </a:lnTo>
                  <a:lnTo>
                    <a:pt x="61866" y="63946"/>
                  </a:lnTo>
                  <a:lnTo>
                    <a:pt x="69350" y="68935"/>
                  </a:lnTo>
                  <a:lnTo>
                    <a:pt x="76834" y="78581"/>
                  </a:lnTo>
                  <a:lnTo>
                    <a:pt x="93964" y="87146"/>
                  </a:lnTo>
                  <a:lnTo>
                    <a:pt x="92217" y="90722"/>
                  </a:lnTo>
                  <a:lnTo>
                    <a:pt x="74339" y="82490"/>
                  </a:lnTo>
                  <a:lnTo>
                    <a:pt x="62864" y="74257"/>
                  </a:lnTo>
                  <a:lnTo>
                    <a:pt x="45734" y="67439"/>
                  </a:lnTo>
                  <a:lnTo>
                    <a:pt x="28938" y="50974"/>
                  </a:lnTo>
                  <a:lnTo>
                    <a:pt x="32513" y="49228"/>
                  </a:lnTo>
                  <a:lnTo>
                    <a:pt x="23616" y="39582"/>
                  </a:lnTo>
                  <a:lnTo>
                    <a:pt x="22535" y="32098"/>
                  </a:lnTo>
                  <a:lnTo>
                    <a:pt x="10727" y="28522"/>
                  </a:lnTo>
                  <a:lnTo>
                    <a:pt x="5738" y="38168"/>
                  </a:lnTo>
                  <a:lnTo>
                    <a:pt x="0" y="30684"/>
                  </a:lnTo>
                  <a:lnTo>
                    <a:pt x="0" y="22784"/>
                  </a:lnTo>
                  <a:lnTo>
                    <a:pt x="333" y="22452"/>
                  </a:lnTo>
                  <a:lnTo>
                    <a:pt x="13221" y="23200"/>
                  </a:lnTo>
                  <a:lnTo>
                    <a:pt x="16049" y="19625"/>
                  </a:lnTo>
                  <a:lnTo>
                    <a:pt x="22452" y="23200"/>
                  </a:lnTo>
                  <a:lnTo>
                    <a:pt x="29603" y="23533"/>
                  </a:lnTo>
                  <a:lnTo>
                    <a:pt x="29270" y="17463"/>
                  </a:lnTo>
                  <a:lnTo>
                    <a:pt x="35340" y="14968"/>
                  </a:lnTo>
                  <a:lnTo>
                    <a:pt x="36421" y="6070"/>
                  </a:lnTo>
                  <a:lnTo>
                    <a:pt x="50391" y="0"/>
                  </a:lnTo>
                  <a:lnTo>
                    <a:pt x="56129" y="2827"/>
                  </a:lnTo>
                  <a:lnTo>
                    <a:pt x="70431" y="12473"/>
                  </a:lnTo>
                  <a:lnTo>
                    <a:pt x="85814" y="16797"/>
                  </a:lnTo>
                  <a:lnTo>
                    <a:pt x="92217" y="13222"/>
                  </a:lnTo>
                  <a:lnTo>
                    <a:pt x="92217" y="132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6671187" y="3536021"/>
              <a:ext cx="58540" cy="43157"/>
            </a:xfrm>
            <a:custGeom>
              <a:rect b="b" l="l" r="r" t="t"/>
              <a:pathLst>
                <a:path extrusionOk="0" h="43157" w="58540">
                  <a:moveTo>
                    <a:pt x="58207" y="4574"/>
                  </a:moveTo>
                  <a:lnTo>
                    <a:pt x="58540" y="16714"/>
                  </a:lnTo>
                  <a:lnTo>
                    <a:pt x="56045" y="25612"/>
                  </a:lnTo>
                  <a:lnTo>
                    <a:pt x="50724" y="29520"/>
                  </a:lnTo>
                  <a:lnTo>
                    <a:pt x="55380" y="36339"/>
                  </a:lnTo>
                  <a:lnTo>
                    <a:pt x="54299" y="42742"/>
                  </a:lnTo>
                  <a:lnTo>
                    <a:pt x="41410" y="38833"/>
                  </a:lnTo>
                  <a:lnTo>
                    <a:pt x="31765" y="40247"/>
                  </a:lnTo>
                  <a:lnTo>
                    <a:pt x="19624" y="38833"/>
                  </a:lnTo>
                  <a:lnTo>
                    <a:pt x="9978" y="43157"/>
                  </a:lnTo>
                  <a:lnTo>
                    <a:pt x="0" y="36006"/>
                  </a:lnTo>
                  <a:lnTo>
                    <a:pt x="2495" y="28522"/>
                  </a:lnTo>
                  <a:lnTo>
                    <a:pt x="20705" y="31765"/>
                  </a:lnTo>
                  <a:lnTo>
                    <a:pt x="35340" y="33511"/>
                  </a:lnTo>
                  <a:lnTo>
                    <a:pt x="43240" y="28522"/>
                  </a:lnTo>
                  <a:lnTo>
                    <a:pt x="35008" y="18543"/>
                  </a:lnTo>
                  <a:lnTo>
                    <a:pt x="36421" y="9646"/>
                  </a:lnTo>
                  <a:lnTo>
                    <a:pt x="23948" y="6070"/>
                  </a:lnTo>
                  <a:lnTo>
                    <a:pt x="29270" y="0"/>
                  </a:lnTo>
                  <a:lnTo>
                    <a:pt x="41410" y="748"/>
                  </a:lnTo>
                  <a:lnTo>
                    <a:pt x="58207" y="46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8448177" y="2880677"/>
              <a:ext cx="114169" cy="64278"/>
            </a:xfrm>
            <a:custGeom>
              <a:rect b="b" l="l" r="r" t="t"/>
              <a:pathLst>
                <a:path extrusionOk="0" h="64278" w="114169">
                  <a:moveTo>
                    <a:pt x="101697" y="4490"/>
                  </a:moveTo>
                  <a:lnTo>
                    <a:pt x="112424" y="10561"/>
                  </a:lnTo>
                  <a:lnTo>
                    <a:pt x="114170" y="16631"/>
                  </a:lnTo>
                  <a:lnTo>
                    <a:pt x="103776" y="21288"/>
                  </a:lnTo>
                  <a:lnTo>
                    <a:pt x="96957" y="36339"/>
                  </a:lnTo>
                  <a:lnTo>
                    <a:pt x="87644" y="51722"/>
                  </a:lnTo>
                  <a:lnTo>
                    <a:pt x="73674" y="56046"/>
                  </a:lnTo>
                  <a:lnTo>
                    <a:pt x="62199" y="54965"/>
                  </a:lnTo>
                  <a:lnTo>
                    <a:pt x="48978" y="60703"/>
                  </a:lnTo>
                  <a:lnTo>
                    <a:pt x="42575" y="64279"/>
                  </a:lnTo>
                  <a:lnTo>
                    <a:pt x="27191" y="59955"/>
                  </a:lnTo>
                  <a:lnTo>
                    <a:pt x="12889" y="50309"/>
                  </a:lnTo>
                  <a:lnTo>
                    <a:pt x="7151" y="47481"/>
                  </a:lnTo>
                  <a:lnTo>
                    <a:pt x="2827" y="39997"/>
                  </a:lnTo>
                  <a:lnTo>
                    <a:pt x="0" y="39665"/>
                  </a:lnTo>
                  <a:lnTo>
                    <a:pt x="4657" y="25362"/>
                  </a:lnTo>
                  <a:lnTo>
                    <a:pt x="749" y="20373"/>
                  </a:lnTo>
                  <a:lnTo>
                    <a:pt x="10727" y="20373"/>
                  </a:lnTo>
                  <a:lnTo>
                    <a:pt x="11475" y="11060"/>
                  </a:lnTo>
                  <a:lnTo>
                    <a:pt x="21121" y="17130"/>
                  </a:lnTo>
                  <a:lnTo>
                    <a:pt x="27940" y="19292"/>
                  </a:lnTo>
                  <a:lnTo>
                    <a:pt x="42575" y="16797"/>
                  </a:lnTo>
                  <a:lnTo>
                    <a:pt x="43656" y="12141"/>
                  </a:lnTo>
                  <a:lnTo>
                    <a:pt x="50474" y="11392"/>
                  </a:lnTo>
                  <a:lnTo>
                    <a:pt x="58707" y="8149"/>
                  </a:lnTo>
                  <a:lnTo>
                    <a:pt x="60868" y="9563"/>
                  </a:lnTo>
                  <a:lnTo>
                    <a:pt x="69101" y="6736"/>
                  </a:lnTo>
                  <a:lnTo>
                    <a:pt x="72676" y="1414"/>
                  </a:lnTo>
                  <a:lnTo>
                    <a:pt x="78414" y="0"/>
                  </a:lnTo>
                  <a:lnTo>
                    <a:pt x="98038" y="6819"/>
                  </a:lnTo>
                  <a:lnTo>
                    <a:pt x="101614" y="4657"/>
                  </a:lnTo>
                  <a:lnTo>
                    <a:pt x="101614" y="46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0557616" y="4207496"/>
              <a:ext cx="35672" cy="20705"/>
            </a:xfrm>
            <a:custGeom>
              <a:rect b="b" l="l" r="r" t="t"/>
              <a:pathLst>
                <a:path extrusionOk="0" h="20705" w="35672">
                  <a:moveTo>
                    <a:pt x="33927" y="20373"/>
                  </a:moveTo>
                  <a:lnTo>
                    <a:pt x="25362" y="20706"/>
                  </a:lnTo>
                  <a:lnTo>
                    <a:pt x="0" y="4657"/>
                  </a:lnTo>
                  <a:lnTo>
                    <a:pt x="19292" y="0"/>
                  </a:lnTo>
                  <a:lnTo>
                    <a:pt x="29270" y="7151"/>
                  </a:lnTo>
                  <a:lnTo>
                    <a:pt x="35673" y="13970"/>
                  </a:lnTo>
                  <a:lnTo>
                    <a:pt x="33927" y="203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0646840" y="4196686"/>
              <a:ext cx="35007" cy="33677"/>
            </a:xfrm>
            <a:custGeom>
              <a:rect b="b" l="l" r="r" t="t"/>
              <a:pathLst>
                <a:path extrusionOk="0" h="33677" w="35007">
                  <a:moveTo>
                    <a:pt x="33261" y="83"/>
                  </a:moveTo>
                  <a:lnTo>
                    <a:pt x="35008" y="4740"/>
                  </a:lnTo>
                  <a:lnTo>
                    <a:pt x="34675" y="11559"/>
                  </a:lnTo>
                  <a:lnTo>
                    <a:pt x="20040" y="28689"/>
                  </a:lnTo>
                  <a:lnTo>
                    <a:pt x="2162" y="33678"/>
                  </a:lnTo>
                  <a:lnTo>
                    <a:pt x="0" y="31183"/>
                  </a:lnTo>
                  <a:lnTo>
                    <a:pt x="2495" y="23283"/>
                  </a:lnTo>
                  <a:lnTo>
                    <a:pt x="12473" y="9313"/>
                  </a:lnTo>
                  <a:lnTo>
                    <a:pt x="33178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0513628" y="4178558"/>
              <a:ext cx="48977" cy="21869"/>
            </a:xfrm>
            <a:custGeom>
              <a:rect b="b" l="l" r="r" t="t"/>
              <a:pathLst>
                <a:path extrusionOk="0" h="21869" w="48977">
                  <a:moveTo>
                    <a:pt x="24946" y="0"/>
                  </a:moveTo>
                  <a:lnTo>
                    <a:pt x="31765" y="6070"/>
                  </a:lnTo>
                  <a:lnTo>
                    <a:pt x="44654" y="4324"/>
                  </a:lnTo>
                  <a:lnTo>
                    <a:pt x="48978" y="13970"/>
                  </a:lnTo>
                  <a:lnTo>
                    <a:pt x="25029" y="18627"/>
                  </a:lnTo>
                  <a:lnTo>
                    <a:pt x="11060" y="21870"/>
                  </a:lnTo>
                  <a:lnTo>
                    <a:pt x="0" y="21537"/>
                  </a:lnTo>
                  <a:lnTo>
                    <a:pt x="7900" y="8315"/>
                  </a:lnTo>
                  <a:lnTo>
                    <a:pt x="19375" y="8315"/>
                  </a:lnTo>
                  <a:lnTo>
                    <a:pt x="25113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0578321" y="4178558"/>
              <a:ext cx="61450" cy="19291"/>
            </a:xfrm>
            <a:custGeom>
              <a:rect b="b" l="l" r="r" t="t"/>
              <a:pathLst>
                <a:path extrusionOk="0" h="19291" w="61450">
                  <a:moveTo>
                    <a:pt x="61451" y="0"/>
                  </a:moveTo>
                  <a:lnTo>
                    <a:pt x="57542" y="12889"/>
                  </a:lnTo>
                  <a:lnTo>
                    <a:pt x="26775" y="19292"/>
                  </a:lnTo>
                  <a:lnTo>
                    <a:pt x="0" y="16465"/>
                  </a:lnTo>
                  <a:lnTo>
                    <a:pt x="749" y="7900"/>
                  </a:lnTo>
                  <a:lnTo>
                    <a:pt x="17213" y="3243"/>
                  </a:lnTo>
                  <a:lnTo>
                    <a:pt x="29353" y="10062"/>
                  </a:lnTo>
                  <a:lnTo>
                    <a:pt x="42907" y="8315"/>
                  </a:lnTo>
                  <a:lnTo>
                    <a:pt x="6145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0287534" y="4128249"/>
              <a:ext cx="206386" cy="65276"/>
            </a:xfrm>
            <a:custGeom>
              <a:rect b="b" l="l" r="r" t="t"/>
              <a:pathLst>
                <a:path extrusionOk="0" h="65276" w="206386">
                  <a:moveTo>
                    <a:pt x="65608" y="19874"/>
                  </a:moveTo>
                  <a:lnTo>
                    <a:pt x="104191" y="22369"/>
                  </a:lnTo>
                  <a:lnTo>
                    <a:pt x="109180" y="12723"/>
                  </a:lnTo>
                  <a:lnTo>
                    <a:pt x="146018" y="23782"/>
                  </a:lnTo>
                  <a:lnTo>
                    <a:pt x="152420" y="38833"/>
                  </a:lnTo>
                  <a:lnTo>
                    <a:pt x="182438" y="43157"/>
                  </a:lnTo>
                  <a:lnTo>
                    <a:pt x="206387" y="56712"/>
                  </a:lnTo>
                  <a:lnTo>
                    <a:pt x="182771" y="65277"/>
                  </a:lnTo>
                  <a:lnTo>
                    <a:pt x="160985" y="55963"/>
                  </a:lnTo>
                  <a:lnTo>
                    <a:pt x="142774" y="56712"/>
                  </a:lnTo>
                  <a:lnTo>
                    <a:pt x="122069" y="54965"/>
                  </a:lnTo>
                  <a:lnTo>
                    <a:pt x="103526" y="51057"/>
                  </a:lnTo>
                  <a:lnTo>
                    <a:pt x="80659" y="42160"/>
                  </a:lnTo>
                  <a:lnTo>
                    <a:pt x="66023" y="39997"/>
                  </a:lnTo>
                  <a:lnTo>
                    <a:pt x="57459" y="42825"/>
                  </a:lnTo>
                  <a:lnTo>
                    <a:pt x="21038" y="33179"/>
                  </a:lnTo>
                  <a:lnTo>
                    <a:pt x="18210" y="23533"/>
                  </a:lnTo>
                  <a:lnTo>
                    <a:pt x="0" y="21787"/>
                  </a:lnTo>
                  <a:lnTo>
                    <a:pt x="15051" y="0"/>
                  </a:lnTo>
                  <a:lnTo>
                    <a:pt x="39331" y="1414"/>
                  </a:lnTo>
                  <a:lnTo>
                    <a:pt x="55048" y="10311"/>
                  </a:lnTo>
                  <a:lnTo>
                    <a:pt x="63612" y="12057"/>
                  </a:lnTo>
                  <a:lnTo>
                    <a:pt x="65774" y="199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0869442" y="4117772"/>
              <a:ext cx="12888" cy="33261"/>
            </a:xfrm>
            <a:custGeom>
              <a:rect b="b" l="l" r="r" t="t"/>
              <a:pathLst>
                <a:path extrusionOk="0" h="33261" w="12888">
                  <a:moveTo>
                    <a:pt x="12223" y="17546"/>
                  </a:moveTo>
                  <a:lnTo>
                    <a:pt x="748" y="33262"/>
                  </a:lnTo>
                  <a:lnTo>
                    <a:pt x="0" y="16132"/>
                  </a:lnTo>
                  <a:lnTo>
                    <a:pt x="3908" y="7900"/>
                  </a:lnTo>
                  <a:lnTo>
                    <a:pt x="8565" y="0"/>
                  </a:lnTo>
                  <a:lnTo>
                    <a:pt x="12889" y="6819"/>
                  </a:lnTo>
                  <a:lnTo>
                    <a:pt x="12140" y="175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10708706" y="4064553"/>
              <a:ext cx="25029" cy="15383"/>
            </a:xfrm>
            <a:custGeom>
              <a:rect b="b" l="l" r="r" t="t"/>
              <a:pathLst>
                <a:path extrusionOk="0" h="15383" w="25029">
                  <a:moveTo>
                    <a:pt x="25029" y="7484"/>
                  </a:moveTo>
                  <a:lnTo>
                    <a:pt x="17130" y="15384"/>
                  </a:lnTo>
                  <a:lnTo>
                    <a:pt x="3576" y="11060"/>
                  </a:lnTo>
                  <a:lnTo>
                    <a:pt x="0" y="1081"/>
                  </a:lnTo>
                  <a:lnTo>
                    <a:pt x="20373" y="0"/>
                  </a:lnTo>
                  <a:lnTo>
                    <a:pt x="25029" y="748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10746874" y="4057069"/>
              <a:ext cx="59038" cy="24281"/>
            </a:xfrm>
            <a:custGeom>
              <a:rect b="b" l="l" r="r" t="t"/>
              <a:pathLst>
                <a:path extrusionOk="0" h="24281" w="59038">
                  <a:moveTo>
                    <a:pt x="52636" y="6736"/>
                  </a:moveTo>
                  <a:lnTo>
                    <a:pt x="59039" y="24281"/>
                  </a:lnTo>
                  <a:lnTo>
                    <a:pt x="42575" y="14635"/>
                  </a:lnTo>
                  <a:lnTo>
                    <a:pt x="25777" y="12889"/>
                  </a:lnTo>
                  <a:lnTo>
                    <a:pt x="13970" y="14303"/>
                  </a:lnTo>
                  <a:lnTo>
                    <a:pt x="0" y="13554"/>
                  </a:lnTo>
                  <a:lnTo>
                    <a:pt x="5321" y="1081"/>
                  </a:lnTo>
                  <a:lnTo>
                    <a:pt x="30351" y="0"/>
                  </a:lnTo>
                  <a:lnTo>
                    <a:pt x="52470" y="68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0801755" y="4001355"/>
              <a:ext cx="211459" cy="200818"/>
            </a:xfrm>
            <a:custGeom>
              <a:rect b="b" l="l" r="r" t="t"/>
              <a:pathLst>
                <a:path extrusionOk="0" h="200818" w="211459">
                  <a:moveTo>
                    <a:pt x="211459" y="51057"/>
                  </a:moveTo>
                  <a:lnTo>
                    <a:pt x="207884" y="125730"/>
                  </a:lnTo>
                  <a:lnTo>
                    <a:pt x="202146" y="200819"/>
                  </a:lnTo>
                  <a:lnTo>
                    <a:pt x="185682" y="181860"/>
                  </a:lnTo>
                  <a:lnTo>
                    <a:pt x="165642" y="177203"/>
                  </a:lnTo>
                  <a:lnTo>
                    <a:pt x="160320" y="183606"/>
                  </a:lnTo>
                  <a:lnTo>
                    <a:pt x="134626" y="184354"/>
                  </a:lnTo>
                  <a:lnTo>
                    <a:pt x="144604" y="165811"/>
                  </a:lnTo>
                  <a:lnTo>
                    <a:pt x="157825" y="159408"/>
                  </a:lnTo>
                  <a:lnTo>
                    <a:pt x="154250" y="134378"/>
                  </a:lnTo>
                  <a:lnTo>
                    <a:pt x="146018" y="115419"/>
                  </a:lnTo>
                  <a:lnTo>
                    <a:pt x="107767" y="95794"/>
                  </a:lnTo>
                  <a:lnTo>
                    <a:pt x="91302" y="94048"/>
                  </a:lnTo>
                  <a:lnTo>
                    <a:pt x="61617" y="72594"/>
                  </a:lnTo>
                  <a:lnTo>
                    <a:pt x="55214" y="84070"/>
                  </a:lnTo>
                  <a:lnTo>
                    <a:pt x="47314" y="85816"/>
                  </a:lnTo>
                  <a:lnTo>
                    <a:pt x="43406" y="77583"/>
                  </a:lnTo>
                  <a:lnTo>
                    <a:pt x="43739" y="67605"/>
                  </a:lnTo>
                  <a:lnTo>
                    <a:pt x="28688" y="56130"/>
                  </a:lnTo>
                  <a:lnTo>
                    <a:pt x="50807" y="47897"/>
                  </a:lnTo>
                  <a:lnTo>
                    <a:pt x="65109" y="48230"/>
                  </a:lnTo>
                  <a:lnTo>
                    <a:pt x="63696" y="42159"/>
                  </a:lnTo>
                  <a:lnTo>
                    <a:pt x="34010" y="42159"/>
                  </a:lnTo>
                  <a:lnTo>
                    <a:pt x="26110" y="28605"/>
                  </a:lnTo>
                  <a:lnTo>
                    <a:pt x="8232" y="24281"/>
                  </a:lnTo>
                  <a:lnTo>
                    <a:pt x="0" y="12806"/>
                  </a:lnTo>
                  <a:lnTo>
                    <a:pt x="27191" y="7484"/>
                  </a:lnTo>
                  <a:lnTo>
                    <a:pt x="37586" y="0"/>
                  </a:lnTo>
                  <a:lnTo>
                    <a:pt x="70098" y="9313"/>
                  </a:lnTo>
                  <a:lnTo>
                    <a:pt x="73341" y="17878"/>
                  </a:lnTo>
                  <a:lnTo>
                    <a:pt x="77998" y="55048"/>
                  </a:lnTo>
                  <a:lnTo>
                    <a:pt x="98371" y="68603"/>
                  </a:lnTo>
                  <a:lnTo>
                    <a:pt x="116248" y="44322"/>
                  </a:lnTo>
                  <a:lnTo>
                    <a:pt x="139864" y="30767"/>
                  </a:lnTo>
                  <a:lnTo>
                    <a:pt x="157743" y="30767"/>
                  </a:lnTo>
                  <a:lnTo>
                    <a:pt x="174872" y="38667"/>
                  </a:lnTo>
                  <a:lnTo>
                    <a:pt x="189507" y="46899"/>
                  </a:lnTo>
                  <a:lnTo>
                    <a:pt x="211293" y="5122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0562688" y="3955370"/>
              <a:ext cx="132131" cy="167556"/>
            </a:xfrm>
            <a:custGeom>
              <a:rect b="b" l="l" r="r" t="t"/>
              <a:pathLst>
                <a:path extrusionOk="0" h="167556" w="132131">
                  <a:moveTo>
                    <a:pt x="132131" y="4823"/>
                  </a:moveTo>
                  <a:lnTo>
                    <a:pt x="116083" y="27691"/>
                  </a:lnTo>
                  <a:lnTo>
                    <a:pt x="100699" y="32015"/>
                  </a:lnTo>
                  <a:lnTo>
                    <a:pt x="81407" y="27691"/>
                  </a:lnTo>
                  <a:lnTo>
                    <a:pt x="47481" y="28772"/>
                  </a:lnTo>
                  <a:lnTo>
                    <a:pt x="29935" y="32015"/>
                  </a:lnTo>
                  <a:lnTo>
                    <a:pt x="27108" y="49560"/>
                  </a:lnTo>
                  <a:lnTo>
                    <a:pt x="44986" y="69933"/>
                  </a:lnTo>
                  <a:lnTo>
                    <a:pt x="56045" y="59539"/>
                  </a:lnTo>
                  <a:lnTo>
                    <a:pt x="93963" y="51639"/>
                  </a:lnTo>
                  <a:lnTo>
                    <a:pt x="92217" y="62033"/>
                  </a:lnTo>
                  <a:lnTo>
                    <a:pt x="83320" y="58790"/>
                  </a:lnTo>
                  <a:lnTo>
                    <a:pt x="74423" y="72345"/>
                  </a:lnTo>
                  <a:lnTo>
                    <a:pt x="56212" y="81242"/>
                  </a:lnTo>
                  <a:lnTo>
                    <a:pt x="74423" y="110513"/>
                  </a:lnTo>
                  <a:lnTo>
                    <a:pt x="70514" y="118412"/>
                  </a:lnTo>
                  <a:lnTo>
                    <a:pt x="87644" y="144856"/>
                  </a:lnTo>
                  <a:lnTo>
                    <a:pt x="86563" y="159907"/>
                  </a:lnTo>
                  <a:lnTo>
                    <a:pt x="75504" y="166725"/>
                  </a:lnTo>
                  <a:lnTo>
                    <a:pt x="68020" y="158493"/>
                  </a:lnTo>
                  <a:lnTo>
                    <a:pt x="78747" y="139950"/>
                  </a:lnTo>
                  <a:lnTo>
                    <a:pt x="58374" y="148847"/>
                  </a:lnTo>
                  <a:lnTo>
                    <a:pt x="53717" y="142444"/>
                  </a:lnTo>
                  <a:lnTo>
                    <a:pt x="56544" y="133547"/>
                  </a:lnTo>
                  <a:lnTo>
                    <a:pt x="42575" y="119992"/>
                  </a:lnTo>
                  <a:lnTo>
                    <a:pt x="45069" y="97873"/>
                  </a:lnTo>
                  <a:lnTo>
                    <a:pt x="31099" y="104692"/>
                  </a:lnTo>
                  <a:lnTo>
                    <a:pt x="31848" y="131468"/>
                  </a:lnTo>
                  <a:lnTo>
                    <a:pt x="31099" y="164314"/>
                  </a:lnTo>
                  <a:lnTo>
                    <a:pt x="17878" y="167557"/>
                  </a:lnTo>
                  <a:lnTo>
                    <a:pt x="9646" y="161154"/>
                  </a:lnTo>
                  <a:lnTo>
                    <a:pt x="16464" y="140033"/>
                  </a:lnTo>
                  <a:lnTo>
                    <a:pt x="14303" y="117914"/>
                  </a:lnTo>
                  <a:lnTo>
                    <a:pt x="5738" y="117581"/>
                  </a:lnTo>
                  <a:lnTo>
                    <a:pt x="0" y="101865"/>
                  </a:lnTo>
                  <a:lnTo>
                    <a:pt x="8897" y="86814"/>
                  </a:lnTo>
                  <a:lnTo>
                    <a:pt x="12141" y="68603"/>
                  </a:lnTo>
                  <a:lnTo>
                    <a:pt x="22867" y="33927"/>
                  </a:lnTo>
                  <a:lnTo>
                    <a:pt x="26776" y="24614"/>
                  </a:lnTo>
                  <a:lnTo>
                    <a:pt x="43905" y="7484"/>
                  </a:lnTo>
                  <a:lnTo>
                    <a:pt x="59954" y="14303"/>
                  </a:lnTo>
                  <a:lnTo>
                    <a:pt x="85316" y="17546"/>
                  </a:lnTo>
                  <a:lnTo>
                    <a:pt x="108515" y="16465"/>
                  </a:lnTo>
                  <a:lnTo>
                    <a:pt x="128556" y="0"/>
                  </a:lnTo>
                  <a:lnTo>
                    <a:pt x="132131" y="498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0738642" y="3943147"/>
              <a:ext cx="26193" cy="70348"/>
            </a:xfrm>
            <a:custGeom>
              <a:rect b="b" l="l" r="r" t="t"/>
              <a:pathLst>
                <a:path extrusionOk="0" h="70348" w="26193">
                  <a:moveTo>
                    <a:pt x="26193" y="23865"/>
                  </a:moveTo>
                  <a:lnTo>
                    <a:pt x="25112" y="43906"/>
                  </a:lnTo>
                  <a:lnTo>
                    <a:pt x="14718" y="41411"/>
                  </a:lnTo>
                  <a:lnTo>
                    <a:pt x="11475" y="55381"/>
                  </a:lnTo>
                  <a:lnTo>
                    <a:pt x="19707" y="67522"/>
                  </a:lnTo>
                  <a:lnTo>
                    <a:pt x="13970" y="70349"/>
                  </a:lnTo>
                  <a:lnTo>
                    <a:pt x="6070" y="55714"/>
                  </a:lnTo>
                  <a:lnTo>
                    <a:pt x="0" y="26443"/>
                  </a:lnTo>
                  <a:lnTo>
                    <a:pt x="3576" y="8232"/>
                  </a:lnTo>
                  <a:lnTo>
                    <a:pt x="9978" y="0"/>
                  </a:lnTo>
                  <a:lnTo>
                    <a:pt x="11724" y="12473"/>
                  </a:lnTo>
                  <a:lnTo>
                    <a:pt x="23865" y="14219"/>
                  </a:lnTo>
                  <a:lnTo>
                    <a:pt x="26027" y="238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0365116" y="3894002"/>
              <a:ext cx="203143" cy="192919"/>
            </a:xfrm>
            <a:custGeom>
              <a:rect b="b" l="l" r="r" t="t"/>
              <a:pathLst>
                <a:path extrusionOk="0" h="192919" w="203143">
                  <a:moveTo>
                    <a:pt x="13721" y="52637"/>
                  </a:moveTo>
                  <a:lnTo>
                    <a:pt x="17296" y="68021"/>
                  </a:lnTo>
                  <a:lnTo>
                    <a:pt x="31266" y="81242"/>
                  </a:lnTo>
                  <a:lnTo>
                    <a:pt x="44487" y="76586"/>
                  </a:lnTo>
                  <a:lnTo>
                    <a:pt x="57376" y="77999"/>
                  </a:lnTo>
                  <a:lnTo>
                    <a:pt x="69184" y="66524"/>
                  </a:lnTo>
                  <a:lnTo>
                    <a:pt x="78830" y="64362"/>
                  </a:lnTo>
                  <a:lnTo>
                    <a:pt x="98121" y="70765"/>
                  </a:lnTo>
                  <a:lnTo>
                    <a:pt x="114586" y="65776"/>
                  </a:lnTo>
                  <a:lnTo>
                    <a:pt x="123899" y="34010"/>
                  </a:lnTo>
                  <a:lnTo>
                    <a:pt x="131382" y="26111"/>
                  </a:lnTo>
                  <a:lnTo>
                    <a:pt x="137453" y="0"/>
                  </a:lnTo>
                  <a:lnTo>
                    <a:pt x="160653" y="0"/>
                  </a:lnTo>
                  <a:lnTo>
                    <a:pt x="178531" y="3908"/>
                  </a:lnTo>
                  <a:lnTo>
                    <a:pt x="167804" y="24614"/>
                  </a:lnTo>
                  <a:lnTo>
                    <a:pt x="183520" y="46068"/>
                  </a:lnTo>
                  <a:lnTo>
                    <a:pt x="180277" y="56795"/>
                  </a:lnTo>
                  <a:lnTo>
                    <a:pt x="203144" y="77916"/>
                  </a:lnTo>
                  <a:lnTo>
                    <a:pt x="179196" y="80743"/>
                  </a:lnTo>
                  <a:lnTo>
                    <a:pt x="172793" y="96460"/>
                  </a:lnTo>
                  <a:lnTo>
                    <a:pt x="173541" y="117165"/>
                  </a:lnTo>
                  <a:lnTo>
                    <a:pt x="153917" y="132881"/>
                  </a:lnTo>
                  <a:lnTo>
                    <a:pt x="152504" y="155749"/>
                  </a:lnTo>
                  <a:lnTo>
                    <a:pt x="143606" y="190757"/>
                  </a:lnTo>
                  <a:lnTo>
                    <a:pt x="141112" y="182525"/>
                  </a:lnTo>
                  <a:lnTo>
                    <a:pt x="117496" y="192919"/>
                  </a:lnTo>
                  <a:lnTo>
                    <a:pt x="110012" y="178949"/>
                  </a:lnTo>
                  <a:lnTo>
                    <a:pt x="95710" y="177536"/>
                  </a:lnTo>
                  <a:lnTo>
                    <a:pt x="85731" y="170052"/>
                  </a:lnTo>
                  <a:lnTo>
                    <a:pt x="61451" y="178617"/>
                  </a:lnTo>
                  <a:lnTo>
                    <a:pt x="54632" y="167141"/>
                  </a:lnTo>
                  <a:lnTo>
                    <a:pt x="41078" y="168555"/>
                  </a:lnTo>
                  <a:lnTo>
                    <a:pt x="24614" y="166060"/>
                  </a:lnTo>
                  <a:lnTo>
                    <a:pt x="22452" y="135293"/>
                  </a:lnTo>
                  <a:lnTo>
                    <a:pt x="12473" y="128890"/>
                  </a:lnTo>
                  <a:lnTo>
                    <a:pt x="2827" y="109265"/>
                  </a:lnTo>
                  <a:lnTo>
                    <a:pt x="0" y="89225"/>
                  </a:lnTo>
                  <a:lnTo>
                    <a:pt x="2162" y="67771"/>
                  </a:lnTo>
                  <a:lnTo>
                    <a:pt x="13970" y="5238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10085138" y="3866894"/>
              <a:ext cx="220855" cy="260523"/>
            </a:xfrm>
            <a:custGeom>
              <a:rect b="b" l="l" r="r" t="t"/>
              <a:pathLst>
                <a:path extrusionOk="0" h="260523" w="220855">
                  <a:moveTo>
                    <a:pt x="212208" y="260191"/>
                  </a:moveTo>
                  <a:lnTo>
                    <a:pt x="190089" y="260524"/>
                  </a:lnTo>
                  <a:lnTo>
                    <a:pt x="174040" y="241565"/>
                  </a:lnTo>
                  <a:lnTo>
                    <a:pt x="148679" y="222605"/>
                  </a:lnTo>
                  <a:lnTo>
                    <a:pt x="140446" y="208635"/>
                  </a:lnTo>
                  <a:lnTo>
                    <a:pt x="125811" y="190092"/>
                  </a:lnTo>
                  <a:lnTo>
                    <a:pt x="116165" y="172962"/>
                  </a:lnTo>
                  <a:lnTo>
                    <a:pt x="101114" y="140781"/>
                  </a:lnTo>
                  <a:lnTo>
                    <a:pt x="83569" y="121489"/>
                  </a:lnTo>
                  <a:lnTo>
                    <a:pt x="77499" y="101865"/>
                  </a:lnTo>
                  <a:lnTo>
                    <a:pt x="69599" y="83986"/>
                  </a:lnTo>
                  <a:lnTo>
                    <a:pt x="51056" y="69684"/>
                  </a:lnTo>
                  <a:lnTo>
                    <a:pt x="39997" y="50059"/>
                  </a:lnTo>
                  <a:lnTo>
                    <a:pt x="24281" y="37170"/>
                  </a:lnTo>
                  <a:lnTo>
                    <a:pt x="2162" y="11808"/>
                  </a:lnTo>
                  <a:lnTo>
                    <a:pt x="0" y="0"/>
                  </a:lnTo>
                  <a:lnTo>
                    <a:pt x="12889" y="1081"/>
                  </a:lnTo>
                  <a:lnTo>
                    <a:pt x="44653" y="5405"/>
                  </a:lnTo>
                  <a:lnTo>
                    <a:pt x="63196" y="27940"/>
                  </a:lnTo>
                  <a:lnTo>
                    <a:pt x="79661" y="43656"/>
                  </a:lnTo>
                  <a:lnTo>
                    <a:pt x="91136" y="52970"/>
                  </a:lnTo>
                  <a:lnTo>
                    <a:pt x="110761" y="77667"/>
                  </a:lnTo>
                  <a:lnTo>
                    <a:pt x="131466" y="77999"/>
                  </a:lnTo>
                  <a:lnTo>
                    <a:pt x="148595" y="93715"/>
                  </a:lnTo>
                  <a:lnTo>
                    <a:pt x="160736" y="113007"/>
                  </a:lnTo>
                  <a:lnTo>
                    <a:pt x="176119" y="123734"/>
                  </a:lnTo>
                  <a:lnTo>
                    <a:pt x="167887" y="142278"/>
                  </a:lnTo>
                  <a:lnTo>
                    <a:pt x="179695" y="150178"/>
                  </a:lnTo>
                  <a:lnTo>
                    <a:pt x="186846" y="150926"/>
                  </a:lnTo>
                  <a:lnTo>
                    <a:pt x="190089" y="166975"/>
                  </a:lnTo>
                  <a:lnTo>
                    <a:pt x="196907" y="179448"/>
                  </a:lnTo>
                  <a:lnTo>
                    <a:pt x="211543" y="181610"/>
                  </a:lnTo>
                  <a:lnTo>
                    <a:pt x="220856" y="196245"/>
                  </a:lnTo>
                  <a:lnTo>
                    <a:pt x="214786" y="224851"/>
                  </a:lnTo>
                  <a:lnTo>
                    <a:pt x="212291" y="26019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9505142" y="3178954"/>
              <a:ext cx="558874" cy="631561"/>
            </a:xfrm>
            <a:custGeom>
              <a:rect b="b" l="l" r="r" t="t"/>
              <a:pathLst>
                <a:path extrusionOk="0" h="631561" w="558874">
                  <a:moveTo>
                    <a:pt x="229005" y="121157"/>
                  </a:moveTo>
                  <a:lnTo>
                    <a:pt x="219027" y="131884"/>
                  </a:lnTo>
                  <a:lnTo>
                    <a:pt x="215783" y="153337"/>
                  </a:lnTo>
                  <a:lnTo>
                    <a:pt x="236489" y="161902"/>
                  </a:lnTo>
                  <a:lnTo>
                    <a:pt x="257194" y="172962"/>
                  </a:lnTo>
                  <a:lnTo>
                    <a:pt x="285050" y="185851"/>
                  </a:lnTo>
                  <a:lnTo>
                    <a:pt x="312574" y="189094"/>
                  </a:lnTo>
                  <a:lnTo>
                    <a:pt x="326128" y="200569"/>
                  </a:lnTo>
                  <a:lnTo>
                    <a:pt x="341512" y="202731"/>
                  </a:lnTo>
                  <a:lnTo>
                    <a:pt x="366208" y="208053"/>
                  </a:lnTo>
                  <a:lnTo>
                    <a:pt x="382673" y="207721"/>
                  </a:lnTo>
                  <a:lnTo>
                    <a:pt x="383005" y="198823"/>
                  </a:lnTo>
                  <a:lnTo>
                    <a:pt x="377683" y="184188"/>
                  </a:lnTo>
                  <a:lnTo>
                    <a:pt x="376935" y="174542"/>
                  </a:lnTo>
                  <a:lnTo>
                    <a:pt x="387994" y="169553"/>
                  </a:lnTo>
                  <a:lnTo>
                    <a:pt x="393316" y="187764"/>
                  </a:lnTo>
                  <a:lnTo>
                    <a:pt x="394730" y="192088"/>
                  </a:lnTo>
                  <a:lnTo>
                    <a:pt x="414354" y="200985"/>
                  </a:lnTo>
                  <a:lnTo>
                    <a:pt x="425829" y="197410"/>
                  </a:lnTo>
                  <a:lnTo>
                    <a:pt x="442626" y="198823"/>
                  </a:lnTo>
                  <a:lnTo>
                    <a:pt x="458675" y="198075"/>
                  </a:lnTo>
                  <a:lnTo>
                    <a:pt x="456929" y="184105"/>
                  </a:lnTo>
                  <a:lnTo>
                    <a:pt x="447616" y="176621"/>
                  </a:lnTo>
                  <a:lnTo>
                    <a:pt x="462666" y="173794"/>
                  </a:lnTo>
                  <a:lnTo>
                    <a:pt x="476636" y="156664"/>
                  </a:lnTo>
                  <a:lnTo>
                    <a:pt x="495928" y="142361"/>
                  </a:lnTo>
                  <a:lnTo>
                    <a:pt x="513473" y="147683"/>
                  </a:lnTo>
                  <a:lnTo>
                    <a:pt x="524948" y="138037"/>
                  </a:lnTo>
                  <a:lnTo>
                    <a:pt x="537837" y="152340"/>
                  </a:lnTo>
                  <a:lnTo>
                    <a:pt x="533513" y="161986"/>
                  </a:lnTo>
                  <a:lnTo>
                    <a:pt x="555299" y="165561"/>
                  </a:lnTo>
                  <a:lnTo>
                    <a:pt x="558875" y="174126"/>
                  </a:lnTo>
                  <a:lnTo>
                    <a:pt x="552804" y="178450"/>
                  </a:lnTo>
                  <a:lnTo>
                    <a:pt x="557794" y="192420"/>
                  </a:lnTo>
                  <a:lnTo>
                    <a:pt x="542743" y="188512"/>
                  </a:lnTo>
                  <a:lnTo>
                    <a:pt x="520624" y="204228"/>
                  </a:lnTo>
                  <a:lnTo>
                    <a:pt x="523867" y="217450"/>
                  </a:lnTo>
                  <a:lnTo>
                    <a:pt x="516716" y="236742"/>
                  </a:lnTo>
                  <a:lnTo>
                    <a:pt x="517797" y="247801"/>
                  </a:lnTo>
                  <a:lnTo>
                    <a:pt x="512060" y="266761"/>
                  </a:lnTo>
                  <a:lnTo>
                    <a:pt x="495595" y="261439"/>
                  </a:lnTo>
                  <a:lnTo>
                    <a:pt x="498838" y="285387"/>
                  </a:lnTo>
                  <a:lnTo>
                    <a:pt x="495262" y="293287"/>
                  </a:lnTo>
                  <a:lnTo>
                    <a:pt x="498838" y="302933"/>
                  </a:lnTo>
                  <a:lnTo>
                    <a:pt x="489940" y="308255"/>
                  </a:lnTo>
                  <a:lnTo>
                    <a:pt x="474224" y="271833"/>
                  </a:lnTo>
                  <a:lnTo>
                    <a:pt x="468903" y="271833"/>
                  </a:lnTo>
                  <a:lnTo>
                    <a:pt x="467822" y="286884"/>
                  </a:lnTo>
                  <a:lnTo>
                    <a:pt x="454933" y="274744"/>
                  </a:lnTo>
                  <a:lnTo>
                    <a:pt x="459257" y="261855"/>
                  </a:lnTo>
                  <a:lnTo>
                    <a:pt x="467822" y="260441"/>
                  </a:lnTo>
                  <a:lnTo>
                    <a:pt x="473559" y="241149"/>
                  </a:lnTo>
                  <a:lnTo>
                    <a:pt x="461419" y="237241"/>
                  </a:lnTo>
                  <a:lnTo>
                    <a:pt x="443208" y="237573"/>
                  </a:lnTo>
                  <a:lnTo>
                    <a:pt x="423917" y="234330"/>
                  </a:lnTo>
                  <a:lnTo>
                    <a:pt x="419593" y="218281"/>
                  </a:lnTo>
                  <a:lnTo>
                    <a:pt x="409947" y="217200"/>
                  </a:lnTo>
                  <a:lnTo>
                    <a:pt x="392402" y="207222"/>
                  </a:lnTo>
                  <a:lnTo>
                    <a:pt x="388077" y="222938"/>
                  </a:lnTo>
                  <a:lnTo>
                    <a:pt x="404542" y="235079"/>
                  </a:lnTo>
                  <a:lnTo>
                    <a:pt x="393815" y="243644"/>
                  </a:lnTo>
                  <a:lnTo>
                    <a:pt x="390572" y="251876"/>
                  </a:lnTo>
                  <a:lnTo>
                    <a:pt x="403793" y="257946"/>
                  </a:lnTo>
                  <a:lnTo>
                    <a:pt x="402712" y="271916"/>
                  </a:lnTo>
                  <a:lnTo>
                    <a:pt x="412026" y="289046"/>
                  </a:lnTo>
                  <a:lnTo>
                    <a:pt x="417763" y="308006"/>
                  </a:lnTo>
                  <a:lnTo>
                    <a:pt x="416017" y="316570"/>
                  </a:lnTo>
                  <a:lnTo>
                    <a:pt x="402463" y="316238"/>
                  </a:lnTo>
                  <a:lnTo>
                    <a:pt x="378847" y="320895"/>
                  </a:lnTo>
                  <a:lnTo>
                    <a:pt x="382091" y="338024"/>
                  </a:lnTo>
                  <a:lnTo>
                    <a:pt x="373525" y="351579"/>
                  </a:lnTo>
                  <a:lnTo>
                    <a:pt x="346750" y="367295"/>
                  </a:lnTo>
                  <a:lnTo>
                    <a:pt x="327791" y="394071"/>
                  </a:lnTo>
                  <a:lnTo>
                    <a:pt x="314237" y="408706"/>
                  </a:lnTo>
                  <a:lnTo>
                    <a:pt x="296359" y="423757"/>
                  </a:lnTo>
                  <a:lnTo>
                    <a:pt x="297440" y="434151"/>
                  </a:lnTo>
                  <a:lnTo>
                    <a:pt x="288127" y="439889"/>
                  </a:lnTo>
                  <a:lnTo>
                    <a:pt x="270998" y="448121"/>
                  </a:lnTo>
                  <a:lnTo>
                    <a:pt x="261684" y="449202"/>
                  </a:lnTo>
                  <a:lnTo>
                    <a:pt x="257360" y="466748"/>
                  </a:lnTo>
                  <a:lnTo>
                    <a:pt x="264179" y="496767"/>
                  </a:lnTo>
                  <a:lnTo>
                    <a:pt x="266673" y="515726"/>
                  </a:lnTo>
                  <a:lnTo>
                    <a:pt x="259855" y="537513"/>
                  </a:lnTo>
                  <a:lnTo>
                    <a:pt x="262349" y="576429"/>
                  </a:lnTo>
                  <a:lnTo>
                    <a:pt x="251955" y="577510"/>
                  </a:lnTo>
                  <a:lnTo>
                    <a:pt x="243723" y="595056"/>
                  </a:lnTo>
                  <a:lnTo>
                    <a:pt x="250542" y="602956"/>
                  </a:lnTo>
                  <a:lnTo>
                    <a:pt x="232331" y="609359"/>
                  </a:lnTo>
                  <a:lnTo>
                    <a:pt x="226261" y="624742"/>
                  </a:lnTo>
                  <a:lnTo>
                    <a:pt x="218361" y="631561"/>
                  </a:lnTo>
                  <a:lnTo>
                    <a:pt x="198321" y="610107"/>
                  </a:lnTo>
                  <a:lnTo>
                    <a:pt x="187262" y="577926"/>
                  </a:lnTo>
                  <a:lnTo>
                    <a:pt x="178364" y="554726"/>
                  </a:lnTo>
                  <a:lnTo>
                    <a:pt x="170465" y="543999"/>
                  </a:lnTo>
                  <a:lnTo>
                    <a:pt x="158324" y="521880"/>
                  </a:lnTo>
                  <a:lnTo>
                    <a:pt x="151173" y="493275"/>
                  </a:lnTo>
                  <a:lnTo>
                    <a:pt x="146184" y="478972"/>
                  </a:lnTo>
                  <a:lnTo>
                    <a:pt x="125063" y="447539"/>
                  </a:lnTo>
                  <a:lnTo>
                    <a:pt x="112590" y="402885"/>
                  </a:lnTo>
                  <a:lnTo>
                    <a:pt x="103277" y="373615"/>
                  </a:lnTo>
                  <a:lnTo>
                    <a:pt x="100449" y="345758"/>
                  </a:lnTo>
                  <a:lnTo>
                    <a:pt x="94379" y="324304"/>
                  </a:lnTo>
                  <a:lnTo>
                    <a:pt x="66856" y="338274"/>
                  </a:lnTo>
                  <a:lnTo>
                    <a:pt x="52553" y="335447"/>
                  </a:lnTo>
                  <a:lnTo>
                    <a:pt x="23616" y="307590"/>
                  </a:lnTo>
                  <a:lnTo>
                    <a:pt x="32180" y="299357"/>
                  </a:lnTo>
                  <a:lnTo>
                    <a:pt x="25362" y="290460"/>
                  </a:lnTo>
                  <a:lnTo>
                    <a:pt x="0" y="270835"/>
                  </a:lnTo>
                  <a:lnTo>
                    <a:pt x="11475" y="255452"/>
                  </a:lnTo>
                  <a:lnTo>
                    <a:pt x="54715" y="255452"/>
                  </a:lnTo>
                  <a:lnTo>
                    <a:pt x="48312" y="235827"/>
                  </a:lnTo>
                  <a:lnTo>
                    <a:pt x="35839" y="224352"/>
                  </a:lnTo>
                  <a:lnTo>
                    <a:pt x="30850" y="206473"/>
                  </a:lnTo>
                  <a:lnTo>
                    <a:pt x="16547" y="196495"/>
                  </a:lnTo>
                  <a:lnTo>
                    <a:pt x="34093" y="172214"/>
                  </a:lnTo>
                  <a:lnTo>
                    <a:pt x="57293" y="173960"/>
                  </a:lnTo>
                  <a:lnTo>
                    <a:pt x="73341" y="150011"/>
                  </a:lnTo>
                  <a:lnTo>
                    <a:pt x="81241" y="126811"/>
                  </a:lnTo>
                  <a:lnTo>
                    <a:pt x="95211" y="103611"/>
                  </a:lnTo>
                  <a:lnTo>
                    <a:pt x="91635" y="87146"/>
                  </a:lnTo>
                  <a:lnTo>
                    <a:pt x="105189" y="73925"/>
                  </a:lnTo>
                  <a:lnTo>
                    <a:pt x="86979" y="62865"/>
                  </a:lnTo>
                  <a:lnTo>
                    <a:pt x="76584" y="47149"/>
                  </a:lnTo>
                  <a:lnTo>
                    <a:pt x="64777" y="27108"/>
                  </a:lnTo>
                  <a:lnTo>
                    <a:pt x="71928" y="17130"/>
                  </a:lnTo>
                  <a:lnTo>
                    <a:pt x="102279" y="22868"/>
                  </a:lnTo>
                  <a:lnTo>
                    <a:pt x="122651" y="19292"/>
                  </a:lnTo>
                  <a:lnTo>
                    <a:pt x="136206" y="0"/>
                  </a:lnTo>
                  <a:lnTo>
                    <a:pt x="163729" y="27192"/>
                  </a:lnTo>
                  <a:lnTo>
                    <a:pt x="166556" y="45735"/>
                  </a:lnTo>
                  <a:lnTo>
                    <a:pt x="177283" y="57543"/>
                  </a:lnTo>
                  <a:lnTo>
                    <a:pt x="179445" y="69351"/>
                  </a:lnTo>
                  <a:lnTo>
                    <a:pt x="164810" y="66108"/>
                  </a:lnTo>
                  <a:lnTo>
                    <a:pt x="176286" y="91470"/>
                  </a:lnTo>
                  <a:lnTo>
                    <a:pt x="198404" y="105773"/>
                  </a:lnTo>
                  <a:lnTo>
                    <a:pt x="229171" y="121822"/>
                  </a:lnTo>
                  <a:lnTo>
                    <a:pt x="229171" y="12182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7984098" y="2737651"/>
              <a:ext cx="69682" cy="75338"/>
            </a:xfrm>
            <a:custGeom>
              <a:rect b="b" l="l" r="r" t="t"/>
              <a:pathLst>
                <a:path extrusionOk="0" h="75338" w="69682">
                  <a:moveTo>
                    <a:pt x="67188" y="27108"/>
                  </a:moveTo>
                  <a:lnTo>
                    <a:pt x="69683" y="42825"/>
                  </a:lnTo>
                  <a:lnTo>
                    <a:pt x="55713" y="62449"/>
                  </a:lnTo>
                  <a:lnTo>
                    <a:pt x="24281" y="75338"/>
                  </a:lnTo>
                  <a:lnTo>
                    <a:pt x="0" y="72095"/>
                  </a:lnTo>
                  <a:lnTo>
                    <a:pt x="15383" y="49228"/>
                  </a:lnTo>
                  <a:lnTo>
                    <a:pt x="7900" y="27108"/>
                  </a:lnTo>
                  <a:lnTo>
                    <a:pt x="31848" y="9979"/>
                  </a:lnTo>
                  <a:lnTo>
                    <a:pt x="45069" y="0"/>
                  </a:lnTo>
                  <a:lnTo>
                    <a:pt x="48312" y="11475"/>
                  </a:lnTo>
                  <a:lnTo>
                    <a:pt x="43988" y="23283"/>
                  </a:lnTo>
                  <a:lnTo>
                    <a:pt x="54715" y="22951"/>
                  </a:lnTo>
                  <a:lnTo>
                    <a:pt x="67188" y="27275"/>
                  </a:lnTo>
                  <a:lnTo>
                    <a:pt x="67188" y="2727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983853" y="3081746"/>
              <a:ext cx="416765" cy="335612"/>
            </a:xfrm>
            <a:custGeom>
              <a:rect b="b" l="l" r="r" t="t"/>
              <a:pathLst>
                <a:path extrusionOk="0" h="335612" w="416765">
                  <a:moveTo>
                    <a:pt x="40579" y="22535"/>
                  </a:moveTo>
                  <a:lnTo>
                    <a:pt x="46982" y="21787"/>
                  </a:lnTo>
                  <a:lnTo>
                    <a:pt x="65941" y="4989"/>
                  </a:lnTo>
                  <a:lnTo>
                    <a:pt x="72759" y="3243"/>
                  </a:lnTo>
                  <a:lnTo>
                    <a:pt x="79578" y="10062"/>
                  </a:lnTo>
                  <a:lnTo>
                    <a:pt x="75254" y="21121"/>
                  </a:lnTo>
                  <a:lnTo>
                    <a:pt x="89224" y="33262"/>
                  </a:lnTo>
                  <a:lnTo>
                    <a:pt x="93880" y="31848"/>
                  </a:lnTo>
                  <a:lnTo>
                    <a:pt x="102778" y="48978"/>
                  </a:lnTo>
                  <a:lnTo>
                    <a:pt x="121737" y="53635"/>
                  </a:lnTo>
                  <a:lnTo>
                    <a:pt x="137120" y="65110"/>
                  </a:lnTo>
                  <a:lnTo>
                    <a:pt x="164644" y="69019"/>
                  </a:lnTo>
                  <a:lnTo>
                    <a:pt x="193249" y="62948"/>
                  </a:lnTo>
                  <a:lnTo>
                    <a:pt x="193997" y="57626"/>
                  </a:lnTo>
                  <a:lnTo>
                    <a:pt x="209713" y="53302"/>
                  </a:lnTo>
                  <a:lnTo>
                    <a:pt x="220440" y="40081"/>
                  </a:lnTo>
                  <a:lnTo>
                    <a:pt x="233329" y="40829"/>
                  </a:lnTo>
                  <a:lnTo>
                    <a:pt x="240480" y="36505"/>
                  </a:lnTo>
                  <a:lnTo>
                    <a:pt x="254450" y="38667"/>
                  </a:lnTo>
                  <a:lnTo>
                    <a:pt x="278065" y="50475"/>
                  </a:lnTo>
                  <a:lnTo>
                    <a:pt x="293449" y="52970"/>
                  </a:lnTo>
                  <a:lnTo>
                    <a:pt x="319559" y="73010"/>
                  </a:lnTo>
                  <a:lnTo>
                    <a:pt x="333861" y="74091"/>
                  </a:lnTo>
                  <a:lnTo>
                    <a:pt x="339932" y="93050"/>
                  </a:lnTo>
                  <a:lnTo>
                    <a:pt x="337770" y="121656"/>
                  </a:lnTo>
                  <a:lnTo>
                    <a:pt x="336023" y="138453"/>
                  </a:lnTo>
                  <a:lnTo>
                    <a:pt x="344921" y="142028"/>
                  </a:lnTo>
                  <a:lnTo>
                    <a:pt x="339183" y="154502"/>
                  </a:lnTo>
                  <a:lnTo>
                    <a:pt x="348829" y="172713"/>
                  </a:lnTo>
                  <a:lnTo>
                    <a:pt x="353153" y="187348"/>
                  </a:lnTo>
                  <a:lnTo>
                    <a:pt x="368536" y="191256"/>
                  </a:lnTo>
                  <a:lnTo>
                    <a:pt x="372445" y="205891"/>
                  </a:lnTo>
                  <a:lnTo>
                    <a:pt x="358475" y="226597"/>
                  </a:lnTo>
                  <a:lnTo>
                    <a:pt x="369950" y="238738"/>
                  </a:lnTo>
                  <a:lnTo>
                    <a:pt x="379928" y="252708"/>
                  </a:lnTo>
                  <a:lnTo>
                    <a:pt x="400301" y="262686"/>
                  </a:lnTo>
                  <a:lnTo>
                    <a:pt x="403877" y="282726"/>
                  </a:lnTo>
                  <a:lnTo>
                    <a:pt x="413523" y="286635"/>
                  </a:lnTo>
                  <a:lnTo>
                    <a:pt x="416765" y="297029"/>
                  </a:lnTo>
                  <a:lnTo>
                    <a:pt x="389990" y="309170"/>
                  </a:lnTo>
                  <a:lnTo>
                    <a:pt x="386082" y="335613"/>
                  </a:lnTo>
                  <a:lnTo>
                    <a:pt x="348164" y="328794"/>
                  </a:lnTo>
                  <a:lnTo>
                    <a:pt x="326045" y="323472"/>
                  </a:lnTo>
                  <a:lnTo>
                    <a:pt x="303510" y="320645"/>
                  </a:lnTo>
                  <a:lnTo>
                    <a:pt x="291702" y="292372"/>
                  </a:lnTo>
                  <a:lnTo>
                    <a:pt x="281724" y="288464"/>
                  </a:lnTo>
                  <a:lnTo>
                    <a:pt x="267089" y="292372"/>
                  </a:lnTo>
                  <a:lnTo>
                    <a:pt x="248878" y="303432"/>
                  </a:lnTo>
                  <a:lnTo>
                    <a:pt x="223849" y="295948"/>
                  </a:lnTo>
                  <a:lnTo>
                    <a:pt x="202063" y="278070"/>
                  </a:lnTo>
                  <a:lnTo>
                    <a:pt x="182439" y="271667"/>
                  </a:lnTo>
                  <a:lnTo>
                    <a:pt x="166723" y="249880"/>
                  </a:lnTo>
                  <a:lnTo>
                    <a:pt x="148180" y="219529"/>
                  </a:lnTo>
                  <a:lnTo>
                    <a:pt x="138201" y="223104"/>
                  </a:lnTo>
                  <a:lnTo>
                    <a:pt x="124980" y="215621"/>
                  </a:lnTo>
                  <a:lnTo>
                    <a:pt x="118909" y="224518"/>
                  </a:lnTo>
                  <a:lnTo>
                    <a:pt x="106436" y="212377"/>
                  </a:lnTo>
                  <a:lnTo>
                    <a:pt x="104690" y="200237"/>
                  </a:lnTo>
                  <a:lnTo>
                    <a:pt x="98620" y="200237"/>
                  </a:lnTo>
                  <a:lnTo>
                    <a:pt x="99369" y="183440"/>
                  </a:lnTo>
                  <a:lnTo>
                    <a:pt x="86896" y="166310"/>
                  </a:lnTo>
                  <a:lnTo>
                    <a:pt x="61534" y="153421"/>
                  </a:lnTo>
                  <a:lnTo>
                    <a:pt x="45069" y="131634"/>
                  </a:lnTo>
                  <a:lnTo>
                    <a:pt x="46815" y="113756"/>
                  </a:lnTo>
                  <a:lnTo>
                    <a:pt x="55048" y="105856"/>
                  </a:lnTo>
                  <a:lnTo>
                    <a:pt x="51805" y="92634"/>
                  </a:lnTo>
                  <a:lnTo>
                    <a:pt x="38251" y="85483"/>
                  </a:lnTo>
                  <a:lnTo>
                    <a:pt x="21453" y="58292"/>
                  </a:lnTo>
                  <a:lnTo>
                    <a:pt x="7900" y="40081"/>
                  </a:lnTo>
                  <a:lnTo>
                    <a:pt x="10394" y="32929"/>
                  </a:lnTo>
                  <a:lnTo>
                    <a:pt x="0" y="6819"/>
                  </a:lnTo>
                  <a:lnTo>
                    <a:pt x="11808" y="0"/>
                  </a:lnTo>
                  <a:lnTo>
                    <a:pt x="16132" y="8898"/>
                  </a:lnTo>
                  <a:lnTo>
                    <a:pt x="27607" y="19292"/>
                  </a:lnTo>
                  <a:lnTo>
                    <a:pt x="41161" y="22535"/>
                  </a:lnTo>
                  <a:lnTo>
                    <a:pt x="41161" y="2253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8902861" y="3135131"/>
              <a:ext cx="199401" cy="190008"/>
            </a:xfrm>
            <a:custGeom>
              <a:rect b="b" l="l" r="r" t="t"/>
              <a:pathLst>
                <a:path extrusionOk="0" h="190008" w="199401">
                  <a:moveTo>
                    <a:pt x="101946" y="4906"/>
                  </a:moveTo>
                  <a:lnTo>
                    <a:pt x="118743" y="32098"/>
                  </a:lnTo>
                  <a:lnTo>
                    <a:pt x="132297" y="39249"/>
                  </a:lnTo>
                  <a:lnTo>
                    <a:pt x="135540" y="52471"/>
                  </a:lnTo>
                  <a:lnTo>
                    <a:pt x="127308" y="60370"/>
                  </a:lnTo>
                  <a:lnTo>
                    <a:pt x="125562" y="78249"/>
                  </a:lnTo>
                  <a:lnTo>
                    <a:pt x="142026" y="100035"/>
                  </a:lnTo>
                  <a:lnTo>
                    <a:pt x="167388" y="112924"/>
                  </a:lnTo>
                  <a:lnTo>
                    <a:pt x="179861" y="130054"/>
                  </a:lnTo>
                  <a:lnTo>
                    <a:pt x="179113" y="146851"/>
                  </a:lnTo>
                  <a:lnTo>
                    <a:pt x="185183" y="146851"/>
                  </a:lnTo>
                  <a:lnTo>
                    <a:pt x="186929" y="158992"/>
                  </a:lnTo>
                  <a:lnTo>
                    <a:pt x="199402" y="171133"/>
                  </a:lnTo>
                  <a:lnTo>
                    <a:pt x="187594" y="170052"/>
                  </a:lnTo>
                  <a:lnTo>
                    <a:pt x="174373" y="167890"/>
                  </a:lnTo>
                  <a:lnTo>
                    <a:pt x="162565" y="190009"/>
                  </a:lnTo>
                  <a:lnTo>
                    <a:pt x="126144" y="188263"/>
                  </a:lnTo>
                  <a:lnTo>
                    <a:pt x="66107" y="142195"/>
                  </a:lnTo>
                  <a:lnTo>
                    <a:pt x="35340" y="126146"/>
                  </a:lnTo>
                  <a:lnTo>
                    <a:pt x="11059" y="119743"/>
                  </a:lnTo>
                  <a:lnTo>
                    <a:pt x="0" y="91886"/>
                  </a:lnTo>
                  <a:lnTo>
                    <a:pt x="39331" y="67937"/>
                  </a:lnTo>
                  <a:lnTo>
                    <a:pt x="42907" y="40413"/>
                  </a:lnTo>
                  <a:lnTo>
                    <a:pt x="38583" y="23616"/>
                  </a:lnTo>
                  <a:lnTo>
                    <a:pt x="48229" y="17878"/>
                  </a:lnTo>
                  <a:lnTo>
                    <a:pt x="55713" y="3576"/>
                  </a:lnTo>
                  <a:lnTo>
                    <a:pt x="63196" y="0"/>
                  </a:lnTo>
                  <a:lnTo>
                    <a:pt x="85731" y="3243"/>
                  </a:lnTo>
                  <a:lnTo>
                    <a:pt x="93215" y="8981"/>
                  </a:lnTo>
                  <a:lnTo>
                    <a:pt x="101780" y="5072"/>
                  </a:lnTo>
                  <a:lnTo>
                    <a:pt x="101780" y="507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785028" y="2499994"/>
              <a:ext cx="162980" cy="61118"/>
            </a:xfrm>
            <a:custGeom>
              <a:rect b="b" l="l" r="r" t="t"/>
              <a:pathLst>
                <a:path extrusionOk="0" h="61118" w="162980">
                  <a:moveTo>
                    <a:pt x="152254" y="1414"/>
                  </a:moveTo>
                  <a:lnTo>
                    <a:pt x="147265" y="14303"/>
                  </a:lnTo>
                  <a:lnTo>
                    <a:pt x="162981" y="27857"/>
                  </a:lnTo>
                  <a:lnTo>
                    <a:pt x="141195" y="43240"/>
                  </a:lnTo>
                  <a:lnTo>
                    <a:pt x="94379" y="57211"/>
                  </a:lnTo>
                  <a:lnTo>
                    <a:pt x="80410" y="61119"/>
                  </a:lnTo>
                  <a:lnTo>
                    <a:pt x="60370" y="57876"/>
                  </a:lnTo>
                  <a:lnTo>
                    <a:pt x="17878" y="51473"/>
                  </a:lnTo>
                  <a:lnTo>
                    <a:pt x="35008" y="42575"/>
                  </a:lnTo>
                  <a:lnTo>
                    <a:pt x="2827" y="32929"/>
                  </a:lnTo>
                  <a:lnTo>
                    <a:pt x="31100" y="29021"/>
                  </a:lnTo>
                  <a:lnTo>
                    <a:pt x="31432" y="22951"/>
                  </a:lnTo>
                  <a:lnTo>
                    <a:pt x="0" y="18294"/>
                  </a:lnTo>
                  <a:lnTo>
                    <a:pt x="12889" y="5072"/>
                  </a:lnTo>
                  <a:lnTo>
                    <a:pt x="36505" y="2245"/>
                  </a:lnTo>
                  <a:lnTo>
                    <a:pt x="57958" y="15799"/>
                  </a:lnTo>
                  <a:lnTo>
                    <a:pt x="82987" y="5072"/>
                  </a:lnTo>
                  <a:lnTo>
                    <a:pt x="101198" y="10394"/>
                  </a:lnTo>
                  <a:lnTo>
                    <a:pt x="127308" y="0"/>
                  </a:lnTo>
                  <a:lnTo>
                    <a:pt x="152337" y="1414"/>
                  </a:lnTo>
                  <a:lnTo>
                    <a:pt x="152337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820955" y="3229346"/>
              <a:ext cx="26525" cy="86564"/>
            </a:xfrm>
            <a:custGeom>
              <a:rect b="b" l="l" r="r" t="t"/>
              <a:pathLst>
                <a:path extrusionOk="0" h="86564" w="26525">
                  <a:moveTo>
                    <a:pt x="25112" y="0"/>
                  </a:moveTo>
                  <a:lnTo>
                    <a:pt x="26526" y="9313"/>
                  </a:lnTo>
                  <a:lnTo>
                    <a:pt x="24364" y="12889"/>
                  </a:lnTo>
                  <a:lnTo>
                    <a:pt x="24697" y="12889"/>
                  </a:lnTo>
                  <a:lnTo>
                    <a:pt x="22202" y="20040"/>
                  </a:lnTo>
                  <a:lnTo>
                    <a:pt x="14718" y="17213"/>
                  </a:lnTo>
                  <a:lnTo>
                    <a:pt x="12224" y="32264"/>
                  </a:lnTo>
                  <a:lnTo>
                    <a:pt x="17545" y="34759"/>
                  </a:lnTo>
                  <a:lnTo>
                    <a:pt x="12889" y="38002"/>
                  </a:lnTo>
                  <a:lnTo>
                    <a:pt x="12556" y="44072"/>
                  </a:lnTo>
                  <a:lnTo>
                    <a:pt x="21453" y="41245"/>
                  </a:lnTo>
                  <a:lnTo>
                    <a:pt x="22867" y="50142"/>
                  </a:lnTo>
                  <a:lnTo>
                    <a:pt x="16464" y="86564"/>
                  </a:lnTo>
                  <a:lnTo>
                    <a:pt x="13970" y="80826"/>
                  </a:lnTo>
                  <a:lnTo>
                    <a:pt x="0" y="47232"/>
                  </a:lnTo>
                  <a:lnTo>
                    <a:pt x="4989" y="39748"/>
                  </a:lnTo>
                  <a:lnTo>
                    <a:pt x="3576" y="38334"/>
                  </a:lnTo>
                  <a:lnTo>
                    <a:pt x="7484" y="27607"/>
                  </a:lnTo>
                  <a:lnTo>
                    <a:pt x="9646" y="10478"/>
                  </a:lnTo>
                  <a:lnTo>
                    <a:pt x="11808" y="4407"/>
                  </a:lnTo>
                  <a:lnTo>
                    <a:pt x="18626" y="4407"/>
                  </a:lnTo>
                  <a:lnTo>
                    <a:pt x="20040" y="499"/>
                  </a:lnTo>
                  <a:lnTo>
                    <a:pt x="25029" y="166"/>
                  </a:lnTo>
                  <a:lnTo>
                    <a:pt x="25029" y="16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8392215" y="3115673"/>
              <a:ext cx="57542" cy="36837"/>
            </a:xfrm>
            <a:custGeom>
              <a:rect b="b" l="l" r="r" t="t"/>
              <a:pathLst>
                <a:path extrusionOk="0" h="36837" w="57542">
                  <a:moveTo>
                    <a:pt x="57542" y="0"/>
                  </a:moveTo>
                  <a:lnTo>
                    <a:pt x="51472" y="18211"/>
                  </a:lnTo>
                  <a:lnTo>
                    <a:pt x="54715" y="25030"/>
                  </a:lnTo>
                  <a:lnTo>
                    <a:pt x="51472" y="36838"/>
                  </a:lnTo>
                  <a:lnTo>
                    <a:pt x="36421" y="28273"/>
                  </a:lnTo>
                  <a:lnTo>
                    <a:pt x="26775" y="25778"/>
                  </a:lnTo>
                  <a:lnTo>
                    <a:pt x="0" y="14303"/>
                  </a:lnTo>
                  <a:lnTo>
                    <a:pt x="1746" y="2495"/>
                  </a:lnTo>
                  <a:lnTo>
                    <a:pt x="23865" y="4657"/>
                  </a:lnTo>
                  <a:lnTo>
                    <a:pt x="43157" y="2162"/>
                  </a:lnTo>
                  <a:lnTo>
                    <a:pt x="57459" y="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309062" y="3047735"/>
              <a:ext cx="31016" cy="52553"/>
            </a:xfrm>
            <a:custGeom>
              <a:rect b="b" l="l" r="r" t="t"/>
              <a:pathLst>
                <a:path extrusionOk="0" h="52553" w="31016">
                  <a:moveTo>
                    <a:pt x="19208" y="83"/>
                  </a:moveTo>
                  <a:lnTo>
                    <a:pt x="31016" y="16132"/>
                  </a:lnTo>
                  <a:lnTo>
                    <a:pt x="29603" y="46484"/>
                  </a:lnTo>
                  <a:lnTo>
                    <a:pt x="21038" y="45070"/>
                  </a:lnTo>
                  <a:lnTo>
                    <a:pt x="13554" y="52554"/>
                  </a:lnTo>
                  <a:lnTo>
                    <a:pt x="6403" y="46484"/>
                  </a:lnTo>
                  <a:lnTo>
                    <a:pt x="4657" y="18959"/>
                  </a:lnTo>
                  <a:lnTo>
                    <a:pt x="0" y="6070"/>
                  </a:lnTo>
                  <a:lnTo>
                    <a:pt x="10394" y="7151"/>
                  </a:lnTo>
                  <a:lnTo>
                    <a:pt x="19292" y="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279792" y="2914355"/>
              <a:ext cx="222269" cy="208801"/>
            </a:xfrm>
            <a:custGeom>
              <a:rect b="b" l="l" r="r" t="t"/>
              <a:pathLst>
                <a:path extrusionOk="0" h="208801" w="222269">
                  <a:moveTo>
                    <a:pt x="126061" y="13720"/>
                  </a:moveTo>
                  <a:lnTo>
                    <a:pt x="124647" y="24780"/>
                  </a:lnTo>
                  <a:lnTo>
                    <a:pt x="129637" y="34426"/>
                  </a:lnTo>
                  <a:lnTo>
                    <a:pt x="115001" y="30850"/>
                  </a:lnTo>
                  <a:lnTo>
                    <a:pt x="101032" y="39083"/>
                  </a:lnTo>
                  <a:lnTo>
                    <a:pt x="102445" y="50142"/>
                  </a:lnTo>
                  <a:lnTo>
                    <a:pt x="100699" y="56545"/>
                  </a:lnTo>
                  <a:lnTo>
                    <a:pt x="107518" y="68021"/>
                  </a:lnTo>
                  <a:lnTo>
                    <a:pt x="125396" y="79496"/>
                  </a:lnTo>
                  <a:lnTo>
                    <a:pt x="135790" y="98455"/>
                  </a:lnTo>
                  <a:lnTo>
                    <a:pt x="157576" y="116666"/>
                  </a:lnTo>
                  <a:lnTo>
                    <a:pt x="171878" y="116334"/>
                  </a:lnTo>
                  <a:lnTo>
                    <a:pt x="176868" y="121323"/>
                  </a:lnTo>
                  <a:lnTo>
                    <a:pt x="171878" y="125980"/>
                  </a:lnTo>
                  <a:lnTo>
                    <a:pt x="189008" y="134212"/>
                  </a:lnTo>
                  <a:lnTo>
                    <a:pt x="203310" y="141031"/>
                  </a:lnTo>
                  <a:lnTo>
                    <a:pt x="220107" y="153171"/>
                  </a:lnTo>
                  <a:lnTo>
                    <a:pt x="222269" y="157079"/>
                  </a:lnTo>
                  <a:lnTo>
                    <a:pt x="219442" y="165312"/>
                  </a:lnTo>
                  <a:lnTo>
                    <a:pt x="208383" y="154585"/>
                  </a:lnTo>
                  <a:lnTo>
                    <a:pt x="191918" y="151009"/>
                  </a:lnTo>
                  <a:lnTo>
                    <a:pt x="185100" y="165644"/>
                  </a:lnTo>
                  <a:lnTo>
                    <a:pt x="199070" y="174209"/>
                  </a:lnTo>
                  <a:lnTo>
                    <a:pt x="197656" y="186017"/>
                  </a:lnTo>
                  <a:lnTo>
                    <a:pt x="190172" y="187431"/>
                  </a:lnTo>
                  <a:lnTo>
                    <a:pt x="181275" y="207056"/>
                  </a:lnTo>
                  <a:lnTo>
                    <a:pt x="173375" y="208802"/>
                  </a:lnTo>
                  <a:lnTo>
                    <a:pt x="173043" y="201650"/>
                  </a:lnTo>
                  <a:lnTo>
                    <a:pt x="176286" y="189510"/>
                  </a:lnTo>
                  <a:lnTo>
                    <a:pt x="180194" y="184521"/>
                  </a:lnTo>
                  <a:lnTo>
                    <a:pt x="171962" y="171299"/>
                  </a:lnTo>
                  <a:lnTo>
                    <a:pt x="165559" y="159824"/>
                  </a:lnTo>
                  <a:lnTo>
                    <a:pt x="157659" y="156996"/>
                  </a:lnTo>
                  <a:lnTo>
                    <a:pt x="151256" y="147350"/>
                  </a:lnTo>
                  <a:lnTo>
                    <a:pt x="139116" y="143026"/>
                  </a:lnTo>
                  <a:lnTo>
                    <a:pt x="130551" y="133713"/>
                  </a:lnTo>
                  <a:lnTo>
                    <a:pt x="116997" y="132299"/>
                  </a:lnTo>
                  <a:lnTo>
                    <a:pt x="101614" y="122321"/>
                  </a:lnTo>
                  <a:lnTo>
                    <a:pt x="84068" y="107270"/>
                  </a:lnTo>
                  <a:lnTo>
                    <a:pt x="70847" y="94381"/>
                  </a:lnTo>
                  <a:lnTo>
                    <a:pt x="64028" y="71846"/>
                  </a:lnTo>
                  <a:lnTo>
                    <a:pt x="54715" y="69351"/>
                  </a:lnTo>
                  <a:lnTo>
                    <a:pt x="39664" y="61867"/>
                  </a:lnTo>
                  <a:lnTo>
                    <a:pt x="31432" y="64694"/>
                  </a:lnTo>
                  <a:lnTo>
                    <a:pt x="21038" y="75421"/>
                  </a:lnTo>
                  <a:lnTo>
                    <a:pt x="13554" y="76835"/>
                  </a:lnTo>
                  <a:lnTo>
                    <a:pt x="15300" y="67189"/>
                  </a:lnTo>
                  <a:lnTo>
                    <a:pt x="5322" y="64362"/>
                  </a:lnTo>
                  <a:lnTo>
                    <a:pt x="0" y="46816"/>
                  </a:lnTo>
                  <a:lnTo>
                    <a:pt x="6070" y="39997"/>
                  </a:lnTo>
                  <a:lnTo>
                    <a:pt x="749" y="31433"/>
                  </a:lnTo>
                  <a:lnTo>
                    <a:pt x="1081" y="25030"/>
                  </a:lnTo>
                  <a:lnTo>
                    <a:pt x="8981" y="30019"/>
                  </a:lnTo>
                  <a:lnTo>
                    <a:pt x="17878" y="28938"/>
                  </a:lnTo>
                  <a:lnTo>
                    <a:pt x="27524" y="21038"/>
                  </a:lnTo>
                  <a:lnTo>
                    <a:pt x="30767" y="24614"/>
                  </a:lnTo>
                  <a:lnTo>
                    <a:pt x="39332" y="23865"/>
                  </a:lnTo>
                  <a:lnTo>
                    <a:pt x="42907" y="14968"/>
                  </a:lnTo>
                  <a:lnTo>
                    <a:pt x="56461" y="17795"/>
                  </a:lnTo>
                  <a:lnTo>
                    <a:pt x="63945" y="13887"/>
                  </a:lnTo>
                  <a:lnTo>
                    <a:pt x="65026" y="4989"/>
                  </a:lnTo>
                  <a:lnTo>
                    <a:pt x="76086" y="8232"/>
                  </a:lnTo>
                  <a:lnTo>
                    <a:pt x="77832" y="3908"/>
                  </a:lnTo>
                  <a:lnTo>
                    <a:pt x="95377" y="0"/>
                  </a:lnTo>
                  <a:lnTo>
                    <a:pt x="100034" y="7484"/>
                  </a:lnTo>
                  <a:lnTo>
                    <a:pt x="126144" y="13554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6593605" y="3567786"/>
              <a:ext cx="41743" cy="18876"/>
            </a:xfrm>
            <a:custGeom>
              <a:rect b="b" l="l" r="r" t="t"/>
              <a:pathLst>
                <a:path extrusionOk="0" h="18876" w="41743">
                  <a:moveTo>
                    <a:pt x="27524" y="14968"/>
                  </a:moveTo>
                  <a:lnTo>
                    <a:pt x="21121" y="18876"/>
                  </a:lnTo>
                  <a:lnTo>
                    <a:pt x="10394" y="14968"/>
                  </a:lnTo>
                  <a:lnTo>
                    <a:pt x="0" y="6736"/>
                  </a:lnTo>
                  <a:lnTo>
                    <a:pt x="2827" y="1414"/>
                  </a:lnTo>
                  <a:lnTo>
                    <a:pt x="11392" y="0"/>
                  </a:lnTo>
                  <a:lnTo>
                    <a:pt x="16049" y="748"/>
                  </a:lnTo>
                  <a:lnTo>
                    <a:pt x="29270" y="2910"/>
                  </a:lnTo>
                  <a:lnTo>
                    <a:pt x="38916" y="8232"/>
                  </a:lnTo>
                  <a:lnTo>
                    <a:pt x="41743" y="14635"/>
                  </a:lnTo>
                  <a:lnTo>
                    <a:pt x="27441" y="14968"/>
                  </a:lnTo>
                  <a:lnTo>
                    <a:pt x="27441" y="1496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837586" y="3226934"/>
              <a:ext cx="76501" cy="96126"/>
            </a:xfrm>
            <a:custGeom>
              <a:rect b="b" l="l" r="r" t="t"/>
              <a:pathLst>
                <a:path extrusionOk="0" h="96126" w="76501">
                  <a:moveTo>
                    <a:pt x="76418" y="27774"/>
                  </a:moveTo>
                  <a:lnTo>
                    <a:pt x="73175" y="31349"/>
                  </a:lnTo>
                  <a:lnTo>
                    <a:pt x="36005" y="42825"/>
                  </a:lnTo>
                  <a:lnTo>
                    <a:pt x="57459" y="66025"/>
                  </a:lnTo>
                  <a:lnTo>
                    <a:pt x="51722" y="69601"/>
                  </a:lnTo>
                  <a:lnTo>
                    <a:pt x="49227" y="77500"/>
                  </a:lnTo>
                  <a:lnTo>
                    <a:pt x="34592" y="80743"/>
                  </a:lnTo>
                  <a:lnTo>
                    <a:pt x="30684" y="88976"/>
                  </a:lnTo>
                  <a:lnTo>
                    <a:pt x="23200" y="96127"/>
                  </a:lnTo>
                  <a:lnTo>
                    <a:pt x="1081" y="92219"/>
                  </a:lnTo>
                  <a:lnTo>
                    <a:pt x="0" y="88976"/>
                  </a:lnTo>
                  <a:lnTo>
                    <a:pt x="6403" y="52554"/>
                  </a:lnTo>
                  <a:lnTo>
                    <a:pt x="4989" y="43656"/>
                  </a:lnTo>
                  <a:lnTo>
                    <a:pt x="7151" y="36838"/>
                  </a:lnTo>
                  <a:lnTo>
                    <a:pt x="5738" y="22535"/>
                  </a:lnTo>
                  <a:lnTo>
                    <a:pt x="8232" y="15384"/>
                  </a:lnTo>
                  <a:lnTo>
                    <a:pt x="30767" y="24697"/>
                  </a:lnTo>
                  <a:lnTo>
                    <a:pt x="65442" y="0"/>
                  </a:lnTo>
                  <a:lnTo>
                    <a:pt x="76501" y="278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10701222" y="3204316"/>
              <a:ext cx="42574" cy="37918"/>
            </a:xfrm>
            <a:custGeom>
              <a:rect b="b" l="l" r="r" t="t"/>
              <a:pathLst>
                <a:path extrusionOk="0" h="37918" w="42574">
                  <a:moveTo>
                    <a:pt x="36837" y="4989"/>
                  </a:moveTo>
                  <a:lnTo>
                    <a:pt x="42575" y="12889"/>
                  </a:lnTo>
                  <a:lnTo>
                    <a:pt x="37918" y="26859"/>
                  </a:lnTo>
                  <a:lnTo>
                    <a:pt x="26858" y="19375"/>
                  </a:lnTo>
                  <a:lnTo>
                    <a:pt x="19374" y="24697"/>
                  </a:lnTo>
                  <a:lnTo>
                    <a:pt x="19707" y="37919"/>
                  </a:lnTo>
                  <a:lnTo>
                    <a:pt x="4324" y="31516"/>
                  </a:lnTo>
                  <a:lnTo>
                    <a:pt x="0" y="20789"/>
                  </a:lnTo>
                  <a:lnTo>
                    <a:pt x="4657" y="6819"/>
                  </a:lnTo>
                  <a:lnTo>
                    <a:pt x="16797" y="9646"/>
                  </a:lnTo>
                  <a:lnTo>
                    <a:pt x="20372" y="0"/>
                  </a:lnTo>
                  <a:lnTo>
                    <a:pt x="36837" y="4989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10645842" y="3043993"/>
              <a:ext cx="191169" cy="236824"/>
            </a:xfrm>
            <a:custGeom>
              <a:rect b="b" l="l" r="r" t="t"/>
              <a:pathLst>
                <a:path extrusionOk="0" h="236824" w="191169">
                  <a:moveTo>
                    <a:pt x="180111" y="96709"/>
                  </a:moveTo>
                  <a:lnTo>
                    <a:pt x="182272" y="114920"/>
                  </a:lnTo>
                  <a:lnTo>
                    <a:pt x="191170" y="126395"/>
                  </a:lnTo>
                  <a:lnTo>
                    <a:pt x="189008" y="142444"/>
                  </a:lnTo>
                  <a:lnTo>
                    <a:pt x="169717" y="153171"/>
                  </a:lnTo>
                  <a:lnTo>
                    <a:pt x="136871" y="154585"/>
                  </a:lnTo>
                  <a:lnTo>
                    <a:pt x="121155" y="181028"/>
                  </a:lnTo>
                  <a:lnTo>
                    <a:pt x="104358" y="172130"/>
                  </a:lnTo>
                  <a:lnTo>
                    <a:pt x="95793" y="155001"/>
                  </a:lnTo>
                  <a:lnTo>
                    <a:pt x="65026" y="159990"/>
                  </a:lnTo>
                  <a:lnTo>
                    <a:pt x="46815" y="170717"/>
                  </a:lnTo>
                  <a:lnTo>
                    <a:pt x="24697" y="171465"/>
                  </a:lnTo>
                  <a:lnTo>
                    <a:pt x="51140" y="188263"/>
                  </a:lnTo>
                  <a:lnTo>
                    <a:pt x="53967" y="227179"/>
                  </a:lnTo>
                  <a:lnTo>
                    <a:pt x="45069" y="236825"/>
                  </a:lnTo>
                  <a:lnTo>
                    <a:pt x="32180" y="227927"/>
                  </a:lnTo>
                  <a:lnTo>
                    <a:pt x="28937" y="207222"/>
                  </a:lnTo>
                  <a:lnTo>
                    <a:pt x="14303" y="200819"/>
                  </a:lnTo>
                  <a:lnTo>
                    <a:pt x="0" y="185103"/>
                  </a:lnTo>
                  <a:lnTo>
                    <a:pt x="15383" y="177951"/>
                  </a:lnTo>
                  <a:lnTo>
                    <a:pt x="19292" y="163316"/>
                  </a:lnTo>
                  <a:lnTo>
                    <a:pt x="33261" y="151508"/>
                  </a:lnTo>
                  <a:lnTo>
                    <a:pt x="40412" y="135792"/>
                  </a:lnTo>
                  <a:lnTo>
                    <a:pt x="75088" y="128973"/>
                  </a:lnTo>
                  <a:lnTo>
                    <a:pt x="97622" y="133630"/>
                  </a:lnTo>
                  <a:lnTo>
                    <a:pt x="97622" y="92884"/>
                  </a:lnTo>
                  <a:lnTo>
                    <a:pt x="115833" y="103944"/>
                  </a:lnTo>
                  <a:lnTo>
                    <a:pt x="131881" y="81076"/>
                  </a:lnTo>
                  <a:lnTo>
                    <a:pt x="137952" y="72178"/>
                  </a:lnTo>
                  <a:lnTo>
                    <a:pt x="134376" y="44322"/>
                  </a:lnTo>
                  <a:lnTo>
                    <a:pt x="116166" y="18627"/>
                  </a:lnTo>
                  <a:lnTo>
                    <a:pt x="115417" y="4324"/>
                  </a:lnTo>
                  <a:lnTo>
                    <a:pt x="132547" y="0"/>
                  </a:lnTo>
                  <a:lnTo>
                    <a:pt x="161817" y="31765"/>
                  </a:lnTo>
                  <a:lnTo>
                    <a:pt x="171795" y="49976"/>
                  </a:lnTo>
                  <a:lnTo>
                    <a:pt x="167138" y="73176"/>
                  </a:lnTo>
                  <a:lnTo>
                    <a:pt x="180028" y="9679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0726917" y="2949446"/>
              <a:ext cx="100366" cy="90139"/>
            </a:xfrm>
            <a:custGeom>
              <a:rect b="b" l="l" r="r" t="t"/>
              <a:pathLst>
                <a:path extrusionOk="0" h="90139" w="100366">
                  <a:moveTo>
                    <a:pt x="56461" y="31183"/>
                  </a:moveTo>
                  <a:lnTo>
                    <a:pt x="72510" y="35840"/>
                  </a:lnTo>
                  <a:lnTo>
                    <a:pt x="78913" y="26526"/>
                  </a:lnTo>
                  <a:lnTo>
                    <a:pt x="100366" y="51889"/>
                  </a:lnTo>
                  <a:lnTo>
                    <a:pt x="77499" y="57959"/>
                  </a:lnTo>
                  <a:lnTo>
                    <a:pt x="76086" y="80494"/>
                  </a:lnTo>
                  <a:lnTo>
                    <a:pt x="37170" y="65110"/>
                  </a:lnTo>
                  <a:lnTo>
                    <a:pt x="42908" y="89807"/>
                  </a:lnTo>
                  <a:lnTo>
                    <a:pt x="22535" y="90140"/>
                  </a:lnTo>
                  <a:lnTo>
                    <a:pt x="5738" y="67605"/>
                  </a:lnTo>
                  <a:lnTo>
                    <a:pt x="3576" y="50059"/>
                  </a:lnTo>
                  <a:lnTo>
                    <a:pt x="22119" y="48978"/>
                  </a:lnTo>
                  <a:lnTo>
                    <a:pt x="6403" y="17546"/>
                  </a:lnTo>
                  <a:lnTo>
                    <a:pt x="0" y="0"/>
                  </a:lnTo>
                  <a:lnTo>
                    <a:pt x="37502" y="23616"/>
                  </a:lnTo>
                  <a:lnTo>
                    <a:pt x="56461" y="31100"/>
                  </a:lnTo>
                  <a:close/>
                </a:path>
              </a:pathLst>
            </a:custGeom>
            <a:solidFill>
              <a:srgbClr val="81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8982605" y="2731747"/>
              <a:ext cx="719277" cy="328461"/>
            </a:xfrm>
            <a:custGeom>
              <a:rect b="b" l="l" r="r" t="t"/>
              <a:pathLst>
                <a:path extrusionOk="0" h="328461" w="719277">
                  <a:moveTo>
                    <a:pt x="432398" y="41245"/>
                  </a:moveTo>
                  <a:lnTo>
                    <a:pt x="448114" y="40164"/>
                  </a:lnTo>
                  <a:lnTo>
                    <a:pt x="480960" y="19458"/>
                  </a:lnTo>
                  <a:lnTo>
                    <a:pt x="478133" y="26610"/>
                  </a:lnTo>
                  <a:lnTo>
                    <a:pt x="508151" y="43407"/>
                  </a:lnTo>
                  <a:lnTo>
                    <a:pt x="573510" y="99121"/>
                  </a:lnTo>
                  <a:lnTo>
                    <a:pt x="577418" y="87645"/>
                  </a:lnTo>
                  <a:lnTo>
                    <a:pt x="607436" y="100118"/>
                  </a:lnTo>
                  <a:lnTo>
                    <a:pt x="629555" y="94381"/>
                  </a:lnTo>
                  <a:lnTo>
                    <a:pt x="641363" y="98289"/>
                  </a:lnTo>
                  <a:lnTo>
                    <a:pt x="655998" y="111178"/>
                  </a:lnTo>
                  <a:lnTo>
                    <a:pt x="670301" y="115502"/>
                  </a:lnTo>
                  <a:lnTo>
                    <a:pt x="682108" y="125148"/>
                  </a:lnTo>
                  <a:lnTo>
                    <a:pt x="703562" y="121905"/>
                  </a:lnTo>
                  <a:lnTo>
                    <a:pt x="719278" y="135459"/>
                  </a:lnTo>
                  <a:lnTo>
                    <a:pt x="712460" y="150510"/>
                  </a:lnTo>
                  <a:lnTo>
                    <a:pt x="698906" y="152672"/>
                  </a:lnTo>
                  <a:lnTo>
                    <a:pt x="707803" y="174791"/>
                  </a:lnTo>
                  <a:lnTo>
                    <a:pt x="702065" y="185186"/>
                  </a:lnTo>
                  <a:lnTo>
                    <a:pt x="663482" y="177702"/>
                  </a:lnTo>
                  <a:lnTo>
                    <a:pt x="667058" y="218115"/>
                  </a:lnTo>
                  <a:lnTo>
                    <a:pt x="659907" y="223104"/>
                  </a:lnTo>
                  <a:lnTo>
                    <a:pt x="627393" y="232002"/>
                  </a:lnTo>
                  <a:lnTo>
                    <a:pt x="658825" y="271334"/>
                  </a:lnTo>
                  <a:lnTo>
                    <a:pt x="648431" y="277072"/>
                  </a:lnTo>
                  <a:lnTo>
                    <a:pt x="654501" y="290294"/>
                  </a:lnTo>
                  <a:lnTo>
                    <a:pt x="642028" y="286718"/>
                  </a:lnTo>
                  <a:lnTo>
                    <a:pt x="629888" y="278486"/>
                  </a:lnTo>
                  <a:lnTo>
                    <a:pt x="601616" y="276324"/>
                  </a:lnTo>
                  <a:lnTo>
                    <a:pt x="570849" y="275575"/>
                  </a:lnTo>
                  <a:lnTo>
                    <a:pt x="565111" y="278070"/>
                  </a:lnTo>
                  <a:lnTo>
                    <a:pt x="535841" y="268424"/>
                  </a:lnTo>
                  <a:lnTo>
                    <a:pt x="526944" y="273413"/>
                  </a:lnTo>
                  <a:lnTo>
                    <a:pt x="528690" y="286635"/>
                  </a:lnTo>
                  <a:lnTo>
                    <a:pt x="495845" y="278735"/>
                  </a:lnTo>
                  <a:lnTo>
                    <a:pt x="484785" y="281978"/>
                  </a:lnTo>
                  <a:lnTo>
                    <a:pt x="483704" y="291957"/>
                  </a:lnTo>
                  <a:lnTo>
                    <a:pt x="474391" y="296281"/>
                  </a:lnTo>
                  <a:lnTo>
                    <a:pt x="455099" y="311997"/>
                  </a:lnTo>
                  <a:lnTo>
                    <a:pt x="451856" y="328462"/>
                  </a:lnTo>
                  <a:lnTo>
                    <a:pt x="444705" y="328462"/>
                  </a:lnTo>
                  <a:lnTo>
                    <a:pt x="436473" y="317735"/>
                  </a:lnTo>
                  <a:lnTo>
                    <a:pt x="412525" y="316986"/>
                  </a:lnTo>
                  <a:lnTo>
                    <a:pt x="403627" y="298443"/>
                  </a:lnTo>
                  <a:lnTo>
                    <a:pt x="394314" y="298110"/>
                  </a:lnTo>
                  <a:lnTo>
                    <a:pt x="388992" y="275243"/>
                  </a:lnTo>
                  <a:lnTo>
                    <a:pt x="361801" y="258778"/>
                  </a:lnTo>
                  <a:lnTo>
                    <a:pt x="331034" y="260524"/>
                  </a:lnTo>
                  <a:lnTo>
                    <a:pt x="310661" y="263767"/>
                  </a:lnTo>
                  <a:lnTo>
                    <a:pt x="287046" y="243394"/>
                  </a:lnTo>
                  <a:lnTo>
                    <a:pt x="269916" y="234829"/>
                  </a:lnTo>
                  <a:lnTo>
                    <a:pt x="237071" y="218780"/>
                  </a:lnTo>
                  <a:lnTo>
                    <a:pt x="233163" y="217034"/>
                  </a:lnTo>
                  <a:lnTo>
                    <a:pt x="190255" y="230256"/>
                  </a:lnTo>
                  <a:lnTo>
                    <a:pt x="212374" y="313909"/>
                  </a:lnTo>
                  <a:lnTo>
                    <a:pt x="203061" y="314991"/>
                  </a:lnTo>
                  <a:lnTo>
                    <a:pt x="185931" y="297112"/>
                  </a:lnTo>
                  <a:lnTo>
                    <a:pt x="171961" y="290709"/>
                  </a:lnTo>
                  <a:lnTo>
                    <a:pt x="151921" y="295366"/>
                  </a:lnTo>
                  <a:lnTo>
                    <a:pt x="145519" y="303266"/>
                  </a:lnTo>
                  <a:lnTo>
                    <a:pt x="143357" y="297528"/>
                  </a:lnTo>
                  <a:lnTo>
                    <a:pt x="145519" y="288215"/>
                  </a:lnTo>
                  <a:lnTo>
                    <a:pt x="140197" y="280315"/>
                  </a:lnTo>
                  <a:lnTo>
                    <a:pt x="116997" y="272415"/>
                  </a:lnTo>
                  <a:lnTo>
                    <a:pt x="103775" y="252042"/>
                  </a:lnTo>
                  <a:lnTo>
                    <a:pt x="92300" y="246305"/>
                  </a:lnTo>
                  <a:lnTo>
                    <a:pt x="90138" y="238821"/>
                  </a:lnTo>
                  <a:lnTo>
                    <a:pt x="108349" y="240983"/>
                  </a:lnTo>
                  <a:lnTo>
                    <a:pt x="104773" y="224518"/>
                  </a:lnTo>
                  <a:lnTo>
                    <a:pt x="119408" y="220942"/>
                  </a:lnTo>
                  <a:lnTo>
                    <a:pt x="136206" y="224185"/>
                  </a:lnTo>
                  <a:lnTo>
                    <a:pt x="133711" y="202399"/>
                  </a:lnTo>
                  <a:lnTo>
                    <a:pt x="126892" y="188429"/>
                  </a:lnTo>
                  <a:lnTo>
                    <a:pt x="109014" y="189510"/>
                  </a:lnTo>
                  <a:lnTo>
                    <a:pt x="92217" y="184188"/>
                  </a:lnTo>
                  <a:lnTo>
                    <a:pt x="74007" y="193834"/>
                  </a:lnTo>
                  <a:lnTo>
                    <a:pt x="58290" y="198823"/>
                  </a:lnTo>
                  <a:lnTo>
                    <a:pt x="48312" y="194915"/>
                  </a:lnTo>
                  <a:lnTo>
                    <a:pt x="47564" y="183440"/>
                  </a:lnTo>
                  <a:lnTo>
                    <a:pt x="32180" y="168389"/>
                  </a:lnTo>
                  <a:lnTo>
                    <a:pt x="19292" y="169137"/>
                  </a:lnTo>
                  <a:lnTo>
                    <a:pt x="333" y="154086"/>
                  </a:lnTo>
                  <a:lnTo>
                    <a:pt x="6403" y="136956"/>
                  </a:lnTo>
                  <a:lnTo>
                    <a:pt x="0" y="132632"/>
                  </a:lnTo>
                  <a:lnTo>
                    <a:pt x="7899" y="107935"/>
                  </a:lnTo>
                  <a:lnTo>
                    <a:pt x="29353" y="120824"/>
                  </a:lnTo>
                  <a:lnTo>
                    <a:pt x="27191" y="104775"/>
                  </a:lnTo>
                  <a:lnTo>
                    <a:pt x="56129" y="80826"/>
                  </a:lnTo>
                  <a:lnTo>
                    <a:pt x="83320" y="80078"/>
                  </a:lnTo>
                  <a:lnTo>
                    <a:pt x="126227" y="95462"/>
                  </a:lnTo>
                  <a:lnTo>
                    <a:pt x="149843" y="104359"/>
                  </a:lnTo>
                  <a:lnTo>
                    <a:pt x="165559" y="95046"/>
                  </a:lnTo>
                  <a:lnTo>
                    <a:pt x="193082" y="94713"/>
                  </a:lnTo>
                  <a:lnTo>
                    <a:pt x="219193" y="106189"/>
                  </a:lnTo>
                  <a:lnTo>
                    <a:pt x="222020" y="99370"/>
                  </a:lnTo>
                  <a:lnTo>
                    <a:pt x="247049" y="100451"/>
                  </a:lnTo>
                  <a:lnTo>
                    <a:pt x="247797" y="90057"/>
                  </a:lnTo>
                  <a:lnTo>
                    <a:pt x="214203" y="74673"/>
                  </a:lnTo>
                  <a:lnTo>
                    <a:pt x="226676" y="63946"/>
                  </a:lnTo>
                  <a:lnTo>
                    <a:pt x="221355" y="58208"/>
                  </a:lnTo>
                  <a:lnTo>
                    <a:pt x="235657" y="52471"/>
                  </a:lnTo>
                  <a:lnTo>
                    <a:pt x="217446" y="37420"/>
                  </a:lnTo>
                  <a:lnTo>
                    <a:pt x="222436" y="29936"/>
                  </a:lnTo>
                  <a:lnTo>
                    <a:pt x="283221" y="22452"/>
                  </a:lnTo>
                  <a:lnTo>
                    <a:pt x="289291" y="17130"/>
                  </a:lnTo>
                  <a:lnTo>
                    <a:pt x="328207" y="8898"/>
                  </a:lnTo>
                  <a:lnTo>
                    <a:pt x="339266" y="0"/>
                  </a:lnTo>
                  <a:lnTo>
                    <a:pt x="371779" y="4657"/>
                  </a:lnTo>
                  <a:lnTo>
                    <a:pt x="387495" y="27192"/>
                  </a:lnTo>
                  <a:lnTo>
                    <a:pt x="402879" y="21870"/>
                  </a:lnTo>
                  <a:lnTo>
                    <a:pt x="428241" y="29354"/>
                  </a:lnTo>
                  <a:lnTo>
                    <a:pt x="432149" y="41162"/>
                  </a:lnTo>
                  <a:lnTo>
                    <a:pt x="432149" y="41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8843988" y="3866561"/>
              <a:ext cx="160818" cy="233415"/>
            </a:xfrm>
            <a:custGeom>
              <a:rect b="b" l="l" r="r" t="t"/>
              <a:pathLst>
                <a:path extrusionOk="0" h="233415" w="160818">
                  <a:moveTo>
                    <a:pt x="160819" y="36422"/>
                  </a:moveTo>
                  <a:lnTo>
                    <a:pt x="143274" y="62117"/>
                  </a:lnTo>
                  <a:lnTo>
                    <a:pt x="144022" y="145770"/>
                  </a:lnTo>
                  <a:lnTo>
                    <a:pt x="155830" y="164730"/>
                  </a:lnTo>
                  <a:lnTo>
                    <a:pt x="141527" y="174043"/>
                  </a:lnTo>
                  <a:lnTo>
                    <a:pt x="136538" y="183689"/>
                  </a:lnTo>
                  <a:lnTo>
                    <a:pt x="128639" y="185103"/>
                  </a:lnTo>
                  <a:lnTo>
                    <a:pt x="125811" y="201567"/>
                  </a:lnTo>
                  <a:lnTo>
                    <a:pt x="118993" y="210881"/>
                  </a:lnTo>
                  <a:lnTo>
                    <a:pt x="115084" y="225932"/>
                  </a:lnTo>
                  <a:lnTo>
                    <a:pt x="106852" y="233416"/>
                  </a:lnTo>
                  <a:lnTo>
                    <a:pt x="77915" y="210548"/>
                  </a:lnTo>
                  <a:lnTo>
                    <a:pt x="76834" y="197326"/>
                  </a:lnTo>
                  <a:lnTo>
                    <a:pt x="3576" y="150510"/>
                  </a:lnTo>
                  <a:lnTo>
                    <a:pt x="4989" y="133713"/>
                  </a:lnTo>
                  <a:lnTo>
                    <a:pt x="0" y="124815"/>
                  </a:lnTo>
                  <a:lnTo>
                    <a:pt x="0" y="123734"/>
                  </a:lnTo>
                  <a:lnTo>
                    <a:pt x="5738" y="114421"/>
                  </a:lnTo>
                  <a:lnTo>
                    <a:pt x="15716" y="99370"/>
                  </a:lnTo>
                  <a:lnTo>
                    <a:pt x="23200" y="82573"/>
                  </a:lnTo>
                  <a:lnTo>
                    <a:pt x="13887" y="56130"/>
                  </a:lnTo>
                  <a:lnTo>
                    <a:pt x="11392" y="44654"/>
                  </a:lnTo>
                  <a:lnTo>
                    <a:pt x="1746" y="28605"/>
                  </a:lnTo>
                  <a:lnTo>
                    <a:pt x="13887" y="15051"/>
                  </a:lnTo>
                  <a:lnTo>
                    <a:pt x="27441" y="0"/>
                  </a:lnTo>
                  <a:lnTo>
                    <a:pt x="37835" y="3908"/>
                  </a:lnTo>
                  <a:lnTo>
                    <a:pt x="38167" y="16797"/>
                  </a:lnTo>
                  <a:lnTo>
                    <a:pt x="44986" y="24281"/>
                  </a:lnTo>
                  <a:lnTo>
                    <a:pt x="59289" y="24281"/>
                  </a:lnTo>
                  <a:lnTo>
                    <a:pt x="84983" y="43573"/>
                  </a:lnTo>
                  <a:lnTo>
                    <a:pt x="91386" y="43906"/>
                  </a:lnTo>
                  <a:lnTo>
                    <a:pt x="96042" y="43157"/>
                  </a:lnTo>
                  <a:lnTo>
                    <a:pt x="100699" y="45652"/>
                  </a:lnTo>
                  <a:lnTo>
                    <a:pt x="114253" y="47814"/>
                  </a:lnTo>
                  <a:lnTo>
                    <a:pt x="119990" y="38168"/>
                  </a:lnTo>
                  <a:lnTo>
                    <a:pt x="138534" y="28522"/>
                  </a:lnTo>
                  <a:lnTo>
                    <a:pt x="146766" y="36422"/>
                  </a:lnTo>
                  <a:lnTo>
                    <a:pt x="160736" y="36422"/>
                  </a:lnTo>
                  <a:lnTo>
                    <a:pt x="160736" y="364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455416" y="3000171"/>
              <a:ext cx="181940" cy="91470"/>
            </a:xfrm>
            <a:custGeom>
              <a:rect b="b" l="l" r="r" t="t"/>
              <a:pathLst>
                <a:path extrusionOk="0" h="91470" w="181940">
                  <a:moveTo>
                    <a:pt x="181940" y="21870"/>
                  </a:moveTo>
                  <a:lnTo>
                    <a:pt x="181192" y="26859"/>
                  </a:lnTo>
                  <a:lnTo>
                    <a:pt x="156495" y="39000"/>
                  </a:lnTo>
                  <a:lnTo>
                    <a:pt x="152919" y="48313"/>
                  </a:lnTo>
                  <a:lnTo>
                    <a:pt x="130052" y="50808"/>
                  </a:lnTo>
                  <a:lnTo>
                    <a:pt x="127890" y="65443"/>
                  </a:lnTo>
                  <a:lnTo>
                    <a:pt x="107185" y="62200"/>
                  </a:lnTo>
                  <a:lnTo>
                    <a:pt x="95710" y="66857"/>
                  </a:lnTo>
                  <a:lnTo>
                    <a:pt x="81075" y="77583"/>
                  </a:lnTo>
                  <a:lnTo>
                    <a:pt x="85399" y="82905"/>
                  </a:lnTo>
                  <a:lnTo>
                    <a:pt x="81491" y="87895"/>
                  </a:lnTo>
                  <a:lnTo>
                    <a:pt x="47148" y="91470"/>
                  </a:lnTo>
                  <a:lnTo>
                    <a:pt x="21786" y="83986"/>
                  </a:lnTo>
                  <a:lnTo>
                    <a:pt x="2162" y="85733"/>
                  </a:lnTo>
                  <a:lnTo>
                    <a:pt x="0" y="72844"/>
                  </a:lnTo>
                  <a:lnTo>
                    <a:pt x="21454" y="76419"/>
                  </a:lnTo>
                  <a:lnTo>
                    <a:pt x="26443" y="69601"/>
                  </a:lnTo>
                  <a:lnTo>
                    <a:pt x="41078" y="71763"/>
                  </a:lnTo>
                  <a:lnTo>
                    <a:pt x="60037" y="55298"/>
                  </a:lnTo>
                  <a:lnTo>
                    <a:pt x="34342" y="43157"/>
                  </a:lnTo>
                  <a:lnTo>
                    <a:pt x="22867" y="48895"/>
                  </a:lnTo>
                  <a:lnTo>
                    <a:pt x="6403" y="40330"/>
                  </a:lnTo>
                  <a:lnTo>
                    <a:pt x="17130" y="25695"/>
                  </a:lnTo>
                  <a:lnTo>
                    <a:pt x="11060" y="23533"/>
                  </a:lnTo>
                  <a:lnTo>
                    <a:pt x="12141" y="13554"/>
                  </a:lnTo>
                  <a:lnTo>
                    <a:pt x="23200" y="10311"/>
                  </a:lnTo>
                  <a:lnTo>
                    <a:pt x="56046" y="18211"/>
                  </a:lnTo>
                  <a:lnTo>
                    <a:pt x="54299" y="4989"/>
                  </a:lnTo>
                  <a:lnTo>
                    <a:pt x="63197" y="0"/>
                  </a:lnTo>
                  <a:lnTo>
                    <a:pt x="92467" y="9646"/>
                  </a:lnTo>
                  <a:lnTo>
                    <a:pt x="98204" y="7151"/>
                  </a:lnTo>
                  <a:lnTo>
                    <a:pt x="128971" y="7900"/>
                  </a:lnTo>
                  <a:lnTo>
                    <a:pt x="157243" y="10062"/>
                  </a:lnTo>
                  <a:lnTo>
                    <a:pt x="169384" y="18294"/>
                  </a:lnTo>
                  <a:lnTo>
                    <a:pt x="181857" y="21870"/>
                  </a:lnTo>
                  <a:lnTo>
                    <a:pt x="181857" y="2187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0214358" y="3658424"/>
              <a:ext cx="106187" cy="93715"/>
            </a:xfrm>
            <a:custGeom>
              <a:rect b="b" l="l" r="r" t="t"/>
              <a:pathLst>
                <a:path extrusionOk="0" h="93715" w="106187">
                  <a:moveTo>
                    <a:pt x="99452" y="8315"/>
                  </a:moveTo>
                  <a:lnTo>
                    <a:pt x="105855" y="23699"/>
                  </a:lnTo>
                  <a:lnTo>
                    <a:pt x="106187" y="51223"/>
                  </a:lnTo>
                  <a:lnTo>
                    <a:pt x="74007" y="69102"/>
                  </a:lnTo>
                  <a:lnTo>
                    <a:pt x="83985" y="82656"/>
                  </a:lnTo>
                  <a:lnTo>
                    <a:pt x="62864" y="84402"/>
                  </a:lnTo>
                  <a:lnTo>
                    <a:pt x="46400" y="93716"/>
                  </a:lnTo>
                  <a:lnTo>
                    <a:pt x="29270" y="90473"/>
                  </a:lnTo>
                  <a:lnTo>
                    <a:pt x="19957" y="78332"/>
                  </a:lnTo>
                  <a:lnTo>
                    <a:pt x="7484" y="54716"/>
                  </a:lnTo>
                  <a:lnTo>
                    <a:pt x="0" y="26859"/>
                  </a:lnTo>
                  <a:lnTo>
                    <a:pt x="11060" y="7900"/>
                  </a:lnTo>
                  <a:lnTo>
                    <a:pt x="36421" y="3576"/>
                  </a:lnTo>
                  <a:lnTo>
                    <a:pt x="55381" y="6819"/>
                  </a:lnTo>
                  <a:lnTo>
                    <a:pt x="73258" y="15716"/>
                  </a:lnTo>
                  <a:lnTo>
                    <a:pt x="80410" y="0"/>
                  </a:lnTo>
                  <a:lnTo>
                    <a:pt x="99369" y="8232"/>
                  </a:lnTo>
                  <a:lnTo>
                    <a:pt x="99369" y="823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0539322" y="3107274"/>
              <a:ext cx="84733" cy="96459"/>
            </a:xfrm>
            <a:custGeom>
              <a:rect b="b" l="l" r="r" t="t"/>
              <a:pathLst>
                <a:path extrusionOk="0" h="96459" w="84733">
                  <a:moveTo>
                    <a:pt x="0" y="19541"/>
                  </a:moveTo>
                  <a:lnTo>
                    <a:pt x="0" y="17379"/>
                  </a:lnTo>
                  <a:lnTo>
                    <a:pt x="8897" y="18128"/>
                  </a:lnTo>
                  <a:lnTo>
                    <a:pt x="11060" y="8149"/>
                  </a:lnTo>
                  <a:lnTo>
                    <a:pt x="23948" y="6736"/>
                  </a:lnTo>
                  <a:lnTo>
                    <a:pt x="31099" y="5322"/>
                  </a:lnTo>
                  <a:lnTo>
                    <a:pt x="31099" y="0"/>
                  </a:lnTo>
                  <a:lnTo>
                    <a:pt x="60785" y="26776"/>
                  </a:lnTo>
                  <a:lnTo>
                    <a:pt x="72593" y="41827"/>
                  </a:lnTo>
                  <a:lnTo>
                    <a:pt x="84733" y="68270"/>
                  </a:lnTo>
                  <a:lnTo>
                    <a:pt x="82987" y="80743"/>
                  </a:lnTo>
                  <a:lnTo>
                    <a:pt x="67604" y="85067"/>
                  </a:lnTo>
                  <a:lnTo>
                    <a:pt x="56544" y="94713"/>
                  </a:lnTo>
                  <a:lnTo>
                    <a:pt x="40080" y="96460"/>
                  </a:lnTo>
                  <a:lnTo>
                    <a:pt x="32596" y="83986"/>
                  </a:lnTo>
                  <a:lnTo>
                    <a:pt x="28688" y="66857"/>
                  </a:lnTo>
                  <a:lnTo>
                    <a:pt x="9729" y="43240"/>
                  </a:lnTo>
                  <a:lnTo>
                    <a:pt x="21869" y="39332"/>
                  </a:lnTo>
                  <a:lnTo>
                    <a:pt x="83" y="19708"/>
                  </a:lnTo>
                  <a:lnTo>
                    <a:pt x="83" y="197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9065426" y="3302938"/>
              <a:ext cx="37917" cy="35340"/>
            </a:xfrm>
            <a:custGeom>
              <a:rect b="b" l="l" r="r" t="t"/>
              <a:pathLst>
                <a:path extrusionOk="0" h="35340" w="37917">
                  <a:moveTo>
                    <a:pt x="25112" y="2162"/>
                  </a:moveTo>
                  <a:lnTo>
                    <a:pt x="30434" y="12141"/>
                  </a:lnTo>
                  <a:lnTo>
                    <a:pt x="29353" y="17463"/>
                  </a:lnTo>
                  <a:lnTo>
                    <a:pt x="37918" y="34592"/>
                  </a:lnTo>
                  <a:lnTo>
                    <a:pt x="23948" y="35341"/>
                  </a:lnTo>
                  <a:lnTo>
                    <a:pt x="17878" y="24281"/>
                  </a:lnTo>
                  <a:lnTo>
                    <a:pt x="0" y="22119"/>
                  </a:lnTo>
                  <a:lnTo>
                    <a:pt x="11808" y="0"/>
                  </a:lnTo>
                  <a:lnTo>
                    <a:pt x="25029" y="2162"/>
                  </a:lnTo>
                  <a:lnTo>
                    <a:pt x="25029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0148168" y="3477313"/>
              <a:ext cx="166057" cy="196910"/>
            </a:xfrm>
            <a:custGeom>
              <a:rect b="b" l="l" r="r" t="t"/>
              <a:pathLst>
                <a:path extrusionOk="0" h="196910" w="166057">
                  <a:moveTo>
                    <a:pt x="165642" y="189427"/>
                  </a:moveTo>
                  <a:lnTo>
                    <a:pt x="146682" y="181194"/>
                  </a:lnTo>
                  <a:lnTo>
                    <a:pt x="139531" y="196911"/>
                  </a:lnTo>
                  <a:lnTo>
                    <a:pt x="121654" y="188013"/>
                  </a:lnTo>
                  <a:lnTo>
                    <a:pt x="126975" y="177619"/>
                  </a:lnTo>
                  <a:lnTo>
                    <a:pt x="125562" y="158327"/>
                  </a:lnTo>
                  <a:lnTo>
                    <a:pt x="106603" y="138287"/>
                  </a:lnTo>
                  <a:lnTo>
                    <a:pt x="101946" y="115419"/>
                  </a:lnTo>
                  <a:lnTo>
                    <a:pt x="84068" y="96875"/>
                  </a:lnTo>
                  <a:lnTo>
                    <a:pt x="68685" y="95462"/>
                  </a:lnTo>
                  <a:lnTo>
                    <a:pt x="65857" y="103361"/>
                  </a:lnTo>
                  <a:lnTo>
                    <a:pt x="54382" y="104110"/>
                  </a:lnTo>
                  <a:lnTo>
                    <a:pt x="47564" y="100202"/>
                  </a:lnTo>
                  <a:lnTo>
                    <a:pt x="28605" y="113756"/>
                  </a:lnTo>
                  <a:lnTo>
                    <a:pt x="25029" y="93050"/>
                  </a:lnTo>
                  <a:lnTo>
                    <a:pt x="26443" y="69102"/>
                  </a:lnTo>
                  <a:lnTo>
                    <a:pt x="12889" y="68021"/>
                  </a:lnTo>
                  <a:lnTo>
                    <a:pt x="9646" y="54051"/>
                  </a:lnTo>
                  <a:lnTo>
                    <a:pt x="0" y="46899"/>
                  </a:lnTo>
                  <a:lnTo>
                    <a:pt x="2827" y="38667"/>
                  </a:lnTo>
                  <a:lnTo>
                    <a:pt x="17462" y="23616"/>
                  </a:lnTo>
                  <a:lnTo>
                    <a:pt x="20289" y="28938"/>
                  </a:lnTo>
                  <a:lnTo>
                    <a:pt x="31016" y="29686"/>
                  </a:lnTo>
                  <a:lnTo>
                    <a:pt x="23865" y="3243"/>
                  </a:lnTo>
                  <a:lnTo>
                    <a:pt x="33511" y="0"/>
                  </a:lnTo>
                  <a:lnTo>
                    <a:pt x="47813" y="18211"/>
                  </a:lnTo>
                  <a:lnTo>
                    <a:pt x="60286" y="38916"/>
                  </a:lnTo>
                  <a:lnTo>
                    <a:pt x="84567" y="38916"/>
                  </a:lnTo>
                  <a:lnTo>
                    <a:pt x="95294" y="58957"/>
                  </a:lnTo>
                  <a:lnTo>
                    <a:pt x="83486" y="65027"/>
                  </a:lnTo>
                  <a:lnTo>
                    <a:pt x="79162" y="73259"/>
                  </a:lnTo>
                  <a:lnTo>
                    <a:pt x="105272" y="87229"/>
                  </a:lnTo>
                  <a:lnTo>
                    <a:pt x="125645" y="114421"/>
                  </a:lnTo>
                  <a:lnTo>
                    <a:pt x="141361" y="134461"/>
                  </a:lnTo>
                  <a:lnTo>
                    <a:pt x="158906" y="150510"/>
                  </a:lnTo>
                  <a:lnTo>
                    <a:pt x="166057" y="166559"/>
                  </a:lnTo>
                  <a:lnTo>
                    <a:pt x="165309" y="189427"/>
                  </a:lnTo>
                  <a:lnTo>
                    <a:pt x="165309" y="1894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8833262" y="3197830"/>
              <a:ext cx="25777" cy="35756"/>
            </a:xfrm>
            <a:custGeom>
              <a:rect b="b" l="l" r="r" t="t"/>
              <a:pathLst>
                <a:path extrusionOk="0" h="35756" w="25777">
                  <a:moveTo>
                    <a:pt x="12805" y="31516"/>
                  </a:moveTo>
                  <a:lnTo>
                    <a:pt x="7816" y="31848"/>
                  </a:lnTo>
                  <a:lnTo>
                    <a:pt x="6403" y="35757"/>
                  </a:lnTo>
                  <a:lnTo>
                    <a:pt x="0" y="35757"/>
                  </a:lnTo>
                  <a:lnTo>
                    <a:pt x="4657" y="16797"/>
                  </a:lnTo>
                  <a:lnTo>
                    <a:pt x="12556" y="748"/>
                  </a:lnTo>
                  <a:lnTo>
                    <a:pt x="12556" y="0"/>
                  </a:lnTo>
                  <a:lnTo>
                    <a:pt x="21453" y="1081"/>
                  </a:lnTo>
                  <a:lnTo>
                    <a:pt x="25777" y="9979"/>
                  </a:lnTo>
                  <a:lnTo>
                    <a:pt x="16132" y="18876"/>
                  </a:lnTo>
                  <a:lnTo>
                    <a:pt x="12889" y="31349"/>
                  </a:lnTo>
                  <a:lnTo>
                    <a:pt x="12889" y="3134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7925890" y="3796711"/>
              <a:ext cx="78829" cy="96126"/>
            </a:xfrm>
            <a:custGeom>
              <a:rect b="b" l="l" r="r" t="t"/>
              <a:pathLst>
                <a:path extrusionOk="0" h="96126" w="78829">
                  <a:moveTo>
                    <a:pt x="60702" y="19791"/>
                  </a:moveTo>
                  <a:lnTo>
                    <a:pt x="59954" y="26194"/>
                  </a:lnTo>
                  <a:lnTo>
                    <a:pt x="61700" y="37253"/>
                  </a:lnTo>
                  <a:lnTo>
                    <a:pt x="57376" y="47648"/>
                  </a:lnTo>
                  <a:lnTo>
                    <a:pt x="63113" y="54051"/>
                  </a:lnTo>
                  <a:lnTo>
                    <a:pt x="69516" y="55464"/>
                  </a:lnTo>
                  <a:lnTo>
                    <a:pt x="78081" y="65110"/>
                  </a:lnTo>
                  <a:lnTo>
                    <a:pt x="78830" y="74008"/>
                  </a:lnTo>
                  <a:lnTo>
                    <a:pt x="76668" y="76835"/>
                  </a:lnTo>
                  <a:lnTo>
                    <a:pt x="75254" y="95794"/>
                  </a:lnTo>
                  <a:lnTo>
                    <a:pt x="69932" y="96127"/>
                  </a:lnTo>
                  <a:lnTo>
                    <a:pt x="49227" y="85067"/>
                  </a:lnTo>
                  <a:lnTo>
                    <a:pt x="30684" y="67522"/>
                  </a:lnTo>
                  <a:lnTo>
                    <a:pt x="13554" y="55048"/>
                  </a:lnTo>
                  <a:lnTo>
                    <a:pt x="0" y="40413"/>
                  </a:lnTo>
                  <a:lnTo>
                    <a:pt x="4989" y="32929"/>
                  </a:lnTo>
                  <a:lnTo>
                    <a:pt x="6070" y="26111"/>
                  </a:lnTo>
                  <a:lnTo>
                    <a:pt x="15383" y="13970"/>
                  </a:lnTo>
                  <a:lnTo>
                    <a:pt x="24697" y="3243"/>
                  </a:lnTo>
                  <a:lnTo>
                    <a:pt x="29353" y="2495"/>
                  </a:lnTo>
                  <a:lnTo>
                    <a:pt x="34342" y="0"/>
                  </a:lnTo>
                  <a:lnTo>
                    <a:pt x="42907" y="13970"/>
                  </a:lnTo>
                  <a:lnTo>
                    <a:pt x="41494" y="23283"/>
                  </a:lnTo>
                  <a:lnTo>
                    <a:pt x="45402" y="28273"/>
                  </a:lnTo>
                  <a:lnTo>
                    <a:pt x="51140" y="28273"/>
                  </a:lnTo>
                  <a:lnTo>
                    <a:pt x="55048" y="18959"/>
                  </a:lnTo>
                  <a:lnTo>
                    <a:pt x="60785" y="19708"/>
                  </a:lnTo>
                  <a:lnTo>
                    <a:pt x="60785" y="197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8340577" y="3232589"/>
              <a:ext cx="314320" cy="310832"/>
            </a:xfrm>
            <a:custGeom>
              <a:rect b="b" l="l" r="r" t="t"/>
              <a:pathLst>
                <a:path extrusionOk="0" h="310832" w="314320">
                  <a:moveTo>
                    <a:pt x="303593" y="35673"/>
                  </a:moveTo>
                  <a:lnTo>
                    <a:pt x="297523" y="46733"/>
                  </a:lnTo>
                  <a:lnTo>
                    <a:pt x="301099" y="56712"/>
                  </a:lnTo>
                  <a:lnTo>
                    <a:pt x="297191" y="70682"/>
                  </a:lnTo>
                  <a:lnTo>
                    <a:pt x="304342" y="89225"/>
                  </a:lnTo>
                  <a:lnTo>
                    <a:pt x="308998" y="170717"/>
                  </a:lnTo>
                  <a:lnTo>
                    <a:pt x="312574" y="255452"/>
                  </a:lnTo>
                  <a:lnTo>
                    <a:pt x="314320" y="301187"/>
                  </a:lnTo>
                  <a:lnTo>
                    <a:pt x="291453" y="301187"/>
                  </a:lnTo>
                  <a:lnTo>
                    <a:pt x="291453" y="310833"/>
                  </a:lnTo>
                  <a:lnTo>
                    <a:pt x="210711" y="266844"/>
                  </a:lnTo>
                  <a:lnTo>
                    <a:pt x="130301" y="222855"/>
                  </a:lnTo>
                  <a:lnTo>
                    <a:pt x="110677" y="235328"/>
                  </a:lnTo>
                  <a:lnTo>
                    <a:pt x="97123" y="243893"/>
                  </a:lnTo>
                  <a:lnTo>
                    <a:pt x="85648" y="231420"/>
                  </a:lnTo>
                  <a:lnTo>
                    <a:pt x="54216" y="221441"/>
                  </a:lnTo>
                  <a:lnTo>
                    <a:pt x="45319" y="207139"/>
                  </a:lnTo>
                  <a:lnTo>
                    <a:pt x="29270" y="196412"/>
                  </a:lnTo>
                  <a:lnTo>
                    <a:pt x="20372" y="200736"/>
                  </a:lnTo>
                  <a:lnTo>
                    <a:pt x="12889" y="187847"/>
                  </a:lnTo>
                  <a:lnTo>
                    <a:pt x="12140" y="178201"/>
                  </a:lnTo>
                  <a:lnTo>
                    <a:pt x="0" y="161404"/>
                  </a:lnTo>
                  <a:lnTo>
                    <a:pt x="7899" y="151758"/>
                  </a:lnTo>
                  <a:lnTo>
                    <a:pt x="5737" y="137455"/>
                  </a:lnTo>
                  <a:lnTo>
                    <a:pt x="7899" y="124982"/>
                  </a:lnTo>
                  <a:lnTo>
                    <a:pt x="6486" y="114255"/>
                  </a:lnTo>
                  <a:lnTo>
                    <a:pt x="9313" y="95711"/>
                  </a:lnTo>
                  <a:lnTo>
                    <a:pt x="7899" y="84984"/>
                  </a:lnTo>
                  <a:lnTo>
                    <a:pt x="1081" y="64611"/>
                  </a:lnTo>
                  <a:lnTo>
                    <a:pt x="10394" y="59622"/>
                  </a:lnTo>
                  <a:lnTo>
                    <a:pt x="11808" y="49643"/>
                  </a:lnTo>
                  <a:lnTo>
                    <a:pt x="9646" y="40330"/>
                  </a:lnTo>
                  <a:lnTo>
                    <a:pt x="22535" y="31433"/>
                  </a:lnTo>
                  <a:lnTo>
                    <a:pt x="28272" y="23949"/>
                  </a:lnTo>
                  <a:lnTo>
                    <a:pt x="37585" y="17546"/>
                  </a:lnTo>
                  <a:lnTo>
                    <a:pt x="37918" y="0"/>
                  </a:lnTo>
                  <a:lnTo>
                    <a:pt x="60785" y="7900"/>
                  </a:lnTo>
                  <a:lnTo>
                    <a:pt x="69017" y="5738"/>
                  </a:lnTo>
                  <a:lnTo>
                    <a:pt x="85066" y="9646"/>
                  </a:lnTo>
                  <a:lnTo>
                    <a:pt x="111176" y="20040"/>
                  </a:lnTo>
                  <a:lnTo>
                    <a:pt x="121154" y="40413"/>
                  </a:lnTo>
                  <a:lnTo>
                    <a:pt x="138700" y="44737"/>
                  </a:lnTo>
                  <a:lnTo>
                    <a:pt x="166557" y="54383"/>
                  </a:lnTo>
                  <a:lnTo>
                    <a:pt x="188010" y="65859"/>
                  </a:lnTo>
                  <a:lnTo>
                    <a:pt x="196907" y="59788"/>
                  </a:lnTo>
                  <a:lnTo>
                    <a:pt x="205805" y="49394"/>
                  </a:lnTo>
                  <a:lnTo>
                    <a:pt x="200067" y="31848"/>
                  </a:lnTo>
                  <a:lnTo>
                    <a:pt x="205389" y="20373"/>
                  </a:lnTo>
                  <a:lnTo>
                    <a:pt x="218610" y="9646"/>
                  </a:lnTo>
                  <a:lnTo>
                    <a:pt x="231832" y="6819"/>
                  </a:lnTo>
                  <a:lnTo>
                    <a:pt x="258275" y="11475"/>
                  </a:lnTo>
                  <a:lnTo>
                    <a:pt x="265426" y="21454"/>
                  </a:lnTo>
                  <a:lnTo>
                    <a:pt x="272577" y="21787"/>
                  </a:lnTo>
                  <a:lnTo>
                    <a:pt x="278980" y="25695"/>
                  </a:lnTo>
                  <a:lnTo>
                    <a:pt x="298272" y="28189"/>
                  </a:lnTo>
                  <a:lnTo>
                    <a:pt x="303593" y="35673"/>
                  </a:lnTo>
                  <a:lnTo>
                    <a:pt x="303593" y="356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9767076" y="3767524"/>
              <a:ext cx="42824" cy="88227"/>
            </a:xfrm>
            <a:custGeom>
              <a:rect b="b" l="l" r="r" t="t"/>
              <a:pathLst>
                <a:path extrusionOk="0" h="88227" w="42824">
                  <a:moveTo>
                    <a:pt x="32513" y="82905"/>
                  </a:moveTo>
                  <a:lnTo>
                    <a:pt x="15383" y="88227"/>
                  </a:lnTo>
                  <a:lnTo>
                    <a:pt x="4989" y="70016"/>
                  </a:lnTo>
                  <a:lnTo>
                    <a:pt x="0" y="37170"/>
                  </a:lnTo>
                  <a:lnTo>
                    <a:pt x="7151" y="0"/>
                  </a:lnTo>
                  <a:lnTo>
                    <a:pt x="21786" y="12473"/>
                  </a:lnTo>
                  <a:lnTo>
                    <a:pt x="31765" y="28522"/>
                  </a:lnTo>
                  <a:lnTo>
                    <a:pt x="42824" y="52471"/>
                  </a:lnTo>
                  <a:lnTo>
                    <a:pt x="40662" y="76419"/>
                  </a:lnTo>
                  <a:lnTo>
                    <a:pt x="32430" y="82822"/>
                  </a:lnTo>
                  <a:lnTo>
                    <a:pt x="32430" y="828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8682754" y="4649963"/>
              <a:ext cx="46150" cy="46067"/>
            </a:xfrm>
            <a:custGeom>
              <a:rect b="b" l="l" r="r" t="t"/>
              <a:pathLst>
                <a:path extrusionOk="0" h="46067" w="46150">
                  <a:moveTo>
                    <a:pt x="20372" y="43573"/>
                  </a:moveTo>
                  <a:lnTo>
                    <a:pt x="13221" y="46068"/>
                  </a:lnTo>
                  <a:lnTo>
                    <a:pt x="0" y="28190"/>
                  </a:lnTo>
                  <a:lnTo>
                    <a:pt x="11475" y="13887"/>
                  </a:lnTo>
                  <a:lnTo>
                    <a:pt x="22535" y="4989"/>
                  </a:lnTo>
                  <a:lnTo>
                    <a:pt x="32180" y="0"/>
                  </a:lnTo>
                  <a:lnTo>
                    <a:pt x="40080" y="7151"/>
                  </a:lnTo>
                  <a:lnTo>
                    <a:pt x="46150" y="14303"/>
                  </a:lnTo>
                  <a:lnTo>
                    <a:pt x="39331" y="25362"/>
                  </a:lnTo>
                  <a:lnTo>
                    <a:pt x="35423" y="32846"/>
                  </a:lnTo>
                  <a:lnTo>
                    <a:pt x="24364" y="36422"/>
                  </a:lnTo>
                  <a:lnTo>
                    <a:pt x="20456" y="43573"/>
                  </a:lnTo>
                  <a:lnTo>
                    <a:pt x="20456" y="4357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8510626" y="2710792"/>
              <a:ext cx="96042" cy="53219"/>
            </a:xfrm>
            <a:custGeom>
              <a:rect b="b" l="l" r="r" t="t"/>
              <a:pathLst>
                <a:path extrusionOk="0" h="53219" w="96042">
                  <a:moveTo>
                    <a:pt x="92467" y="16049"/>
                  </a:moveTo>
                  <a:lnTo>
                    <a:pt x="96042" y="25695"/>
                  </a:lnTo>
                  <a:lnTo>
                    <a:pt x="83154" y="32846"/>
                  </a:lnTo>
                  <a:lnTo>
                    <a:pt x="81407" y="44987"/>
                  </a:lnTo>
                  <a:lnTo>
                    <a:pt x="64278" y="53219"/>
                  </a:lnTo>
                  <a:lnTo>
                    <a:pt x="47481" y="53219"/>
                  </a:lnTo>
                  <a:lnTo>
                    <a:pt x="42492" y="46400"/>
                  </a:lnTo>
                  <a:lnTo>
                    <a:pt x="33594" y="43906"/>
                  </a:lnTo>
                  <a:lnTo>
                    <a:pt x="31432" y="38584"/>
                  </a:lnTo>
                  <a:lnTo>
                    <a:pt x="32180" y="32514"/>
                  </a:lnTo>
                  <a:lnTo>
                    <a:pt x="24281" y="29270"/>
                  </a:lnTo>
                  <a:lnTo>
                    <a:pt x="6070" y="25362"/>
                  </a:lnTo>
                  <a:lnTo>
                    <a:pt x="0" y="7151"/>
                  </a:lnTo>
                  <a:lnTo>
                    <a:pt x="18211" y="748"/>
                  </a:lnTo>
                  <a:lnTo>
                    <a:pt x="46483" y="2162"/>
                  </a:lnTo>
                  <a:lnTo>
                    <a:pt x="62531" y="0"/>
                  </a:lnTo>
                  <a:lnTo>
                    <a:pt x="65774" y="4324"/>
                  </a:lnTo>
                  <a:lnTo>
                    <a:pt x="74672" y="5738"/>
                  </a:lnTo>
                  <a:lnTo>
                    <a:pt x="92550" y="16132"/>
                  </a:lnTo>
                  <a:lnTo>
                    <a:pt x="92550" y="1613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8257590" y="2847332"/>
              <a:ext cx="9645" cy="14967"/>
            </a:xfrm>
            <a:custGeom>
              <a:rect b="b" l="l" r="r" t="t"/>
              <a:pathLst>
                <a:path extrusionOk="0" h="14967" w="9645">
                  <a:moveTo>
                    <a:pt x="8897" y="14635"/>
                  </a:moveTo>
                  <a:lnTo>
                    <a:pt x="3908" y="14968"/>
                  </a:lnTo>
                  <a:lnTo>
                    <a:pt x="0" y="13222"/>
                  </a:lnTo>
                  <a:lnTo>
                    <a:pt x="1413" y="748"/>
                  </a:lnTo>
                  <a:lnTo>
                    <a:pt x="6070" y="0"/>
                  </a:lnTo>
                  <a:lnTo>
                    <a:pt x="9646" y="4989"/>
                  </a:lnTo>
                  <a:lnTo>
                    <a:pt x="8897" y="14635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8508713" y="2676449"/>
              <a:ext cx="120406" cy="50474"/>
            </a:xfrm>
            <a:custGeom>
              <a:rect b="b" l="l" r="r" t="t"/>
              <a:pathLst>
                <a:path extrusionOk="0" h="50474" w="120406">
                  <a:moveTo>
                    <a:pt x="100450" y="10727"/>
                  </a:moveTo>
                  <a:lnTo>
                    <a:pt x="109347" y="15384"/>
                  </a:lnTo>
                  <a:lnTo>
                    <a:pt x="112923" y="25778"/>
                  </a:lnTo>
                  <a:lnTo>
                    <a:pt x="120406" y="38667"/>
                  </a:lnTo>
                  <a:lnTo>
                    <a:pt x="103942" y="46899"/>
                  </a:lnTo>
                  <a:lnTo>
                    <a:pt x="94296" y="50475"/>
                  </a:lnTo>
                  <a:lnTo>
                    <a:pt x="76418" y="40081"/>
                  </a:lnTo>
                  <a:lnTo>
                    <a:pt x="67521" y="38667"/>
                  </a:lnTo>
                  <a:lnTo>
                    <a:pt x="64278" y="34343"/>
                  </a:lnTo>
                  <a:lnTo>
                    <a:pt x="48229" y="36505"/>
                  </a:lnTo>
                  <a:lnTo>
                    <a:pt x="19957" y="35091"/>
                  </a:lnTo>
                  <a:lnTo>
                    <a:pt x="1746" y="41494"/>
                  </a:lnTo>
                  <a:lnTo>
                    <a:pt x="0" y="25445"/>
                  </a:lnTo>
                  <a:lnTo>
                    <a:pt x="6070" y="11891"/>
                  </a:lnTo>
                  <a:lnTo>
                    <a:pt x="20705" y="4740"/>
                  </a:lnTo>
                  <a:lnTo>
                    <a:pt x="36421" y="20789"/>
                  </a:lnTo>
                  <a:lnTo>
                    <a:pt x="49643" y="20040"/>
                  </a:lnTo>
                  <a:lnTo>
                    <a:pt x="49975" y="3576"/>
                  </a:lnTo>
                  <a:lnTo>
                    <a:pt x="63529" y="0"/>
                  </a:lnTo>
                  <a:lnTo>
                    <a:pt x="71013" y="2495"/>
                  </a:lnTo>
                  <a:lnTo>
                    <a:pt x="86729" y="10394"/>
                  </a:lnTo>
                  <a:lnTo>
                    <a:pt x="100283" y="10727"/>
                  </a:lnTo>
                  <a:lnTo>
                    <a:pt x="100283" y="107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819620" y="3172052"/>
              <a:ext cx="316066" cy="329126"/>
            </a:xfrm>
            <a:custGeom>
              <a:rect b="b" l="l" r="r" t="t"/>
              <a:pathLst>
                <a:path extrusionOk="0" h="329126" w="316066">
                  <a:moveTo>
                    <a:pt x="296359" y="13721"/>
                  </a:moveTo>
                  <a:lnTo>
                    <a:pt x="303178" y="28356"/>
                  </a:lnTo>
                  <a:lnTo>
                    <a:pt x="304259" y="42326"/>
                  </a:lnTo>
                  <a:lnTo>
                    <a:pt x="311077" y="66607"/>
                  </a:lnTo>
                  <a:lnTo>
                    <a:pt x="316067" y="71596"/>
                  </a:lnTo>
                  <a:lnTo>
                    <a:pt x="312491" y="80494"/>
                  </a:lnTo>
                  <a:lnTo>
                    <a:pt x="287129" y="84402"/>
                  </a:lnTo>
                  <a:lnTo>
                    <a:pt x="278232" y="92634"/>
                  </a:lnTo>
                  <a:lnTo>
                    <a:pt x="267172" y="94797"/>
                  </a:lnTo>
                  <a:lnTo>
                    <a:pt x="266091" y="111926"/>
                  </a:lnTo>
                  <a:lnTo>
                    <a:pt x="243224" y="120824"/>
                  </a:lnTo>
                  <a:lnTo>
                    <a:pt x="235740" y="132299"/>
                  </a:lnTo>
                  <a:lnTo>
                    <a:pt x="219692" y="138370"/>
                  </a:lnTo>
                  <a:lnTo>
                    <a:pt x="200400" y="141945"/>
                  </a:lnTo>
                  <a:lnTo>
                    <a:pt x="168635" y="159075"/>
                  </a:lnTo>
                  <a:lnTo>
                    <a:pt x="168303" y="186267"/>
                  </a:lnTo>
                  <a:lnTo>
                    <a:pt x="165060" y="186267"/>
                  </a:lnTo>
                  <a:lnTo>
                    <a:pt x="165392" y="198407"/>
                  </a:lnTo>
                  <a:lnTo>
                    <a:pt x="153252" y="199156"/>
                  </a:lnTo>
                  <a:lnTo>
                    <a:pt x="146849" y="204478"/>
                  </a:lnTo>
                  <a:lnTo>
                    <a:pt x="137952" y="204478"/>
                  </a:lnTo>
                  <a:lnTo>
                    <a:pt x="130801" y="201235"/>
                  </a:lnTo>
                  <a:lnTo>
                    <a:pt x="114336" y="203729"/>
                  </a:lnTo>
                  <a:lnTo>
                    <a:pt x="107518" y="221608"/>
                  </a:lnTo>
                  <a:lnTo>
                    <a:pt x="101115" y="223354"/>
                  </a:lnTo>
                  <a:lnTo>
                    <a:pt x="91469" y="252292"/>
                  </a:lnTo>
                  <a:lnTo>
                    <a:pt x="63197" y="276989"/>
                  </a:lnTo>
                  <a:lnTo>
                    <a:pt x="56046" y="308754"/>
                  </a:lnTo>
                  <a:lnTo>
                    <a:pt x="47481" y="319148"/>
                  </a:lnTo>
                  <a:lnTo>
                    <a:pt x="44986" y="327381"/>
                  </a:lnTo>
                  <a:lnTo>
                    <a:pt x="333" y="329127"/>
                  </a:lnTo>
                  <a:lnTo>
                    <a:pt x="0" y="329127"/>
                  </a:lnTo>
                  <a:lnTo>
                    <a:pt x="1081" y="318400"/>
                  </a:lnTo>
                  <a:lnTo>
                    <a:pt x="8981" y="312330"/>
                  </a:lnTo>
                  <a:lnTo>
                    <a:pt x="15799" y="300189"/>
                  </a:lnTo>
                  <a:lnTo>
                    <a:pt x="14718" y="292289"/>
                  </a:lnTo>
                  <a:lnTo>
                    <a:pt x="21869" y="276240"/>
                  </a:lnTo>
                  <a:lnTo>
                    <a:pt x="33345" y="261605"/>
                  </a:lnTo>
                  <a:lnTo>
                    <a:pt x="40163" y="258030"/>
                  </a:lnTo>
                  <a:lnTo>
                    <a:pt x="45901" y="244808"/>
                  </a:lnTo>
                  <a:lnTo>
                    <a:pt x="46649" y="232335"/>
                  </a:lnTo>
                  <a:lnTo>
                    <a:pt x="54133" y="218365"/>
                  </a:lnTo>
                  <a:lnTo>
                    <a:pt x="67687" y="209800"/>
                  </a:lnTo>
                  <a:lnTo>
                    <a:pt x="80576" y="186599"/>
                  </a:lnTo>
                  <a:lnTo>
                    <a:pt x="80908" y="186267"/>
                  </a:lnTo>
                  <a:lnTo>
                    <a:pt x="91303" y="177369"/>
                  </a:lnTo>
                  <a:lnTo>
                    <a:pt x="109513" y="174875"/>
                  </a:lnTo>
                  <a:lnTo>
                    <a:pt x="125229" y="159158"/>
                  </a:lnTo>
                  <a:lnTo>
                    <a:pt x="135208" y="153088"/>
                  </a:lnTo>
                  <a:lnTo>
                    <a:pt x="152005" y="133796"/>
                  </a:lnTo>
                  <a:lnTo>
                    <a:pt x="147681" y="105523"/>
                  </a:lnTo>
                  <a:lnTo>
                    <a:pt x="155580" y="85483"/>
                  </a:lnTo>
                  <a:lnTo>
                    <a:pt x="158823" y="73343"/>
                  </a:lnTo>
                  <a:lnTo>
                    <a:pt x="171712" y="57959"/>
                  </a:lnTo>
                  <a:lnTo>
                    <a:pt x="191004" y="47565"/>
                  </a:lnTo>
                  <a:lnTo>
                    <a:pt x="205639" y="37919"/>
                  </a:lnTo>
                  <a:lnTo>
                    <a:pt x="218860" y="14303"/>
                  </a:lnTo>
                  <a:lnTo>
                    <a:pt x="225263" y="0"/>
                  </a:lnTo>
                  <a:lnTo>
                    <a:pt x="239233" y="333"/>
                  </a:lnTo>
                  <a:lnTo>
                    <a:pt x="250292" y="9979"/>
                  </a:lnTo>
                  <a:lnTo>
                    <a:pt x="268503" y="8565"/>
                  </a:lnTo>
                  <a:lnTo>
                    <a:pt x="288127" y="13554"/>
                  </a:lnTo>
                  <a:lnTo>
                    <a:pt x="296692" y="13554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8630949" y="2884087"/>
              <a:ext cx="66855" cy="66856"/>
            </a:xfrm>
            <a:custGeom>
              <a:rect b="b" l="l" r="r" t="t"/>
              <a:pathLst>
                <a:path extrusionOk="0" h="66856" w="66855">
                  <a:moveTo>
                    <a:pt x="37502" y="66856"/>
                  </a:moveTo>
                  <a:lnTo>
                    <a:pt x="32846" y="56462"/>
                  </a:lnTo>
                  <a:lnTo>
                    <a:pt x="33594" y="46816"/>
                  </a:lnTo>
                  <a:lnTo>
                    <a:pt x="31432" y="37170"/>
                  </a:lnTo>
                  <a:lnTo>
                    <a:pt x="19292" y="23616"/>
                  </a:lnTo>
                  <a:lnTo>
                    <a:pt x="12140" y="14303"/>
                  </a:lnTo>
                  <a:lnTo>
                    <a:pt x="5738" y="7900"/>
                  </a:lnTo>
                  <a:lnTo>
                    <a:pt x="0" y="5405"/>
                  </a:lnTo>
                  <a:lnTo>
                    <a:pt x="3908" y="2162"/>
                  </a:lnTo>
                  <a:lnTo>
                    <a:pt x="15383" y="0"/>
                  </a:lnTo>
                  <a:lnTo>
                    <a:pt x="29686" y="6819"/>
                  </a:lnTo>
                  <a:lnTo>
                    <a:pt x="36837" y="7900"/>
                  </a:lnTo>
                  <a:lnTo>
                    <a:pt x="46150" y="13970"/>
                  </a:lnTo>
                  <a:lnTo>
                    <a:pt x="45818" y="21454"/>
                  </a:lnTo>
                  <a:lnTo>
                    <a:pt x="52969" y="25030"/>
                  </a:lnTo>
                  <a:lnTo>
                    <a:pt x="56877" y="34343"/>
                  </a:lnTo>
                  <a:lnTo>
                    <a:pt x="64028" y="40081"/>
                  </a:lnTo>
                  <a:lnTo>
                    <a:pt x="63280" y="43656"/>
                  </a:lnTo>
                  <a:lnTo>
                    <a:pt x="66856" y="45818"/>
                  </a:lnTo>
                  <a:lnTo>
                    <a:pt x="62199" y="47565"/>
                  </a:lnTo>
                  <a:lnTo>
                    <a:pt x="51472" y="46816"/>
                  </a:lnTo>
                  <a:lnTo>
                    <a:pt x="49310" y="43573"/>
                  </a:lnTo>
                  <a:lnTo>
                    <a:pt x="45734" y="45319"/>
                  </a:lnTo>
                  <a:lnTo>
                    <a:pt x="47897" y="49228"/>
                  </a:lnTo>
                  <a:lnTo>
                    <a:pt x="43988" y="56712"/>
                  </a:lnTo>
                  <a:lnTo>
                    <a:pt x="41826" y="64195"/>
                  </a:lnTo>
                  <a:lnTo>
                    <a:pt x="37502" y="66690"/>
                  </a:lnTo>
                  <a:lnTo>
                    <a:pt x="37502" y="6669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9014952" y="4268448"/>
              <a:ext cx="154582" cy="311498"/>
            </a:xfrm>
            <a:custGeom>
              <a:rect b="b" l="l" r="r" t="t"/>
              <a:pathLst>
                <a:path extrusionOk="0" h="311498" w="154582">
                  <a:moveTo>
                    <a:pt x="148512" y="35507"/>
                  </a:moveTo>
                  <a:lnTo>
                    <a:pt x="149926" y="63031"/>
                  </a:lnTo>
                  <a:lnTo>
                    <a:pt x="154582" y="73758"/>
                  </a:lnTo>
                  <a:lnTo>
                    <a:pt x="152088" y="84818"/>
                  </a:lnTo>
                  <a:lnTo>
                    <a:pt x="147764" y="91221"/>
                  </a:lnTo>
                  <a:lnTo>
                    <a:pt x="142026" y="77999"/>
                  </a:lnTo>
                  <a:lnTo>
                    <a:pt x="137702" y="84818"/>
                  </a:lnTo>
                  <a:lnTo>
                    <a:pt x="140530" y="101615"/>
                  </a:lnTo>
                  <a:lnTo>
                    <a:pt x="138035" y="111594"/>
                  </a:lnTo>
                  <a:lnTo>
                    <a:pt x="131965" y="116583"/>
                  </a:lnTo>
                  <a:lnTo>
                    <a:pt x="129470" y="136208"/>
                  </a:lnTo>
                  <a:lnTo>
                    <a:pt x="119824" y="162983"/>
                  </a:lnTo>
                  <a:lnTo>
                    <a:pt x="107684" y="194416"/>
                  </a:lnTo>
                  <a:lnTo>
                    <a:pt x="92300" y="237989"/>
                  </a:lnTo>
                  <a:lnTo>
                    <a:pt x="81906" y="269754"/>
                  </a:lnTo>
                  <a:lnTo>
                    <a:pt x="70847" y="296530"/>
                  </a:lnTo>
                  <a:lnTo>
                    <a:pt x="54382" y="301852"/>
                  </a:lnTo>
                  <a:lnTo>
                    <a:pt x="36172" y="311498"/>
                  </a:lnTo>
                  <a:lnTo>
                    <a:pt x="25445" y="305760"/>
                  </a:lnTo>
                  <a:lnTo>
                    <a:pt x="10394" y="297528"/>
                  </a:lnTo>
                  <a:lnTo>
                    <a:pt x="6070" y="285387"/>
                  </a:lnTo>
                  <a:lnTo>
                    <a:pt x="6070" y="265015"/>
                  </a:lnTo>
                  <a:lnTo>
                    <a:pt x="748" y="246804"/>
                  </a:lnTo>
                  <a:lnTo>
                    <a:pt x="0" y="230006"/>
                  </a:lnTo>
                  <a:lnTo>
                    <a:pt x="4657" y="213542"/>
                  </a:lnTo>
                  <a:lnTo>
                    <a:pt x="13970" y="209633"/>
                  </a:lnTo>
                  <a:lnTo>
                    <a:pt x="14718" y="202150"/>
                  </a:lnTo>
                  <a:lnTo>
                    <a:pt x="25113" y="184604"/>
                  </a:lnTo>
                  <a:lnTo>
                    <a:pt x="27940" y="169968"/>
                  </a:lnTo>
                  <a:lnTo>
                    <a:pt x="24031" y="159242"/>
                  </a:lnTo>
                  <a:lnTo>
                    <a:pt x="21204" y="144606"/>
                  </a:lnTo>
                  <a:lnTo>
                    <a:pt x="20872" y="123485"/>
                  </a:lnTo>
                  <a:lnTo>
                    <a:pt x="28771" y="110596"/>
                  </a:lnTo>
                  <a:lnTo>
                    <a:pt x="32347" y="95961"/>
                  </a:lnTo>
                  <a:lnTo>
                    <a:pt x="42325" y="95212"/>
                  </a:lnTo>
                  <a:lnTo>
                    <a:pt x="53800" y="90556"/>
                  </a:lnTo>
                  <a:lnTo>
                    <a:pt x="61700" y="86232"/>
                  </a:lnTo>
                  <a:lnTo>
                    <a:pt x="70265" y="85899"/>
                  </a:lnTo>
                  <a:lnTo>
                    <a:pt x="82405" y="73010"/>
                  </a:lnTo>
                  <a:lnTo>
                    <a:pt x="99951" y="58707"/>
                  </a:lnTo>
                  <a:lnTo>
                    <a:pt x="106353" y="47232"/>
                  </a:lnTo>
                  <a:lnTo>
                    <a:pt x="104191" y="37253"/>
                  </a:lnTo>
                  <a:lnTo>
                    <a:pt x="112756" y="40081"/>
                  </a:lnTo>
                  <a:lnTo>
                    <a:pt x="124564" y="24364"/>
                  </a:lnTo>
                  <a:lnTo>
                    <a:pt x="125645" y="10394"/>
                  </a:lnTo>
                  <a:lnTo>
                    <a:pt x="132796" y="0"/>
                  </a:lnTo>
                  <a:lnTo>
                    <a:pt x="139199" y="9979"/>
                  </a:lnTo>
                  <a:lnTo>
                    <a:pt x="144188" y="19625"/>
                  </a:lnTo>
                  <a:lnTo>
                    <a:pt x="148512" y="35008"/>
                  </a:lnTo>
                  <a:lnTo>
                    <a:pt x="148512" y="350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5898940" y="3241902"/>
              <a:ext cx="534760" cy="417270"/>
            </a:xfrm>
            <a:custGeom>
              <a:rect b="b" l="l" r="r" t="t"/>
              <a:pathLst>
                <a:path extrusionOk="0" h="417270" w="534760">
                  <a:moveTo>
                    <a:pt x="339100" y="157911"/>
                  </a:moveTo>
                  <a:lnTo>
                    <a:pt x="347000" y="157163"/>
                  </a:lnTo>
                  <a:lnTo>
                    <a:pt x="335524" y="177536"/>
                  </a:lnTo>
                  <a:lnTo>
                    <a:pt x="329122" y="194000"/>
                  </a:lnTo>
                  <a:lnTo>
                    <a:pt x="322719" y="224768"/>
                  </a:lnTo>
                  <a:lnTo>
                    <a:pt x="318811" y="235827"/>
                  </a:lnTo>
                  <a:lnTo>
                    <a:pt x="320224" y="248300"/>
                  </a:lnTo>
                  <a:lnTo>
                    <a:pt x="324881" y="259776"/>
                  </a:lnTo>
                  <a:lnTo>
                    <a:pt x="326294" y="277321"/>
                  </a:lnTo>
                  <a:lnTo>
                    <a:pt x="337021" y="294451"/>
                  </a:lnTo>
                  <a:lnTo>
                    <a:pt x="339848" y="307673"/>
                  </a:lnTo>
                  <a:lnTo>
                    <a:pt x="345919" y="318733"/>
                  </a:lnTo>
                  <a:lnTo>
                    <a:pt x="366291" y="324803"/>
                  </a:lnTo>
                  <a:lnTo>
                    <a:pt x="373110" y="334449"/>
                  </a:lnTo>
                  <a:lnTo>
                    <a:pt x="391653" y="328046"/>
                  </a:lnTo>
                  <a:lnTo>
                    <a:pt x="407036" y="325884"/>
                  </a:lnTo>
                  <a:lnTo>
                    <a:pt x="422752" y="321560"/>
                  </a:lnTo>
                  <a:lnTo>
                    <a:pt x="435641" y="317651"/>
                  </a:lnTo>
                  <a:lnTo>
                    <a:pt x="449611" y="308338"/>
                  </a:lnTo>
                  <a:lnTo>
                    <a:pt x="456014" y="295116"/>
                  </a:lnTo>
                  <a:lnTo>
                    <a:pt x="460338" y="275825"/>
                  </a:lnTo>
                  <a:lnTo>
                    <a:pt x="464662" y="269006"/>
                  </a:lnTo>
                  <a:lnTo>
                    <a:pt x="478964" y="262936"/>
                  </a:lnTo>
                  <a:lnTo>
                    <a:pt x="500751" y="257614"/>
                  </a:lnTo>
                  <a:lnTo>
                    <a:pt x="518296" y="258695"/>
                  </a:lnTo>
                  <a:lnTo>
                    <a:pt x="530436" y="256533"/>
                  </a:lnTo>
                  <a:lnTo>
                    <a:pt x="534760" y="261522"/>
                  </a:lnTo>
                  <a:lnTo>
                    <a:pt x="532598" y="272582"/>
                  </a:lnTo>
                  <a:lnTo>
                    <a:pt x="520125" y="286136"/>
                  </a:lnTo>
                  <a:lnTo>
                    <a:pt x="513722" y="300106"/>
                  </a:lnTo>
                  <a:lnTo>
                    <a:pt x="516965" y="304014"/>
                  </a:lnTo>
                  <a:lnTo>
                    <a:pt x="512641" y="313993"/>
                  </a:lnTo>
                  <a:lnTo>
                    <a:pt x="505158" y="331871"/>
                  </a:lnTo>
                  <a:lnTo>
                    <a:pt x="500834" y="325801"/>
                  </a:lnTo>
                  <a:lnTo>
                    <a:pt x="496925" y="326133"/>
                  </a:lnTo>
                  <a:lnTo>
                    <a:pt x="493017" y="326466"/>
                  </a:lnTo>
                  <a:lnTo>
                    <a:pt x="484120" y="340436"/>
                  </a:lnTo>
                  <a:lnTo>
                    <a:pt x="480877" y="337609"/>
                  </a:lnTo>
                  <a:lnTo>
                    <a:pt x="478382" y="338690"/>
                  </a:lnTo>
                  <a:lnTo>
                    <a:pt x="478050" y="342265"/>
                  </a:lnTo>
                  <a:lnTo>
                    <a:pt x="459506" y="341933"/>
                  </a:lnTo>
                  <a:lnTo>
                    <a:pt x="440963" y="341933"/>
                  </a:lnTo>
                  <a:lnTo>
                    <a:pt x="439217" y="354822"/>
                  </a:lnTo>
                  <a:lnTo>
                    <a:pt x="430319" y="355154"/>
                  </a:lnTo>
                  <a:lnTo>
                    <a:pt x="436722" y="362638"/>
                  </a:lnTo>
                  <a:lnTo>
                    <a:pt x="443541" y="367960"/>
                  </a:lnTo>
                  <a:lnTo>
                    <a:pt x="445287" y="372949"/>
                  </a:lnTo>
                  <a:lnTo>
                    <a:pt x="448114" y="374363"/>
                  </a:lnTo>
                  <a:lnTo>
                    <a:pt x="446701" y="382263"/>
                  </a:lnTo>
                  <a:lnTo>
                    <a:pt x="421006" y="382263"/>
                  </a:lnTo>
                  <a:lnTo>
                    <a:pt x="409198" y="400806"/>
                  </a:lnTo>
                  <a:lnTo>
                    <a:pt x="411693" y="405130"/>
                  </a:lnTo>
                  <a:lnTo>
                    <a:pt x="408866" y="410452"/>
                  </a:lnTo>
                  <a:lnTo>
                    <a:pt x="407452" y="417271"/>
                  </a:lnTo>
                  <a:lnTo>
                    <a:pt x="387412" y="392574"/>
                  </a:lnTo>
                  <a:lnTo>
                    <a:pt x="378099" y="385090"/>
                  </a:lnTo>
                  <a:lnTo>
                    <a:pt x="362383" y="379020"/>
                  </a:lnTo>
                  <a:lnTo>
                    <a:pt x="350908" y="380766"/>
                  </a:lnTo>
                  <a:lnTo>
                    <a:pt x="333778" y="389331"/>
                  </a:lnTo>
                  <a:lnTo>
                    <a:pt x="323384" y="391493"/>
                  </a:lnTo>
                  <a:lnTo>
                    <a:pt x="310163" y="385423"/>
                  </a:lnTo>
                  <a:lnTo>
                    <a:pt x="295528" y="381099"/>
                  </a:lnTo>
                  <a:lnTo>
                    <a:pt x="278398" y="370704"/>
                  </a:lnTo>
                  <a:lnTo>
                    <a:pt x="263763" y="367461"/>
                  </a:lnTo>
                  <a:lnTo>
                    <a:pt x="242642" y="356734"/>
                  </a:lnTo>
                  <a:lnTo>
                    <a:pt x="227259" y="345675"/>
                  </a:lnTo>
                  <a:lnTo>
                    <a:pt x="223350" y="339604"/>
                  </a:lnTo>
                  <a:lnTo>
                    <a:pt x="212291" y="338191"/>
                  </a:lnTo>
                  <a:lnTo>
                    <a:pt x="192999" y="331039"/>
                  </a:lnTo>
                  <a:lnTo>
                    <a:pt x="186181" y="320645"/>
                  </a:lnTo>
                  <a:lnTo>
                    <a:pt x="166889" y="307423"/>
                  </a:lnTo>
                  <a:lnTo>
                    <a:pt x="158989" y="293121"/>
                  </a:lnTo>
                  <a:lnTo>
                    <a:pt x="156162" y="281645"/>
                  </a:lnTo>
                  <a:lnTo>
                    <a:pt x="162981" y="279483"/>
                  </a:lnTo>
                  <a:lnTo>
                    <a:pt x="161900" y="273080"/>
                  </a:lnTo>
                  <a:lnTo>
                    <a:pt x="167637" y="267010"/>
                  </a:lnTo>
                  <a:lnTo>
                    <a:pt x="169051" y="259111"/>
                  </a:lnTo>
                  <a:lnTo>
                    <a:pt x="163729" y="248716"/>
                  </a:lnTo>
                  <a:lnTo>
                    <a:pt x="163729" y="239819"/>
                  </a:lnTo>
                  <a:lnTo>
                    <a:pt x="159073" y="228011"/>
                  </a:lnTo>
                  <a:lnTo>
                    <a:pt x="145519" y="205143"/>
                  </a:lnTo>
                  <a:lnTo>
                    <a:pt x="129054" y="187265"/>
                  </a:lnTo>
                  <a:lnTo>
                    <a:pt x="122236" y="172962"/>
                  </a:lnTo>
                  <a:lnTo>
                    <a:pt x="107601" y="163649"/>
                  </a:lnTo>
                  <a:lnTo>
                    <a:pt x="105106" y="157911"/>
                  </a:lnTo>
                  <a:lnTo>
                    <a:pt x="111176" y="143941"/>
                  </a:lnTo>
                  <a:lnTo>
                    <a:pt x="102611" y="138619"/>
                  </a:lnTo>
                  <a:lnTo>
                    <a:pt x="93714" y="127144"/>
                  </a:lnTo>
                  <a:lnTo>
                    <a:pt x="92966" y="111427"/>
                  </a:lnTo>
                  <a:lnTo>
                    <a:pt x="82987" y="109265"/>
                  </a:lnTo>
                  <a:lnTo>
                    <a:pt x="74755" y="97457"/>
                  </a:lnTo>
                  <a:lnTo>
                    <a:pt x="68685" y="85982"/>
                  </a:lnTo>
                  <a:lnTo>
                    <a:pt x="69766" y="78831"/>
                  </a:lnTo>
                  <a:lnTo>
                    <a:pt x="64444" y="61701"/>
                  </a:lnTo>
                  <a:lnTo>
                    <a:pt x="63363" y="44155"/>
                  </a:lnTo>
                  <a:lnTo>
                    <a:pt x="66190" y="35258"/>
                  </a:lnTo>
                  <a:lnTo>
                    <a:pt x="55131" y="25944"/>
                  </a:lnTo>
                  <a:lnTo>
                    <a:pt x="48312" y="27025"/>
                  </a:lnTo>
                  <a:lnTo>
                    <a:pt x="39747" y="20955"/>
                  </a:lnTo>
                  <a:lnTo>
                    <a:pt x="33345" y="30268"/>
                  </a:lnTo>
                  <a:lnTo>
                    <a:pt x="33012" y="40995"/>
                  </a:lnTo>
                  <a:lnTo>
                    <a:pt x="29436" y="58541"/>
                  </a:lnTo>
                  <a:lnTo>
                    <a:pt x="33012" y="67854"/>
                  </a:lnTo>
                  <a:lnTo>
                    <a:pt x="42990" y="83571"/>
                  </a:lnTo>
                  <a:lnTo>
                    <a:pt x="44404" y="89308"/>
                  </a:lnTo>
                  <a:lnTo>
                    <a:pt x="46899" y="90722"/>
                  </a:lnTo>
                  <a:lnTo>
                    <a:pt x="47231" y="98622"/>
                  </a:lnTo>
                  <a:lnTo>
                    <a:pt x="50807" y="98289"/>
                  </a:lnTo>
                  <a:lnTo>
                    <a:pt x="50807" y="113340"/>
                  </a:lnTo>
                  <a:lnTo>
                    <a:pt x="55463" y="119078"/>
                  </a:lnTo>
                  <a:lnTo>
                    <a:pt x="57210" y="127310"/>
                  </a:lnTo>
                  <a:lnTo>
                    <a:pt x="66855" y="138785"/>
                  </a:lnTo>
                  <a:lnTo>
                    <a:pt x="68269" y="160239"/>
                  </a:lnTo>
                  <a:lnTo>
                    <a:pt x="71845" y="170218"/>
                  </a:lnTo>
                  <a:lnTo>
                    <a:pt x="75088" y="180945"/>
                  </a:lnTo>
                  <a:lnTo>
                    <a:pt x="74007" y="193086"/>
                  </a:lnTo>
                  <a:lnTo>
                    <a:pt x="83320" y="193834"/>
                  </a:lnTo>
                  <a:lnTo>
                    <a:pt x="89057" y="204228"/>
                  </a:lnTo>
                  <a:lnTo>
                    <a:pt x="94379" y="214623"/>
                  </a:lnTo>
                  <a:lnTo>
                    <a:pt x="93298" y="218947"/>
                  </a:lnTo>
                  <a:lnTo>
                    <a:pt x="83320" y="227179"/>
                  </a:lnTo>
                  <a:lnTo>
                    <a:pt x="79744" y="227179"/>
                  </a:lnTo>
                  <a:lnTo>
                    <a:pt x="77250" y="213209"/>
                  </a:lnTo>
                  <a:lnTo>
                    <a:pt x="66855" y="199987"/>
                  </a:lnTo>
                  <a:lnTo>
                    <a:pt x="54715" y="188928"/>
                  </a:lnTo>
                  <a:lnTo>
                    <a:pt x="45818" y="183190"/>
                  </a:lnTo>
                  <a:lnTo>
                    <a:pt x="50142" y="166393"/>
                  </a:lnTo>
                  <a:lnTo>
                    <a:pt x="49809" y="153920"/>
                  </a:lnTo>
                  <a:lnTo>
                    <a:pt x="42325" y="146768"/>
                  </a:lnTo>
                  <a:lnTo>
                    <a:pt x="31266" y="136790"/>
                  </a:lnTo>
                  <a:lnTo>
                    <a:pt x="28023" y="139617"/>
                  </a:lnTo>
                  <a:lnTo>
                    <a:pt x="24447" y="133547"/>
                  </a:lnTo>
                  <a:lnTo>
                    <a:pt x="13720" y="128225"/>
                  </a:lnTo>
                  <a:lnTo>
                    <a:pt x="5821" y="114670"/>
                  </a:lnTo>
                  <a:lnTo>
                    <a:pt x="7567" y="113257"/>
                  </a:lnTo>
                  <a:lnTo>
                    <a:pt x="15051" y="114338"/>
                  </a:lnTo>
                  <a:lnTo>
                    <a:pt x="24697" y="105773"/>
                  </a:lnTo>
                  <a:lnTo>
                    <a:pt x="28272" y="95379"/>
                  </a:lnTo>
                  <a:lnTo>
                    <a:pt x="17878" y="78914"/>
                  </a:lnTo>
                  <a:lnTo>
                    <a:pt x="8565" y="72844"/>
                  </a:lnTo>
                  <a:lnTo>
                    <a:pt x="5738" y="58541"/>
                  </a:lnTo>
                  <a:lnTo>
                    <a:pt x="3576" y="43157"/>
                  </a:lnTo>
                  <a:lnTo>
                    <a:pt x="748" y="24946"/>
                  </a:lnTo>
                  <a:lnTo>
                    <a:pt x="0" y="4241"/>
                  </a:lnTo>
                  <a:lnTo>
                    <a:pt x="22535" y="2495"/>
                  </a:lnTo>
                  <a:lnTo>
                    <a:pt x="47896" y="0"/>
                  </a:lnTo>
                  <a:lnTo>
                    <a:pt x="44653" y="4657"/>
                  </a:lnTo>
                  <a:lnTo>
                    <a:pt x="69683" y="15716"/>
                  </a:lnTo>
                  <a:lnTo>
                    <a:pt x="108598" y="31765"/>
                  </a:lnTo>
                  <a:lnTo>
                    <a:pt x="162565" y="31765"/>
                  </a:lnTo>
                  <a:lnTo>
                    <a:pt x="165392" y="22119"/>
                  </a:lnTo>
                  <a:lnTo>
                    <a:pt x="198986" y="22119"/>
                  </a:lnTo>
                  <a:lnTo>
                    <a:pt x="203643" y="30351"/>
                  </a:lnTo>
                  <a:lnTo>
                    <a:pt x="211127" y="37835"/>
                  </a:lnTo>
                  <a:lnTo>
                    <a:pt x="219692" y="47814"/>
                  </a:lnTo>
                  <a:lnTo>
                    <a:pt x="222519" y="59622"/>
                  </a:lnTo>
                  <a:lnTo>
                    <a:pt x="223932" y="72511"/>
                  </a:lnTo>
                  <a:lnTo>
                    <a:pt x="232165" y="79330"/>
                  </a:lnTo>
                  <a:lnTo>
                    <a:pt x="246467" y="86148"/>
                  </a:lnTo>
                  <a:lnTo>
                    <a:pt x="263597" y="68270"/>
                  </a:lnTo>
                  <a:lnTo>
                    <a:pt x="279645" y="67522"/>
                  </a:lnTo>
                  <a:lnTo>
                    <a:pt x="291120" y="76835"/>
                  </a:lnTo>
                  <a:lnTo>
                    <a:pt x="296858" y="92551"/>
                  </a:lnTo>
                  <a:lnTo>
                    <a:pt x="300101" y="106106"/>
                  </a:lnTo>
                  <a:lnTo>
                    <a:pt x="308666" y="118995"/>
                  </a:lnTo>
                  <a:lnTo>
                    <a:pt x="309414" y="135043"/>
                  </a:lnTo>
                  <a:lnTo>
                    <a:pt x="312657" y="145770"/>
                  </a:lnTo>
                  <a:lnTo>
                    <a:pt x="326627" y="152922"/>
                  </a:lnTo>
                  <a:lnTo>
                    <a:pt x="339516" y="157911"/>
                  </a:lnTo>
                  <a:lnTo>
                    <a:pt x="339516" y="15791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8536320" y="3022290"/>
              <a:ext cx="46732" cy="33677"/>
            </a:xfrm>
            <a:custGeom>
              <a:rect b="b" l="l" r="r" t="t"/>
              <a:pathLst>
                <a:path extrusionOk="0" h="33677" w="46732">
                  <a:moveTo>
                    <a:pt x="46732" y="22618"/>
                  </a:moveTo>
                  <a:lnTo>
                    <a:pt x="43157" y="23366"/>
                  </a:lnTo>
                  <a:lnTo>
                    <a:pt x="40330" y="27275"/>
                  </a:lnTo>
                  <a:lnTo>
                    <a:pt x="30351" y="26942"/>
                  </a:lnTo>
                  <a:lnTo>
                    <a:pt x="23948" y="31931"/>
                  </a:lnTo>
                  <a:lnTo>
                    <a:pt x="11808" y="33678"/>
                  </a:lnTo>
                  <a:lnTo>
                    <a:pt x="3576" y="28356"/>
                  </a:lnTo>
                  <a:lnTo>
                    <a:pt x="0" y="18710"/>
                  </a:lnTo>
                  <a:lnTo>
                    <a:pt x="1746" y="10810"/>
                  </a:lnTo>
                  <a:lnTo>
                    <a:pt x="4241" y="11143"/>
                  </a:lnTo>
                  <a:lnTo>
                    <a:pt x="4574" y="6486"/>
                  </a:lnTo>
                  <a:lnTo>
                    <a:pt x="14968" y="2910"/>
                  </a:lnTo>
                  <a:lnTo>
                    <a:pt x="19292" y="1829"/>
                  </a:lnTo>
                  <a:lnTo>
                    <a:pt x="25362" y="748"/>
                  </a:lnTo>
                  <a:lnTo>
                    <a:pt x="33927" y="0"/>
                  </a:lnTo>
                  <a:lnTo>
                    <a:pt x="43905" y="7484"/>
                  </a:lnTo>
                  <a:lnTo>
                    <a:pt x="46732" y="22535"/>
                  </a:lnTo>
                  <a:lnTo>
                    <a:pt x="46732" y="2253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7913085" y="3420103"/>
              <a:ext cx="329786" cy="341018"/>
            </a:xfrm>
            <a:custGeom>
              <a:rect b="b" l="l" r="r" t="t"/>
              <a:pathLst>
                <a:path extrusionOk="0" h="341018" w="329786">
                  <a:moveTo>
                    <a:pt x="329454" y="133048"/>
                  </a:moveTo>
                  <a:lnTo>
                    <a:pt x="329787" y="185934"/>
                  </a:lnTo>
                  <a:lnTo>
                    <a:pt x="318727" y="201318"/>
                  </a:lnTo>
                  <a:lnTo>
                    <a:pt x="317314" y="215621"/>
                  </a:lnTo>
                  <a:lnTo>
                    <a:pt x="299436" y="219196"/>
                  </a:lnTo>
                  <a:lnTo>
                    <a:pt x="271912" y="220942"/>
                  </a:lnTo>
                  <a:lnTo>
                    <a:pt x="264761" y="229175"/>
                  </a:lnTo>
                  <a:lnTo>
                    <a:pt x="251872" y="230256"/>
                  </a:lnTo>
                  <a:lnTo>
                    <a:pt x="238983" y="230256"/>
                  </a:lnTo>
                  <a:lnTo>
                    <a:pt x="233994" y="225932"/>
                  </a:lnTo>
                  <a:lnTo>
                    <a:pt x="222935" y="229175"/>
                  </a:lnTo>
                  <a:lnTo>
                    <a:pt x="203976" y="238821"/>
                  </a:lnTo>
                  <a:lnTo>
                    <a:pt x="200067" y="245972"/>
                  </a:lnTo>
                  <a:lnTo>
                    <a:pt x="184684" y="255951"/>
                  </a:lnTo>
                  <a:lnTo>
                    <a:pt x="181857" y="262021"/>
                  </a:lnTo>
                  <a:lnTo>
                    <a:pt x="173292" y="266678"/>
                  </a:lnTo>
                  <a:lnTo>
                    <a:pt x="163646" y="263435"/>
                  </a:lnTo>
                  <a:lnTo>
                    <a:pt x="158324" y="269172"/>
                  </a:lnTo>
                  <a:lnTo>
                    <a:pt x="155081" y="284889"/>
                  </a:lnTo>
                  <a:lnTo>
                    <a:pt x="139033" y="303848"/>
                  </a:lnTo>
                  <a:lnTo>
                    <a:pt x="139781" y="311748"/>
                  </a:lnTo>
                  <a:lnTo>
                    <a:pt x="134043" y="321394"/>
                  </a:lnTo>
                  <a:lnTo>
                    <a:pt x="135457" y="334615"/>
                  </a:lnTo>
                  <a:lnTo>
                    <a:pt x="126892" y="338191"/>
                  </a:lnTo>
                  <a:lnTo>
                    <a:pt x="122236" y="341018"/>
                  </a:lnTo>
                  <a:lnTo>
                    <a:pt x="118993" y="331372"/>
                  </a:lnTo>
                  <a:lnTo>
                    <a:pt x="113255" y="333867"/>
                  </a:lnTo>
                  <a:lnTo>
                    <a:pt x="109680" y="333534"/>
                  </a:lnTo>
                  <a:lnTo>
                    <a:pt x="106104" y="339937"/>
                  </a:lnTo>
                  <a:lnTo>
                    <a:pt x="90388" y="339937"/>
                  </a:lnTo>
                  <a:lnTo>
                    <a:pt x="85066" y="336361"/>
                  </a:lnTo>
                  <a:lnTo>
                    <a:pt x="82239" y="338523"/>
                  </a:lnTo>
                  <a:lnTo>
                    <a:pt x="76169" y="331705"/>
                  </a:lnTo>
                  <a:lnTo>
                    <a:pt x="77249" y="324886"/>
                  </a:lnTo>
                  <a:lnTo>
                    <a:pt x="74755" y="322391"/>
                  </a:lnTo>
                  <a:lnTo>
                    <a:pt x="70431" y="324553"/>
                  </a:lnTo>
                  <a:lnTo>
                    <a:pt x="71512" y="317069"/>
                  </a:lnTo>
                  <a:lnTo>
                    <a:pt x="75420" y="311332"/>
                  </a:lnTo>
                  <a:lnTo>
                    <a:pt x="67188" y="301686"/>
                  </a:lnTo>
                  <a:lnTo>
                    <a:pt x="65026" y="295283"/>
                  </a:lnTo>
                  <a:lnTo>
                    <a:pt x="60369" y="290294"/>
                  </a:lnTo>
                  <a:lnTo>
                    <a:pt x="56461" y="289545"/>
                  </a:lnTo>
                  <a:lnTo>
                    <a:pt x="51804" y="292788"/>
                  </a:lnTo>
                  <a:lnTo>
                    <a:pt x="44986" y="296031"/>
                  </a:lnTo>
                  <a:lnTo>
                    <a:pt x="39664" y="301021"/>
                  </a:lnTo>
                  <a:lnTo>
                    <a:pt x="31099" y="299274"/>
                  </a:lnTo>
                  <a:lnTo>
                    <a:pt x="25362" y="293204"/>
                  </a:lnTo>
                  <a:lnTo>
                    <a:pt x="22119" y="292456"/>
                  </a:lnTo>
                  <a:lnTo>
                    <a:pt x="16797" y="295699"/>
                  </a:lnTo>
                  <a:lnTo>
                    <a:pt x="13554" y="295699"/>
                  </a:lnTo>
                  <a:lnTo>
                    <a:pt x="12473" y="287134"/>
                  </a:lnTo>
                  <a:lnTo>
                    <a:pt x="13554" y="279982"/>
                  </a:lnTo>
                  <a:lnTo>
                    <a:pt x="11808" y="271417"/>
                  </a:lnTo>
                  <a:lnTo>
                    <a:pt x="4657" y="265015"/>
                  </a:lnTo>
                  <a:lnTo>
                    <a:pt x="748" y="251793"/>
                  </a:lnTo>
                  <a:lnTo>
                    <a:pt x="0" y="237490"/>
                  </a:lnTo>
                  <a:lnTo>
                    <a:pt x="6818" y="233166"/>
                  </a:lnTo>
                  <a:lnTo>
                    <a:pt x="10394" y="219612"/>
                  </a:lnTo>
                  <a:lnTo>
                    <a:pt x="16797" y="219279"/>
                  </a:lnTo>
                  <a:lnTo>
                    <a:pt x="30767" y="225682"/>
                  </a:lnTo>
                  <a:lnTo>
                    <a:pt x="42242" y="221026"/>
                  </a:lnTo>
                  <a:lnTo>
                    <a:pt x="49726" y="222439"/>
                  </a:lnTo>
                  <a:lnTo>
                    <a:pt x="52969" y="217450"/>
                  </a:lnTo>
                  <a:lnTo>
                    <a:pt x="133378" y="217117"/>
                  </a:lnTo>
                  <a:lnTo>
                    <a:pt x="138035" y="201068"/>
                  </a:lnTo>
                  <a:lnTo>
                    <a:pt x="134459" y="198241"/>
                  </a:lnTo>
                  <a:lnTo>
                    <a:pt x="125562" y="99287"/>
                  </a:lnTo>
                  <a:lnTo>
                    <a:pt x="116997" y="333"/>
                  </a:lnTo>
                  <a:lnTo>
                    <a:pt x="147348" y="0"/>
                  </a:lnTo>
                  <a:lnTo>
                    <a:pt x="213788" y="50059"/>
                  </a:lnTo>
                  <a:lnTo>
                    <a:pt x="280643" y="100118"/>
                  </a:lnTo>
                  <a:lnTo>
                    <a:pt x="285300" y="110845"/>
                  </a:lnTo>
                  <a:lnTo>
                    <a:pt x="297773" y="117248"/>
                  </a:lnTo>
                  <a:lnTo>
                    <a:pt x="307086" y="121157"/>
                  </a:lnTo>
                  <a:lnTo>
                    <a:pt x="307419" y="135792"/>
                  </a:lnTo>
                  <a:lnTo>
                    <a:pt x="329537" y="133297"/>
                  </a:lnTo>
                  <a:lnTo>
                    <a:pt x="329537" y="13329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9989594" y="3342852"/>
              <a:ext cx="176285" cy="422426"/>
            </a:xfrm>
            <a:custGeom>
              <a:rect b="b" l="l" r="r" t="t"/>
              <a:pathLst>
                <a:path extrusionOk="0" h="422426" w="176285">
                  <a:moveTo>
                    <a:pt x="176286" y="158077"/>
                  </a:moveTo>
                  <a:lnTo>
                    <a:pt x="161650" y="173128"/>
                  </a:lnTo>
                  <a:lnTo>
                    <a:pt x="158823" y="181361"/>
                  </a:lnTo>
                  <a:lnTo>
                    <a:pt x="148096" y="186683"/>
                  </a:lnTo>
                  <a:lnTo>
                    <a:pt x="138118" y="196661"/>
                  </a:lnTo>
                  <a:lnTo>
                    <a:pt x="124148" y="197742"/>
                  </a:lnTo>
                  <a:lnTo>
                    <a:pt x="118826" y="222439"/>
                  </a:lnTo>
                  <a:lnTo>
                    <a:pt x="110927" y="226763"/>
                  </a:lnTo>
                  <a:lnTo>
                    <a:pt x="123400" y="246804"/>
                  </a:lnTo>
                  <a:lnTo>
                    <a:pt x="138035" y="263601"/>
                  </a:lnTo>
                  <a:lnTo>
                    <a:pt x="148429" y="278985"/>
                  </a:lnTo>
                  <a:lnTo>
                    <a:pt x="143440" y="298609"/>
                  </a:lnTo>
                  <a:lnTo>
                    <a:pt x="137037" y="302933"/>
                  </a:lnTo>
                  <a:lnTo>
                    <a:pt x="143440" y="314408"/>
                  </a:lnTo>
                  <a:lnTo>
                    <a:pt x="158823" y="332619"/>
                  </a:lnTo>
                  <a:lnTo>
                    <a:pt x="162399" y="345508"/>
                  </a:lnTo>
                  <a:lnTo>
                    <a:pt x="163147" y="356235"/>
                  </a:lnTo>
                  <a:lnTo>
                    <a:pt x="172793" y="377357"/>
                  </a:lnTo>
                  <a:lnTo>
                    <a:pt x="163480" y="398811"/>
                  </a:lnTo>
                  <a:lnTo>
                    <a:pt x="155580" y="422427"/>
                  </a:lnTo>
                  <a:lnTo>
                    <a:pt x="152337" y="405297"/>
                  </a:lnTo>
                  <a:lnTo>
                    <a:pt x="156994" y="387751"/>
                  </a:lnTo>
                  <a:lnTo>
                    <a:pt x="149094" y="374197"/>
                  </a:lnTo>
                  <a:lnTo>
                    <a:pt x="148346" y="349167"/>
                  </a:lnTo>
                  <a:lnTo>
                    <a:pt x="139032" y="337027"/>
                  </a:lnTo>
                  <a:lnTo>
                    <a:pt x="129387" y="309835"/>
                  </a:lnTo>
                  <a:lnTo>
                    <a:pt x="122236" y="280897"/>
                  </a:lnTo>
                  <a:lnTo>
                    <a:pt x="111176" y="261605"/>
                  </a:lnTo>
                  <a:lnTo>
                    <a:pt x="99701" y="273413"/>
                  </a:lnTo>
                  <a:lnTo>
                    <a:pt x="78996" y="289462"/>
                  </a:lnTo>
                  <a:lnTo>
                    <a:pt x="67188" y="287716"/>
                  </a:lnTo>
                  <a:lnTo>
                    <a:pt x="54299" y="282394"/>
                  </a:lnTo>
                  <a:lnTo>
                    <a:pt x="57542" y="253789"/>
                  </a:lnTo>
                  <a:lnTo>
                    <a:pt x="50391" y="232335"/>
                  </a:lnTo>
                  <a:lnTo>
                    <a:pt x="31432" y="205891"/>
                  </a:lnTo>
                  <a:lnTo>
                    <a:pt x="32513" y="197659"/>
                  </a:lnTo>
                  <a:lnTo>
                    <a:pt x="20373" y="194416"/>
                  </a:lnTo>
                  <a:lnTo>
                    <a:pt x="3908" y="175872"/>
                  </a:lnTo>
                  <a:lnTo>
                    <a:pt x="0" y="157329"/>
                  </a:lnTo>
                  <a:lnTo>
                    <a:pt x="7484" y="160905"/>
                  </a:lnTo>
                  <a:lnTo>
                    <a:pt x="5322" y="144440"/>
                  </a:lnTo>
                  <a:lnTo>
                    <a:pt x="14219" y="139118"/>
                  </a:lnTo>
                  <a:lnTo>
                    <a:pt x="10643" y="129472"/>
                  </a:lnTo>
                  <a:lnTo>
                    <a:pt x="14219" y="121572"/>
                  </a:lnTo>
                  <a:lnTo>
                    <a:pt x="10976" y="97624"/>
                  </a:lnTo>
                  <a:lnTo>
                    <a:pt x="27441" y="102946"/>
                  </a:lnTo>
                  <a:lnTo>
                    <a:pt x="33178" y="83986"/>
                  </a:lnTo>
                  <a:lnTo>
                    <a:pt x="32097" y="72927"/>
                  </a:lnTo>
                  <a:lnTo>
                    <a:pt x="39248" y="53635"/>
                  </a:lnTo>
                  <a:lnTo>
                    <a:pt x="36006" y="40413"/>
                  </a:lnTo>
                  <a:lnTo>
                    <a:pt x="58124" y="24697"/>
                  </a:lnTo>
                  <a:lnTo>
                    <a:pt x="73175" y="28605"/>
                  </a:lnTo>
                  <a:lnTo>
                    <a:pt x="68186" y="14635"/>
                  </a:lnTo>
                  <a:lnTo>
                    <a:pt x="74256" y="10311"/>
                  </a:lnTo>
                  <a:lnTo>
                    <a:pt x="70680" y="1746"/>
                  </a:lnTo>
                  <a:lnTo>
                    <a:pt x="81740" y="0"/>
                  </a:lnTo>
                  <a:lnTo>
                    <a:pt x="91386" y="13554"/>
                  </a:lnTo>
                  <a:lnTo>
                    <a:pt x="101031" y="18876"/>
                  </a:lnTo>
                  <a:lnTo>
                    <a:pt x="105688" y="36422"/>
                  </a:lnTo>
                  <a:lnTo>
                    <a:pt x="108931" y="55381"/>
                  </a:lnTo>
                  <a:lnTo>
                    <a:pt x="93880" y="74673"/>
                  </a:lnTo>
                  <a:lnTo>
                    <a:pt x="96375" y="101865"/>
                  </a:lnTo>
                  <a:lnTo>
                    <a:pt x="116415" y="97956"/>
                  </a:lnTo>
                  <a:lnTo>
                    <a:pt x="124979" y="119078"/>
                  </a:lnTo>
                  <a:lnTo>
                    <a:pt x="138201" y="123734"/>
                  </a:lnTo>
                  <a:lnTo>
                    <a:pt x="135374" y="142694"/>
                  </a:lnTo>
                  <a:lnTo>
                    <a:pt x="151422" y="151259"/>
                  </a:lnTo>
                  <a:lnTo>
                    <a:pt x="160736" y="155583"/>
                  </a:lnTo>
                  <a:lnTo>
                    <a:pt x="174289" y="148764"/>
                  </a:lnTo>
                  <a:lnTo>
                    <a:pt x="176036" y="158410"/>
                  </a:lnTo>
                  <a:lnTo>
                    <a:pt x="176036" y="15841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497321" y="2995265"/>
              <a:ext cx="33926" cy="37419"/>
            </a:xfrm>
            <a:custGeom>
              <a:rect b="b" l="l" r="r" t="t"/>
              <a:pathLst>
                <a:path extrusionOk="0" h="37419" w="33926">
                  <a:moveTo>
                    <a:pt x="32513" y="16049"/>
                  </a:moveTo>
                  <a:lnTo>
                    <a:pt x="29686" y="21038"/>
                  </a:lnTo>
                  <a:lnTo>
                    <a:pt x="24697" y="23200"/>
                  </a:lnTo>
                  <a:lnTo>
                    <a:pt x="23283" y="18876"/>
                  </a:lnTo>
                  <a:lnTo>
                    <a:pt x="16464" y="29936"/>
                  </a:lnTo>
                  <a:lnTo>
                    <a:pt x="18211" y="37420"/>
                  </a:lnTo>
                  <a:lnTo>
                    <a:pt x="14302" y="35673"/>
                  </a:lnTo>
                  <a:lnTo>
                    <a:pt x="8232" y="28189"/>
                  </a:lnTo>
                  <a:lnTo>
                    <a:pt x="0" y="23533"/>
                  </a:lnTo>
                  <a:lnTo>
                    <a:pt x="1746" y="19957"/>
                  </a:lnTo>
                  <a:lnTo>
                    <a:pt x="3160" y="7484"/>
                  </a:lnTo>
                  <a:lnTo>
                    <a:pt x="8897" y="2162"/>
                  </a:lnTo>
                  <a:lnTo>
                    <a:pt x="12141" y="0"/>
                  </a:lnTo>
                  <a:lnTo>
                    <a:pt x="17130" y="3908"/>
                  </a:lnTo>
                  <a:lnTo>
                    <a:pt x="20373" y="7151"/>
                  </a:lnTo>
                  <a:lnTo>
                    <a:pt x="26443" y="9646"/>
                  </a:lnTo>
                  <a:lnTo>
                    <a:pt x="33927" y="14303"/>
                  </a:lnTo>
                  <a:lnTo>
                    <a:pt x="32513" y="16049"/>
                  </a:lnTo>
                  <a:lnTo>
                    <a:pt x="32513" y="1604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9708203" y="2805006"/>
              <a:ext cx="599952" cy="233914"/>
            </a:xfrm>
            <a:custGeom>
              <a:rect b="b" l="l" r="r" t="t"/>
              <a:pathLst>
                <a:path extrusionOk="0" h="233914" w="599952">
                  <a:moveTo>
                    <a:pt x="271164" y="42991"/>
                  </a:moveTo>
                  <a:lnTo>
                    <a:pt x="285466" y="38667"/>
                  </a:lnTo>
                  <a:lnTo>
                    <a:pt x="305839" y="35840"/>
                  </a:lnTo>
                  <a:lnTo>
                    <a:pt x="325131" y="39083"/>
                  </a:lnTo>
                  <a:lnTo>
                    <a:pt x="348746" y="49477"/>
                  </a:lnTo>
                  <a:lnTo>
                    <a:pt x="366291" y="60953"/>
                  </a:lnTo>
                  <a:lnTo>
                    <a:pt x="382756" y="60953"/>
                  </a:lnTo>
                  <a:lnTo>
                    <a:pt x="407037" y="64528"/>
                  </a:lnTo>
                  <a:lnTo>
                    <a:pt x="419925" y="58790"/>
                  </a:lnTo>
                  <a:lnTo>
                    <a:pt x="441047" y="55215"/>
                  </a:lnTo>
                  <a:lnTo>
                    <a:pt x="456762" y="39499"/>
                  </a:lnTo>
                  <a:lnTo>
                    <a:pt x="468903" y="41993"/>
                  </a:lnTo>
                  <a:lnTo>
                    <a:pt x="482873" y="49477"/>
                  </a:lnTo>
                  <a:lnTo>
                    <a:pt x="502913" y="47315"/>
                  </a:lnTo>
                  <a:lnTo>
                    <a:pt x="505074" y="64112"/>
                  </a:lnTo>
                  <a:lnTo>
                    <a:pt x="506155" y="86647"/>
                  </a:lnTo>
                  <a:lnTo>
                    <a:pt x="516134" y="95545"/>
                  </a:lnTo>
                  <a:lnTo>
                    <a:pt x="524366" y="92718"/>
                  </a:lnTo>
                  <a:lnTo>
                    <a:pt x="543991" y="96293"/>
                  </a:lnTo>
                  <a:lnTo>
                    <a:pt x="552888" y="88061"/>
                  </a:lnTo>
                  <a:lnTo>
                    <a:pt x="571431" y="95212"/>
                  </a:lnTo>
                  <a:lnTo>
                    <a:pt x="597125" y="110929"/>
                  </a:lnTo>
                  <a:lnTo>
                    <a:pt x="599953" y="118828"/>
                  </a:lnTo>
                  <a:lnTo>
                    <a:pt x="584237" y="116334"/>
                  </a:lnTo>
                  <a:lnTo>
                    <a:pt x="559956" y="119161"/>
                  </a:lnTo>
                  <a:lnTo>
                    <a:pt x="551059" y="125564"/>
                  </a:lnTo>
                  <a:lnTo>
                    <a:pt x="546402" y="140615"/>
                  </a:lnTo>
                  <a:lnTo>
                    <a:pt x="523535" y="149180"/>
                  </a:lnTo>
                  <a:lnTo>
                    <a:pt x="512060" y="161320"/>
                  </a:lnTo>
                  <a:lnTo>
                    <a:pt x="490939" y="156664"/>
                  </a:lnTo>
                  <a:lnTo>
                    <a:pt x="479464" y="154502"/>
                  </a:lnTo>
                  <a:lnTo>
                    <a:pt x="477717" y="169137"/>
                  </a:lnTo>
                  <a:lnTo>
                    <a:pt x="488111" y="177702"/>
                  </a:lnTo>
                  <a:lnTo>
                    <a:pt x="494930" y="185186"/>
                  </a:lnTo>
                  <a:lnTo>
                    <a:pt x="486365" y="193086"/>
                  </a:lnTo>
                  <a:lnTo>
                    <a:pt x="479214" y="205226"/>
                  </a:lnTo>
                  <a:lnTo>
                    <a:pt x="461669" y="213126"/>
                  </a:lnTo>
                  <a:lnTo>
                    <a:pt x="434477" y="213874"/>
                  </a:lnTo>
                  <a:lnTo>
                    <a:pt x="408783" y="221774"/>
                  </a:lnTo>
                  <a:lnTo>
                    <a:pt x="393067" y="233915"/>
                  </a:lnTo>
                  <a:lnTo>
                    <a:pt x="381259" y="227096"/>
                  </a:lnTo>
                  <a:lnTo>
                    <a:pt x="359140" y="227096"/>
                  </a:lnTo>
                  <a:lnTo>
                    <a:pt x="325546" y="213126"/>
                  </a:lnTo>
                  <a:lnTo>
                    <a:pt x="305506" y="209883"/>
                  </a:lnTo>
                  <a:lnTo>
                    <a:pt x="282639" y="213126"/>
                  </a:lnTo>
                  <a:lnTo>
                    <a:pt x="242226" y="207804"/>
                  </a:lnTo>
                  <a:lnTo>
                    <a:pt x="222186" y="208552"/>
                  </a:lnTo>
                  <a:lnTo>
                    <a:pt x="205389" y="194998"/>
                  </a:lnTo>
                  <a:lnTo>
                    <a:pt x="187511" y="174293"/>
                  </a:lnTo>
                  <a:lnTo>
                    <a:pt x="175371" y="171798"/>
                  </a:lnTo>
                  <a:lnTo>
                    <a:pt x="146766" y="157495"/>
                  </a:lnTo>
                  <a:lnTo>
                    <a:pt x="121072" y="154668"/>
                  </a:lnTo>
                  <a:lnTo>
                    <a:pt x="97872" y="150760"/>
                  </a:lnTo>
                  <a:lnTo>
                    <a:pt x="87145" y="140781"/>
                  </a:lnTo>
                  <a:lnTo>
                    <a:pt x="82156" y="114671"/>
                  </a:lnTo>
                  <a:lnTo>
                    <a:pt x="61451" y="96460"/>
                  </a:lnTo>
                  <a:lnTo>
                    <a:pt x="32180" y="88227"/>
                  </a:lnTo>
                  <a:lnTo>
                    <a:pt x="11808" y="76419"/>
                  </a:lnTo>
                  <a:lnTo>
                    <a:pt x="0" y="60703"/>
                  </a:lnTo>
                  <a:lnTo>
                    <a:pt x="16797" y="56795"/>
                  </a:lnTo>
                  <a:lnTo>
                    <a:pt x="40745" y="37835"/>
                  </a:lnTo>
                  <a:lnTo>
                    <a:pt x="61866" y="27441"/>
                  </a:lnTo>
                  <a:lnTo>
                    <a:pt x="80825" y="34260"/>
                  </a:lnTo>
                  <a:lnTo>
                    <a:pt x="99369" y="34592"/>
                  </a:lnTo>
                  <a:lnTo>
                    <a:pt x="116498" y="44987"/>
                  </a:lnTo>
                  <a:lnTo>
                    <a:pt x="134376" y="45735"/>
                  </a:lnTo>
                  <a:lnTo>
                    <a:pt x="162981" y="51473"/>
                  </a:lnTo>
                  <a:lnTo>
                    <a:pt x="171546" y="35757"/>
                  </a:lnTo>
                  <a:lnTo>
                    <a:pt x="157244" y="22868"/>
                  </a:lnTo>
                  <a:lnTo>
                    <a:pt x="161900" y="0"/>
                  </a:lnTo>
                  <a:lnTo>
                    <a:pt x="186929" y="8898"/>
                  </a:lnTo>
                  <a:lnTo>
                    <a:pt x="204059" y="11725"/>
                  </a:lnTo>
                  <a:lnTo>
                    <a:pt x="228007" y="17463"/>
                  </a:lnTo>
                  <a:lnTo>
                    <a:pt x="240896" y="33927"/>
                  </a:lnTo>
                  <a:lnTo>
                    <a:pt x="271247" y="43240"/>
                  </a:lnTo>
                  <a:lnTo>
                    <a:pt x="271247" y="4324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8762831" y="4229366"/>
              <a:ext cx="212540" cy="376940"/>
            </a:xfrm>
            <a:custGeom>
              <a:rect b="b" l="l" r="r" t="t"/>
              <a:pathLst>
                <a:path extrusionOk="0" h="376940" w="212540">
                  <a:moveTo>
                    <a:pt x="38999" y="376941"/>
                  </a:moveTo>
                  <a:lnTo>
                    <a:pt x="24364" y="376941"/>
                  </a:lnTo>
                  <a:lnTo>
                    <a:pt x="23283" y="366546"/>
                  </a:lnTo>
                  <a:lnTo>
                    <a:pt x="21121" y="356152"/>
                  </a:lnTo>
                  <a:lnTo>
                    <a:pt x="19707" y="347920"/>
                  </a:lnTo>
                  <a:lnTo>
                    <a:pt x="24697" y="322558"/>
                  </a:lnTo>
                  <a:lnTo>
                    <a:pt x="20788" y="306093"/>
                  </a:lnTo>
                  <a:lnTo>
                    <a:pt x="12889" y="273912"/>
                  </a:lnTo>
                  <a:lnTo>
                    <a:pt x="35008" y="247801"/>
                  </a:lnTo>
                  <a:lnTo>
                    <a:pt x="41078" y="231337"/>
                  </a:lnTo>
                  <a:lnTo>
                    <a:pt x="43905" y="229175"/>
                  </a:lnTo>
                  <a:lnTo>
                    <a:pt x="47148" y="215620"/>
                  </a:lnTo>
                  <a:lnTo>
                    <a:pt x="44321" y="208802"/>
                  </a:lnTo>
                  <a:lnTo>
                    <a:pt x="45734" y="191672"/>
                  </a:lnTo>
                  <a:lnTo>
                    <a:pt x="50391" y="175956"/>
                  </a:lnTo>
                  <a:lnTo>
                    <a:pt x="51804" y="146685"/>
                  </a:lnTo>
                  <a:lnTo>
                    <a:pt x="41826" y="139534"/>
                  </a:lnTo>
                  <a:lnTo>
                    <a:pt x="32180" y="137788"/>
                  </a:lnTo>
                  <a:lnTo>
                    <a:pt x="28272" y="132050"/>
                  </a:lnTo>
                  <a:lnTo>
                    <a:pt x="18959" y="127393"/>
                  </a:lnTo>
                  <a:lnTo>
                    <a:pt x="2162" y="127726"/>
                  </a:lnTo>
                  <a:lnTo>
                    <a:pt x="1413" y="119161"/>
                  </a:lnTo>
                  <a:lnTo>
                    <a:pt x="0" y="102696"/>
                  </a:lnTo>
                  <a:lnTo>
                    <a:pt x="61450" y="83737"/>
                  </a:lnTo>
                  <a:lnTo>
                    <a:pt x="72926" y="94796"/>
                  </a:lnTo>
                  <a:lnTo>
                    <a:pt x="78247" y="92634"/>
                  </a:lnTo>
                  <a:lnTo>
                    <a:pt x="86147" y="98372"/>
                  </a:lnTo>
                  <a:lnTo>
                    <a:pt x="86895" y="107686"/>
                  </a:lnTo>
                  <a:lnTo>
                    <a:pt x="82239" y="118412"/>
                  </a:lnTo>
                  <a:lnTo>
                    <a:pt x="82987" y="134461"/>
                  </a:lnTo>
                  <a:lnTo>
                    <a:pt x="95460" y="148764"/>
                  </a:lnTo>
                  <a:lnTo>
                    <a:pt x="102279" y="132715"/>
                  </a:lnTo>
                  <a:lnTo>
                    <a:pt x="111176" y="128058"/>
                  </a:lnTo>
                  <a:lnTo>
                    <a:pt x="110844" y="98372"/>
                  </a:lnTo>
                  <a:lnTo>
                    <a:pt x="102944" y="81907"/>
                  </a:lnTo>
                  <a:lnTo>
                    <a:pt x="96125" y="74424"/>
                  </a:lnTo>
                  <a:lnTo>
                    <a:pt x="94712" y="74424"/>
                  </a:lnTo>
                  <a:lnTo>
                    <a:pt x="92550" y="48313"/>
                  </a:lnTo>
                  <a:lnTo>
                    <a:pt x="97872" y="26526"/>
                  </a:lnTo>
                  <a:lnTo>
                    <a:pt x="105771" y="25778"/>
                  </a:lnTo>
                  <a:lnTo>
                    <a:pt x="129719" y="32181"/>
                  </a:lnTo>
                  <a:lnTo>
                    <a:pt x="135041" y="29354"/>
                  </a:lnTo>
                  <a:lnTo>
                    <a:pt x="149011" y="28605"/>
                  </a:lnTo>
                  <a:lnTo>
                    <a:pt x="156495" y="21787"/>
                  </a:lnTo>
                  <a:lnTo>
                    <a:pt x="168635" y="22119"/>
                  </a:lnTo>
                  <a:lnTo>
                    <a:pt x="190754" y="13222"/>
                  </a:lnTo>
                  <a:lnTo>
                    <a:pt x="207218" y="0"/>
                  </a:lnTo>
                  <a:lnTo>
                    <a:pt x="210462" y="9979"/>
                  </a:lnTo>
                  <a:lnTo>
                    <a:pt x="208715" y="32846"/>
                  </a:lnTo>
                  <a:lnTo>
                    <a:pt x="210462" y="53219"/>
                  </a:lnTo>
                  <a:lnTo>
                    <a:pt x="209713" y="88976"/>
                  </a:lnTo>
                  <a:lnTo>
                    <a:pt x="212540" y="100035"/>
                  </a:lnTo>
                  <a:lnTo>
                    <a:pt x="205722" y="116500"/>
                  </a:lnTo>
                  <a:lnTo>
                    <a:pt x="197157" y="132549"/>
                  </a:lnTo>
                  <a:lnTo>
                    <a:pt x="183936" y="146851"/>
                  </a:lnTo>
                  <a:lnTo>
                    <a:pt x="164977" y="155416"/>
                  </a:lnTo>
                  <a:lnTo>
                    <a:pt x="141777" y="166476"/>
                  </a:lnTo>
                  <a:lnTo>
                    <a:pt x="118161" y="191173"/>
                  </a:lnTo>
                  <a:lnTo>
                    <a:pt x="110261" y="195497"/>
                  </a:lnTo>
                  <a:lnTo>
                    <a:pt x="95211" y="211962"/>
                  </a:lnTo>
                  <a:lnTo>
                    <a:pt x="86979" y="216951"/>
                  </a:lnTo>
                  <a:lnTo>
                    <a:pt x="84151" y="233416"/>
                  </a:lnTo>
                  <a:lnTo>
                    <a:pt x="92716" y="250961"/>
                  </a:lnTo>
                  <a:lnTo>
                    <a:pt x="95959" y="264183"/>
                  </a:lnTo>
                  <a:lnTo>
                    <a:pt x="95959" y="271334"/>
                  </a:lnTo>
                  <a:lnTo>
                    <a:pt x="99535" y="269921"/>
                  </a:lnTo>
                  <a:lnTo>
                    <a:pt x="97788" y="292455"/>
                  </a:lnTo>
                  <a:lnTo>
                    <a:pt x="93880" y="303182"/>
                  </a:lnTo>
                  <a:lnTo>
                    <a:pt x="98204" y="307091"/>
                  </a:lnTo>
                  <a:lnTo>
                    <a:pt x="94628" y="316737"/>
                  </a:lnTo>
                  <a:lnTo>
                    <a:pt x="86064" y="324969"/>
                  </a:lnTo>
                  <a:lnTo>
                    <a:pt x="69267" y="332453"/>
                  </a:lnTo>
                  <a:lnTo>
                    <a:pt x="44570" y="344926"/>
                  </a:lnTo>
                  <a:lnTo>
                    <a:pt x="35673" y="353491"/>
                  </a:lnTo>
                  <a:lnTo>
                    <a:pt x="36754" y="363137"/>
                  </a:lnTo>
                  <a:lnTo>
                    <a:pt x="41410" y="364551"/>
                  </a:lnTo>
                  <a:lnTo>
                    <a:pt x="38916" y="376691"/>
                  </a:lnTo>
                  <a:lnTo>
                    <a:pt x="38916" y="37669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7818290" y="3363973"/>
              <a:ext cx="241976" cy="293370"/>
            </a:xfrm>
            <a:custGeom>
              <a:rect b="b" l="l" r="r" t="t"/>
              <a:pathLst>
                <a:path extrusionOk="0" h="293370" w="241976">
                  <a:moveTo>
                    <a:pt x="241977" y="55880"/>
                  </a:moveTo>
                  <a:lnTo>
                    <a:pt x="211626" y="56213"/>
                  </a:lnTo>
                  <a:lnTo>
                    <a:pt x="220191" y="155167"/>
                  </a:lnTo>
                  <a:lnTo>
                    <a:pt x="229088" y="254121"/>
                  </a:lnTo>
                  <a:lnTo>
                    <a:pt x="232664" y="256949"/>
                  </a:lnTo>
                  <a:lnTo>
                    <a:pt x="228007" y="272997"/>
                  </a:lnTo>
                  <a:lnTo>
                    <a:pt x="147598" y="273330"/>
                  </a:lnTo>
                  <a:lnTo>
                    <a:pt x="144355" y="278319"/>
                  </a:lnTo>
                  <a:lnTo>
                    <a:pt x="136871" y="276906"/>
                  </a:lnTo>
                  <a:lnTo>
                    <a:pt x="125396" y="281562"/>
                  </a:lnTo>
                  <a:lnTo>
                    <a:pt x="111426" y="275159"/>
                  </a:lnTo>
                  <a:lnTo>
                    <a:pt x="105023" y="275492"/>
                  </a:lnTo>
                  <a:lnTo>
                    <a:pt x="101447" y="289046"/>
                  </a:lnTo>
                  <a:lnTo>
                    <a:pt x="94629" y="293370"/>
                  </a:lnTo>
                  <a:lnTo>
                    <a:pt x="81740" y="277654"/>
                  </a:lnTo>
                  <a:lnTo>
                    <a:pt x="69600" y="260524"/>
                  </a:lnTo>
                  <a:lnTo>
                    <a:pt x="56711" y="254454"/>
                  </a:lnTo>
                  <a:lnTo>
                    <a:pt x="47065" y="248051"/>
                  </a:lnTo>
                  <a:lnTo>
                    <a:pt x="36006" y="248051"/>
                  </a:lnTo>
                  <a:lnTo>
                    <a:pt x="26027" y="253040"/>
                  </a:lnTo>
                  <a:lnTo>
                    <a:pt x="16381" y="251294"/>
                  </a:lnTo>
                  <a:lnTo>
                    <a:pt x="9230" y="258445"/>
                  </a:lnTo>
                  <a:lnTo>
                    <a:pt x="7816" y="246305"/>
                  </a:lnTo>
                  <a:lnTo>
                    <a:pt x="13554" y="234829"/>
                  </a:lnTo>
                  <a:lnTo>
                    <a:pt x="16381" y="213375"/>
                  </a:lnTo>
                  <a:lnTo>
                    <a:pt x="14968" y="190508"/>
                  </a:lnTo>
                  <a:lnTo>
                    <a:pt x="12806" y="179032"/>
                  </a:lnTo>
                  <a:lnTo>
                    <a:pt x="14968" y="167557"/>
                  </a:lnTo>
                  <a:lnTo>
                    <a:pt x="9979" y="156830"/>
                  </a:lnTo>
                  <a:lnTo>
                    <a:pt x="0" y="146851"/>
                  </a:lnTo>
                  <a:lnTo>
                    <a:pt x="4657" y="139368"/>
                  </a:lnTo>
                  <a:lnTo>
                    <a:pt x="82239" y="139368"/>
                  </a:lnTo>
                  <a:lnTo>
                    <a:pt x="78996" y="106106"/>
                  </a:lnTo>
                  <a:lnTo>
                    <a:pt x="84318" y="94298"/>
                  </a:lnTo>
                  <a:lnTo>
                    <a:pt x="102861" y="92551"/>
                  </a:lnTo>
                  <a:lnTo>
                    <a:pt x="103609" y="33595"/>
                  </a:lnTo>
                  <a:lnTo>
                    <a:pt x="167970" y="35008"/>
                  </a:lnTo>
                  <a:lnTo>
                    <a:pt x="168719" y="0"/>
                  </a:lnTo>
                  <a:lnTo>
                    <a:pt x="241977" y="55714"/>
                  </a:lnTo>
                  <a:lnTo>
                    <a:pt x="241977" y="557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8813887" y="4204586"/>
              <a:ext cx="60120" cy="173710"/>
            </a:xfrm>
            <a:custGeom>
              <a:rect b="b" l="l" r="r" t="t"/>
              <a:pathLst>
                <a:path extrusionOk="0" h="173710" w="60120">
                  <a:moveTo>
                    <a:pt x="43656" y="99370"/>
                  </a:moveTo>
                  <a:lnTo>
                    <a:pt x="45069" y="99370"/>
                  </a:lnTo>
                  <a:lnTo>
                    <a:pt x="51888" y="106854"/>
                  </a:lnTo>
                  <a:lnTo>
                    <a:pt x="59787" y="123319"/>
                  </a:lnTo>
                  <a:lnTo>
                    <a:pt x="60120" y="153005"/>
                  </a:lnTo>
                  <a:lnTo>
                    <a:pt x="51223" y="157662"/>
                  </a:lnTo>
                  <a:lnTo>
                    <a:pt x="44404" y="173710"/>
                  </a:lnTo>
                  <a:lnTo>
                    <a:pt x="31931" y="159408"/>
                  </a:lnTo>
                  <a:lnTo>
                    <a:pt x="31183" y="143359"/>
                  </a:lnTo>
                  <a:lnTo>
                    <a:pt x="35839" y="132632"/>
                  </a:lnTo>
                  <a:lnTo>
                    <a:pt x="35091" y="123319"/>
                  </a:lnTo>
                  <a:lnTo>
                    <a:pt x="27191" y="117581"/>
                  </a:lnTo>
                  <a:lnTo>
                    <a:pt x="21869" y="119743"/>
                  </a:lnTo>
                  <a:lnTo>
                    <a:pt x="10394" y="108683"/>
                  </a:lnTo>
                  <a:lnTo>
                    <a:pt x="0" y="102946"/>
                  </a:lnTo>
                  <a:lnTo>
                    <a:pt x="7151" y="81492"/>
                  </a:lnTo>
                  <a:lnTo>
                    <a:pt x="13554" y="73592"/>
                  </a:lnTo>
                  <a:lnTo>
                    <a:pt x="10311" y="54300"/>
                  </a:lnTo>
                  <a:lnTo>
                    <a:pt x="14968" y="35756"/>
                  </a:lnTo>
                  <a:lnTo>
                    <a:pt x="18543" y="29686"/>
                  </a:lnTo>
                  <a:lnTo>
                    <a:pt x="13887" y="10394"/>
                  </a:lnTo>
                  <a:lnTo>
                    <a:pt x="4573" y="0"/>
                  </a:lnTo>
                  <a:lnTo>
                    <a:pt x="24198" y="4324"/>
                  </a:lnTo>
                  <a:lnTo>
                    <a:pt x="27773" y="10394"/>
                  </a:lnTo>
                  <a:lnTo>
                    <a:pt x="27441" y="13222"/>
                  </a:lnTo>
                  <a:lnTo>
                    <a:pt x="33844" y="27857"/>
                  </a:lnTo>
                  <a:lnTo>
                    <a:pt x="34592" y="55381"/>
                  </a:lnTo>
                  <a:lnTo>
                    <a:pt x="28189" y="68270"/>
                  </a:lnTo>
                  <a:lnTo>
                    <a:pt x="33927" y="85067"/>
                  </a:lnTo>
                  <a:lnTo>
                    <a:pt x="33178" y="95046"/>
                  </a:lnTo>
                  <a:lnTo>
                    <a:pt x="37502" y="101865"/>
                  </a:lnTo>
                  <a:lnTo>
                    <a:pt x="37170" y="110430"/>
                  </a:lnTo>
                  <a:lnTo>
                    <a:pt x="40413" y="115419"/>
                  </a:lnTo>
                  <a:lnTo>
                    <a:pt x="43988" y="109681"/>
                  </a:lnTo>
                  <a:lnTo>
                    <a:pt x="50807" y="118579"/>
                  </a:lnTo>
                  <a:lnTo>
                    <a:pt x="51555" y="115752"/>
                  </a:lnTo>
                  <a:lnTo>
                    <a:pt x="47979" y="103611"/>
                  </a:lnTo>
                  <a:lnTo>
                    <a:pt x="44071" y="102530"/>
                  </a:lnTo>
                  <a:lnTo>
                    <a:pt x="43739" y="99287"/>
                  </a:lnTo>
                  <a:lnTo>
                    <a:pt x="43739" y="9928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10180848" y="3840534"/>
              <a:ext cx="88225" cy="124316"/>
            </a:xfrm>
            <a:custGeom>
              <a:rect b="b" l="l" r="r" t="t"/>
              <a:pathLst>
                <a:path extrusionOk="0" h="124316" w="88225">
                  <a:moveTo>
                    <a:pt x="41826" y="9563"/>
                  </a:moveTo>
                  <a:lnTo>
                    <a:pt x="46815" y="11725"/>
                  </a:lnTo>
                  <a:lnTo>
                    <a:pt x="59289" y="25695"/>
                  </a:lnTo>
                  <a:lnTo>
                    <a:pt x="68186" y="41079"/>
                  </a:lnTo>
                  <a:lnTo>
                    <a:pt x="70348" y="56462"/>
                  </a:lnTo>
                  <a:lnTo>
                    <a:pt x="68602" y="66857"/>
                  </a:lnTo>
                  <a:lnTo>
                    <a:pt x="70764" y="74756"/>
                  </a:lnTo>
                  <a:lnTo>
                    <a:pt x="72510" y="88311"/>
                  </a:lnTo>
                  <a:lnTo>
                    <a:pt x="79994" y="94713"/>
                  </a:lnTo>
                  <a:lnTo>
                    <a:pt x="88226" y="115086"/>
                  </a:lnTo>
                  <a:lnTo>
                    <a:pt x="88226" y="122570"/>
                  </a:lnTo>
                  <a:lnTo>
                    <a:pt x="73924" y="124317"/>
                  </a:lnTo>
                  <a:lnTo>
                    <a:pt x="54299" y="107187"/>
                  </a:lnTo>
                  <a:lnTo>
                    <a:pt x="30018" y="88976"/>
                  </a:lnTo>
                  <a:lnTo>
                    <a:pt x="27191" y="77168"/>
                  </a:lnTo>
                  <a:lnTo>
                    <a:pt x="15051" y="61784"/>
                  </a:lnTo>
                  <a:lnTo>
                    <a:pt x="11475" y="42825"/>
                  </a:lnTo>
                  <a:lnTo>
                    <a:pt x="3576" y="30352"/>
                  </a:lnTo>
                  <a:lnTo>
                    <a:pt x="4989" y="13554"/>
                  </a:lnTo>
                  <a:lnTo>
                    <a:pt x="0" y="3908"/>
                  </a:lnTo>
                  <a:lnTo>
                    <a:pt x="3243" y="0"/>
                  </a:lnTo>
                  <a:lnTo>
                    <a:pt x="20373" y="9979"/>
                  </a:lnTo>
                  <a:lnTo>
                    <a:pt x="22534" y="21787"/>
                  </a:lnTo>
                  <a:lnTo>
                    <a:pt x="35756" y="18959"/>
                  </a:lnTo>
                  <a:lnTo>
                    <a:pt x="41826" y="9646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10378836" y="3833798"/>
              <a:ext cx="189257" cy="141529"/>
            </a:xfrm>
            <a:custGeom>
              <a:rect b="b" l="l" r="r" t="t"/>
              <a:pathLst>
                <a:path extrusionOk="0" h="141529" w="189257">
                  <a:moveTo>
                    <a:pt x="164810" y="64196"/>
                  </a:moveTo>
                  <a:lnTo>
                    <a:pt x="146932" y="60287"/>
                  </a:lnTo>
                  <a:lnTo>
                    <a:pt x="123732" y="60287"/>
                  </a:lnTo>
                  <a:lnTo>
                    <a:pt x="117662" y="86398"/>
                  </a:lnTo>
                  <a:lnTo>
                    <a:pt x="110178" y="94298"/>
                  </a:lnTo>
                  <a:lnTo>
                    <a:pt x="100865" y="126063"/>
                  </a:lnTo>
                  <a:lnTo>
                    <a:pt x="84401" y="131052"/>
                  </a:lnTo>
                  <a:lnTo>
                    <a:pt x="65109" y="124649"/>
                  </a:lnTo>
                  <a:lnTo>
                    <a:pt x="55463" y="126811"/>
                  </a:lnTo>
                  <a:lnTo>
                    <a:pt x="43656" y="138287"/>
                  </a:lnTo>
                  <a:lnTo>
                    <a:pt x="30767" y="136873"/>
                  </a:lnTo>
                  <a:lnTo>
                    <a:pt x="17545" y="141530"/>
                  </a:lnTo>
                  <a:lnTo>
                    <a:pt x="3576" y="128308"/>
                  </a:lnTo>
                  <a:lnTo>
                    <a:pt x="0" y="112924"/>
                  </a:lnTo>
                  <a:lnTo>
                    <a:pt x="15051" y="120824"/>
                  </a:lnTo>
                  <a:lnTo>
                    <a:pt x="30434" y="116500"/>
                  </a:lnTo>
                  <a:lnTo>
                    <a:pt x="34010" y="97208"/>
                  </a:lnTo>
                  <a:lnTo>
                    <a:pt x="42575" y="92884"/>
                  </a:lnTo>
                  <a:lnTo>
                    <a:pt x="66855" y="87895"/>
                  </a:lnTo>
                  <a:lnTo>
                    <a:pt x="80409" y="69684"/>
                  </a:lnTo>
                  <a:lnTo>
                    <a:pt x="89722" y="55381"/>
                  </a:lnTo>
                  <a:lnTo>
                    <a:pt x="99701" y="67189"/>
                  </a:lnTo>
                  <a:lnTo>
                    <a:pt x="103609" y="59289"/>
                  </a:lnTo>
                  <a:lnTo>
                    <a:pt x="113255" y="60038"/>
                  </a:lnTo>
                  <a:lnTo>
                    <a:pt x="113587" y="45403"/>
                  </a:lnTo>
                  <a:lnTo>
                    <a:pt x="113920" y="33927"/>
                  </a:lnTo>
                  <a:lnTo>
                    <a:pt x="128555" y="18211"/>
                  </a:lnTo>
                  <a:lnTo>
                    <a:pt x="137869" y="333"/>
                  </a:lnTo>
                  <a:lnTo>
                    <a:pt x="146101" y="0"/>
                  </a:lnTo>
                  <a:lnTo>
                    <a:pt x="157160" y="11808"/>
                  </a:lnTo>
                  <a:lnTo>
                    <a:pt x="158574" y="21787"/>
                  </a:lnTo>
                  <a:lnTo>
                    <a:pt x="172128" y="28189"/>
                  </a:lnTo>
                  <a:lnTo>
                    <a:pt x="189258" y="35008"/>
                  </a:lnTo>
                  <a:lnTo>
                    <a:pt x="188509" y="43906"/>
                  </a:lnTo>
                  <a:lnTo>
                    <a:pt x="174955" y="44987"/>
                  </a:lnTo>
                  <a:lnTo>
                    <a:pt x="178863" y="56462"/>
                  </a:lnTo>
                  <a:lnTo>
                    <a:pt x="164561" y="6436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8391966" y="4381456"/>
              <a:ext cx="266590" cy="277737"/>
            </a:xfrm>
            <a:custGeom>
              <a:rect b="b" l="l" r="r" t="t"/>
              <a:pathLst>
                <a:path extrusionOk="0" h="277737" w="266590">
                  <a:moveTo>
                    <a:pt x="229337" y="13305"/>
                  </a:moveTo>
                  <a:lnTo>
                    <a:pt x="245802" y="8315"/>
                  </a:lnTo>
                  <a:lnTo>
                    <a:pt x="258690" y="9396"/>
                  </a:lnTo>
                  <a:lnTo>
                    <a:pt x="266590" y="14718"/>
                  </a:lnTo>
                  <a:lnTo>
                    <a:pt x="266590" y="16464"/>
                  </a:lnTo>
                  <a:lnTo>
                    <a:pt x="255115" y="21787"/>
                  </a:lnTo>
                  <a:lnTo>
                    <a:pt x="249045" y="21787"/>
                  </a:lnTo>
                  <a:lnTo>
                    <a:pt x="235823" y="30684"/>
                  </a:lnTo>
                  <a:lnTo>
                    <a:pt x="228672" y="21038"/>
                  </a:lnTo>
                  <a:lnTo>
                    <a:pt x="197573" y="29270"/>
                  </a:lnTo>
                  <a:lnTo>
                    <a:pt x="182522" y="30019"/>
                  </a:lnTo>
                  <a:lnTo>
                    <a:pt x="179695" y="111843"/>
                  </a:lnTo>
                  <a:lnTo>
                    <a:pt x="160071" y="112591"/>
                  </a:lnTo>
                  <a:lnTo>
                    <a:pt x="157908" y="179448"/>
                  </a:lnTo>
                  <a:lnTo>
                    <a:pt x="154000" y="264183"/>
                  </a:lnTo>
                  <a:lnTo>
                    <a:pt x="136122" y="275991"/>
                  </a:lnTo>
                  <a:lnTo>
                    <a:pt x="125728" y="277737"/>
                  </a:lnTo>
                  <a:lnTo>
                    <a:pt x="113588" y="273413"/>
                  </a:lnTo>
                  <a:lnTo>
                    <a:pt x="104690" y="271667"/>
                  </a:lnTo>
                  <a:lnTo>
                    <a:pt x="101863" y="262021"/>
                  </a:lnTo>
                  <a:lnTo>
                    <a:pt x="94712" y="255618"/>
                  </a:lnTo>
                  <a:lnTo>
                    <a:pt x="84733" y="267093"/>
                  </a:lnTo>
                  <a:lnTo>
                    <a:pt x="70763" y="249548"/>
                  </a:lnTo>
                  <a:lnTo>
                    <a:pt x="63612" y="233083"/>
                  </a:lnTo>
                  <a:lnTo>
                    <a:pt x="60037" y="210548"/>
                  </a:lnTo>
                  <a:lnTo>
                    <a:pt x="55713" y="194083"/>
                  </a:lnTo>
                  <a:lnTo>
                    <a:pt x="49975" y="158743"/>
                  </a:lnTo>
                  <a:lnTo>
                    <a:pt x="50308" y="131218"/>
                  </a:lnTo>
                  <a:lnTo>
                    <a:pt x="48146" y="118745"/>
                  </a:lnTo>
                  <a:lnTo>
                    <a:pt x="40662" y="109099"/>
                  </a:lnTo>
                  <a:lnTo>
                    <a:pt x="30684" y="90140"/>
                  </a:lnTo>
                  <a:lnTo>
                    <a:pt x="20705" y="62616"/>
                  </a:lnTo>
                  <a:lnTo>
                    <a:pt x="16797" y="48313"/>
                  </a:lnTo>
                  <a:lnTo>
                    <a:pt x="1081" y="25778"/>
                  </a:lnTo>
                  <a:lnTo>
                    <a:pt x="0" y="8232"/>
                  </a:lnTo>
                  <a:lnTo>
                    <a:pt x="9646" y="3908"/>
                  </a:lnTo>
                  <a:lnTo>
                    <a:pt x="21786" y="0"/>
                  </a:lnTo>
                  <a:lnTo>
                    <a:pt x="34675" y="748"/>
                  </a:lnTo>
                  <a:lnTo>
                    <a:pt x="46483" y="11143"/>
                  </a:lnTo>
                  <a:lnTo>
                    <a:pt x="49310" y="9396"/>
                  </a:lnTo>
                  <a:lnTo>
                    <a:pt x="130468" y="8648"/>
                  </a:lnTo>
                  <a:lnTo>
                    <a:pt x="144022" y="19375"/>
                  </a:lnTo>
                  <a:lnTo>
                    <a:pt x="192251" y="22618"/>
                  </a:lnTo>
                  <a:lnTo>
                    <a:pt x="229421" y="13305"/>
                  </a:lnTo>
                  <a:lnTo>
                    <a:pt x="229421" y="1330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8162961" y="3454030"/>
              <a:ext cx="310744" cy="271251"/>
            </a:xfrm>
            <a:custGeom>
              <a:rect b="b" l="l" r="r" t="t"/>
              <a:pathLst>
                <a:path extrusionOk="0" h="271251" w="310744">
                  <a:moveTo>
                    <a:pt x="288210" y="14053"/>
                  </a:moveTo>
                  <a:lnTo>
                    <a:pt x="293948" y="49810"/>
                  </a:lnTo>
                  <a:lnTo>
                    <a:pt x="301847" y="55880"/>
                  </a:lnTo>
                  <a:lnTo>
                    <a:pt x="302180" y="63031"/>
                  </a:lnTo>
                  <a:lnTo>
                    <a:pt x="310745" y="70931"/>
                  </a:lnTo>
                  <a:lnTo>
                    <a:pt x="306421" y="80910"/>
                  </a:lnTo>
                  <a:lnTo>
                    <a:pt x="300018" y="127393"/>
                  </a:lnTo>
                  <a:lnTo>
                    <a:pt x="299269" y="157412"/>
                  </a:lnTo>
                  <a:lnTo>
                    <a:pt x="274240" y="178866"/>
                  </a:lnTo>
                  <a:lnTo>
                    <a:pt x="266008" y="209218"/>
                  </a:lnTo>
                  <a:lnTo>
                    <a:pt x="274573" y="217783"/>
                  </a:lnTo>
                  <a:lnTo>
                    <a:pt x="274573" y="232418"/>
                  </a:lnTo>
                  <a:lnTo>
                    <a:pt x="287794" y="232750"/>
                  </a:lnTo>
                  <a:lnTo>
                    <a:pt x="285632" y="243810"/>
                  </a:lnTo>
                  <a:lnTo>
                    <a:pt x="280310" y="244891"/>
                  </a:lnTo>
                  <a:lnTo>
                    <a:pt x="279562" y="252375"/>
                  </a:lnTo>
                  <a:lnTo>
                    <a:pt x="275987" y="252708"/>
                  </a:lnTo>
                  <a:lnTo>
                    <a:pt x="262017" y="227678"/>
                  </a:lnTo>
                  <a:lnTo>
                    <a:pt x="257028" y="226597"/>
                  </a:lnTo>
                  <a:lnTo>
                    <a:pt x="241644" y="239486"/>
                  </a:lnTo>
                  <a:lnTo>
                    <a:pt x="225928" y="232667"/>
                  </a:lnTo>
                  <a:lnTo>
                    <a:pt x="215201" y="231586"/>
                  </a:lnTo>
                  <a:lnTo>
                    <a:pt x="209464" y="234829"/>
                  </a:lnTo>
                  <a:lnTo>
                    <a:pt x="197656" y="234081"/>
                  </a:lnTo>
                  <a:lnTo>
                    <a:pt x="185848" y="243727"/>
                  </a:lnTo>
                  <a:lnTo>
                    <a:pt x="175454" y="244475"/>
                  </a:lnTo>
                  <a:lnTo>
                    <a:pt x="151173" y="232667"/>
                  </a:lnTo>
                  <a:lnTo>
                    <a:pt x="141527" y="237989"/>
                  </a:lnTo>
                  <a:lnTo>
                    <a:pt x="131133" y="237657"/>
                  </a:lnTo>
                  <a:lnTo>
                    <a:pt x="123649" y="229092"/>
                  </a:lnTo>
                  <a:lnTo>
                    <a:pt x="103609" y="220527"/>
                  </a:lnTo>
                  <a:lnTo>
                    <a:pt x="81823" y="223354"/>
                  </a:lnTo>
                  <a:lnTo>
                    <a:pt x="76834" y="228011"/>
                  </a:lnTo>
                  <a:lnTo>
                    <a:pt x="74007" y="241232"/>
                  </a:lnTo>
                  <a:lnTo>
                    <a:pt x="68269" y="250546"/>
                  </a:lnTo>
                  <a:lnTo>
                    <a:pt x="66856" y="271251"/>
                  </a:lnTo>
                  <a:lnTo>
                    <a:pt x="51472" y="258029"/>
                  </a:lnTo>
                  <a:lnTo>
                    <a:pt x="44321" y="258029"/>
                  </a:lnTo>
                  <a:lnTo>
                    <a:pt x="37502" y="264848"/>
                  </a:lnTo>
                  <a:lnTo>
                    <a:pt x="37835" y="249132"/>
                  </a:lnTo>
                  <a:lnTo>
                    <a:pt x="14635" y="243810"/>
                  </a:lnTo>
                  <a:lnTo>
                    <a:pt x="13887" y="232750"/>
                  </a:lnTo>
                  <a:lnTo>
                    <a:pt x="2827" y="217699"/>
                  </a:lnTo>
                  <a:lnTo>
                    <a:pt x="0" y="207305"/>
                  </a:lnTo>
                  <a:lnTo>
                    <a:pt x="1746" y="196245"/>
                  </a:lnTo>
                  <a:lnTo>
                    <a:pt x="14635" y="195164"/>
                  </a:lnTo>
                  <a:lnTo>
                    <a:pt x="21786" y="186932"/>
                  </a:lnTo>
                  <a:lnTo>
                    <a:pt x="49310" y="185186"/>
                  </a:lnTo>
                  <a:lnTo>
                    <a:pt x="67188" y="181610"/>
                  </a:lnTo>
                  <a:lnTo>
                    <a:pt x="68602" y="167308"/>
                  </a:lnTo>
                  <a:lnTo>
                    <a:pt x="79661" y="151924"/>
                  </a:lnTo>
                  <a:lnTo>
                    <a:pt x="79329" y="99037"/>
                  </a:lnTo>
                  <a:lnTo>
                    <a:pt x="107185" y="89059"/>
                  </a:lnTo>
                  <a:lnTo>
                    <a:pt x="164394" y="43989"/>
                  </a:lnTo>
                  <a:lnTo>
                    <a:pt x="231583" y="0"/>
                  </a:lnTo>
                  <a:lnTo>
                    <a:pt x="263015" y="9979"/>
                  </a:lnTo>
                  <a:lnTo>
                    <a:pt x="274490" y="22452"/>
                  </a:lnTo>
                  <a:lnTo>
                    <a:pt x="288044" y="13887"/>
                  </a:lnTo>
                  <a:lnTo>
                    <a:pt x="288044" y="1388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8211772" y="3674640"/>
              <a:ext cx="239066" cy="220859"/>
            </a:xfrm>
            <a:custGeom>
              <a:rect b="b" l="l" r="r" t="t"/>
              <a:pathLst>
                <a:path extrusionOk="0" h="220859" w="239066">
                  <a:moveTo>
                    <a:pt x="230834" y="31848"/>
                  </a:moveTo>
                  <a:lnTo>
                    <a:pt x="239066" y="40746"/>
                  </a:lnTo>
                  <a:lnTo>
                    <a:pt x="236905" y="45070"/>
                  </a:lnTo>
                  <a:lnTo>
                    <a:pt x="235824" y="52554"/>
                  </a:lnTo>
                  <a:lnTo>
                    <a:pt x="219026" y="70432"/>
                  </a:lnTo>
                  <a:lnTo>
                    <a:pt x="214037" y="85067"/>
                  </a:lnTo>
                  <a:lnTo>
                    <a:pt x="211210" y="96875"/>
                  </a:lnTo>
                  <a:lnTo>
                    <a:pt x="206886" y="102197"/>
                  </a:lnTo>
                  <a:lnTo>
                    <a:pt x="202978" y="118246"/>
                  </a:lnTo>
                  <a:lnTo>
                    <a:pt x="192251" y="127560"/>
                  </a:lnTo>
                  <a:lnTo>
                    <a:pt x="189424" y="139035"/>
                  </a:lnTo>
                  <a:lnTo>
                    <a:pt x="184767" y="148348"/>
                  </a:lnTo>
                  <a:lnTo>
                    <a:pt x="183021" y="157994"/>
                  </a:lnTo>
                  <a:lnTo>
                    <a:pt x="169051" y="165894"/>
                  </a:lnTo>
                  <a:lnTo>
                    <a:pt x="157576" y="156248"/>
                  </a:lnTo>
                  <a:lnTo>
                    <a:pt x="150092" y="156581"/>
                  </a:lnTo>
                  <a:lnTo>
                    <a:pt x="137952" y="170135"/>
                  </a:lnTo>
                  <a:lnTo>
                    <a:pt x="132214" y="170135"/>
                  </a:lnTo>
                  <a:lnTo>
                    <a:pt x="122568" y="192254"/>
                  </a:lnTo>
                  <a:lnTo>
                    <a:pt x="117579" y="208719"/>
                  </a:lnTo>
                  <a:lnTo>
                    <a:pt x="96458" y="216951"/>
                  </a:lnTo>
                  <a:lnTo>
                    <a:pt x="88974" y="215870"/>
                  </a:lnTo>
                  <a:lnTo>
                    <a:pt x="81075" y="220859"/>
                  </a:lnTo>
                  <a:lnTo>
                    <a:pt x="65026" y="220527"/>
                  </a:lnTo>
                  <a:lnTo>
                    <a:pt x="53967" y="205891"/>
                  </a:lnTo>
                  <a:lnTo>
                    <a:pt x="47148" y="189427"/>
                  </a:lnTo>
                  <a:lnTo>
                    <a:pt x="32846" y="174376"/>
                  </a:lnTo>
                  <a:lnTo>
                    <a:pt x="0" y="174376"/>
                  </a:lnTo>
                  <a:lnTo>
                    <a:pt x="1081" y="137538"/>
                  </a:lnTo>
                  <a:lnTo>
                    <a:pt x="333" y="122903"/>
                  </a:lnTo>
                  <a:lnTo>
                    <a:pt x="4241" y="108600"/>
                  </a:lnTo>
                  <a:lnTo>
                    <a:pt x="10311" y="101449"/>
                  </a:lnTo>
                  <a:lnTo>
                    <a:pt x="20289" y="87146"/>
                  </a:lnTo>
                  <a:lnTo>
                    <a:pt x="18127" y="81076"/>
                  </a:lnTo>
                  <a:lnTo>
                    <a:pt x="22036" y="71763"/>
                  </a:lnTo>
                  <a:lnTo>
                    <a:pt x="17379" y="58208"/>
                  </a:lnTo>
                  <a:lnTo>
                    <a:pt x="18127" y="50725"/>
                  </a:lnTo>
                  <a:lnTo>
                    <a:pt x="19541" y="30019"/>
                  </a:lnTo>
                  <a:lnTo>
                    <a:pt x="25279" y="20706"/>
                  </a:lnTo>
                  <a:lnTo>
                    <a:pt x="28106" y="7484"/>
                  </a:lnTo>
                  <a:lnTo>
                    <a:pt x="33095" y="2827"/>
                  </a:lnTo>
                  <a:lnTo>
                    <a:pt x="54881" y="0"/>
                  </a:lnTo>
                  <a:lnTo>
                    <a:pt x="74921" y="8565"/>
                  </a:lnTo>
                  <a:lnTo>
                    <a:pt x="82405" y="17130"/>
                  </a:lnTo>
                  <a:lnTo>
                    <a:pt x="92799" y="17463"/>
                  </a:lnTo>
                  <a:lnTo>
                    <a:pt x="102445" y="12141"/>
                  </a:lnTo>
                  <a:lnTo>
                    <a:pt x="126726" y="23949"/>
                  </a:lnTo>
                  <a:lnTo>
                    <a:pt x="137120" y="23200"/>
                  </a:lnTo>
                  <a:lnTo>
                    <a:pt x="148928" y="13554"/>
                  </a:lnTo>
                  <a:lnTo>
                    <a:pt x="160736" y="14303"/>
                  </a:lnTo>
                  <a:lnTo>
                    <a:pt x="166474" y="11060"/>
                  </a:lnTo>
                  <a:lnTo>
                    <a:pt x="177200" y="12141"/>
                  </a:lnTo>
                  <a:lnTo>
                    <a:pt x="192916" y="18959"/>
                  </a:lnTo>
                  <a:lnTo>
                    <a:pt x="208300" y="6070"/>
                  </a:lnTo>
                  <a:lnTo>
                    <a:pt x="213289" y="7151"/>
                  </a:lnTo>
                  <a:lnTo>
                    <a:pt x="227259" y="32181"/>
                  </a:lnTo>
                  <a:lnTo>
                    <a:pt x="230834" y="31848"/>
                  </a:lnTo>
                  <a:lnTo>
                    <a:pt x="230834" y="318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394452" y="3648363"/>
              <a:ext cx="95044" cy="98455"/>
            </a:xfrm>
            <a:custGeom>
              <a:rect b="b" l="l" r="r" t="t"/>
              <a:pathLst>
                <a:path extrusionOk="0" h="98455" w="95044">
                  <a:moveTo>
                    <a:pt x="94795" y="166"/>
                  </a:moveTo>
                  <a:lnTo>
                    <a:pt x="93049" y="2661"/>
                  </a:lnTo>
                  <a:lnTo>
                    <a:pt x="91303" y="7650"/>
                  </a:lnTo>
                  <a:lnTo>
                    <a:pt x="92716" y="15882"/>
                  </a:lnTo>
                  <a:lnTo>
                    <a:pt x="87394" y="23782"/>
                  </a:lnTo>
                  <a:lnTo>
                    <a:pt x="84567" y="33096"/>
                  </a:lnTo>
                  <a:lnTo>
                    <a:pt x="82821" y="43074"/>
                  </a:lnTo>
                  <a:lnTo>
                    <a:pt x="83569" y="49144"/>
                  </a:lnTo>
                  <a:lnTo>
                    <a:pt x="83237" y="59539"/>
                  </a:lnTo>
                  <a:lnTo>
                    <a:pt x="79994" y="61701"/>
                  </a:lnTo>
                  <a:lnTo>
                    <a:pt x="77499" y="71679"/>
                  </a:lnTo>
                  <a:lnTo>
                    <a:pt x="78247" y="77750"/>
                  </a:lnTo>
                  <a:lnTo>
                    <a:pt x="73924" y="83487"/>
                  </a:lnTo>
                  <a:lnTo>
                    <a:pt x="74256" y="89558"/>
                  </a:lnTo>
                  <a:lnTo>
                    <a:pt x="77083" y="93466"/>
                  </a:lnTo>
                  <a:lnTo>
                    <a:pt x="72094" y="98455"/>
                  </a:lnTo>
                  <a:lnTo>
                    <a:pt x="66024" y="96709"/>
                  </a:lnTo>
                  <a:lnTo>
                    <a:pt x="63197" y="92052"/>
                  </a:lnTo>
                  <a:lnTo>
                    <a:pt x="56794" y="90306"/>
                  </a:lnTo>
                  <a:lnTo>
                    <a:pt x="52137" y="93133"/>
                  </a:lnTo>
                  <a:lnTo>
                    <a:pt x="39249" y="87063"/>
                  </a:lnTo>
                  <a:lnTo>
                    <a:pt x="36005" y="89890"/>
                  </a:lnTo>
                  <a:lnTo>
                    <a:pt x="29603" y="82739"/>
                  </a:lnTo>
                  <a:lnTo>
                    <a:pt x="20705" y="73426"/>
                  </a:lnTo>
                  <a:lnTo>
                    <a:pt x="16797" y="65942"/>
                  </a:lnTo>
                  <a:lnTo>
                    <a:pt x="8897" y="58458"/>
                  </a:lnTo>
                  <a:lnTo>
                    <a:pt x="0" y="48063"/>
                  </a:lnTo>
                  <a:lnTo>
                    <a:pt x="2495" y="44488"/>
                  </a:lnTo>
                  <a:lnTo>
                    <a:pt x="5322" y="48063"/>
                  </a:lnTo>
                  <a:lnTo>
                    <a:pt x="7068" y="46650"/>
                  </a:lnTo>
                  <a:lnTo>
                    <a:pt x="13471" y="45569"/>
                  </a:lnTo>
                  <a:lnTo>
                    <a:pt x="16298" y="40247"/>
                  </a:lnTo>
                  <a:lnTo>
                    <a:pt x="19125" y="40247"/>
                  </a:lnTo>
                  <a:lnTo>
                    <a:pt x="19874" y="28772"/>
                  </a:lnTo>
                  <a:lnTo>
                    <a:pt x="24530" y="28439"/>
                  </a:lnTo>
                  <a:lnTo>
                    <a:pt x="28854" y="28439"/>
                  </a:lnTo>
                  <a:lnTo>
                    <a:pt x="33843" y="22369"/>
                  </a:lnTo>
                  <a:lnTo>
                    <a:pt x="39165" y="27025"/>
                  </a:lnTo>
                  <a:lnTo>
                    <a:pt x="41327" y="24198"/>
                  </a:lnTo>
                  <a:lnTo>
                    <a:pt x="45651" y="21371"/>
                  </a:lnTo>
                  <a:lnTo>
                    <a:pt x="53135" y="15300"/>
                  </a:lnTo>
                  <a:lnTo>
                    <a:pt x="53884" y="10311"/>
                  </a:lnTo>
                  <a:lnTo>
                    <a:pt x="55630" y="10644"/>
                  </a:lnTo>
                  <a:lnTo>
                    <a:pt x="58873" y="5322"/>
                  </a:lnTo>
                  <a:lnTo>
                    <a:pt x="61035" y="4573"/>
                  </a:lnTo>
                  <a:lnTo>
                    <a:pt x="64278" y="8149"/>
                  </a:lnTo>
                  <a:lnTo>
                    <a:pt x="68186" y="8898"/>
                  </a:lnTo>
                  <a:lnTo>
                    <a:pt x="72843" y="6070"/>
                  </a:lnTo>
                  <a:lnTo>
                    <a:pt x="77832" y="6070"/>
                  </a:lnTo>
                  <a:lnTo>
                    <a:pt x="84983" y="3243"/>
                  </a:lnTo>
                  <a:lnTo>
                    <a:pt x="88226" y="0"/>
                  </a:lnTo>
                  <a:lnTo>
                    <a:pt x="95044" y="333"/>
                  </a:lnTo>
                  <a:lnTo>
                    <a:pt x="95044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8236302" y="2409688"/>
              <a:ext cx="376103" cy="264432"/>
            </a:xfrm>
            <a:custGeom>
              <a:rect b="b" l="l" r="r" t="t"/>
              <a:pathLst>
                <a:path extrusionOk="0" h="264432" w="376103">
                  <a:moveTo>
                    <a:pt x="376103" y="30934"/>
                  </a:moveTo>
                  <a:lnTo>
                    <a:pt x="353236" y="38418"/>
                  </a:lnTo>
                  <a:lnTo>
                    <a:pt x="341761" y="40164"/>
                  </a:lnTo>
                  <a:lnTo>
                    <a:pt x="344588" y="26610"/>
                  </a:lnTo>
                  <a:lnTo>
                    <a:pt x="323883" y="19126"/>
                  </a:lnTo>
                  <a:lnTo>
                    <a:pt x="302762" y="25529"/>
                  </a:lnTo>
                  <a:lnTo>
                    <a:pt x="298854" y="39831"/>
                  </a:lnTo>
                  <a:lnTo>
                    <a:pt x="286713" y="48396"/>
                  </a:lnTo>
                  <a:lnTo>
                    <a:pt x="269916" y="43739"/>
                  </a:lnTo>
                  <a:lnTo>
                    <a:pt x="250957" y="44488"/>
                  </a:lnTo>
                  <a:lnTo>
                    <a:pt x="232747" y="34509"/>
                  </a:lnTo>
                  <a:lnTo>
                    <a:pt x="224847" y="39499"/>
                  </a:lnTo>
                  <a:lnTo>
                    <a:pt x="215534" y="40247"/>
                  </a:lnTo>
                  <a:lnTo>
                    <a:pt x="215866" y="53136"/>
                  </a:lnTo>
                  <a:lnTo>
                    <a:pt x="187262" y="49893"/>
                  </a:lnTo>
                  <a:lnTo>
                    <a:pt x="185100" y="60952"/>
                  </a:lnTo>
                  <a:lnTo>
                    <a:pt x="170797" y="60952"/>
                  </a:lnTo>
                  <a:lnTo>
                    <a:pt x="162565" y="74922"/>
                  </a:lnTo>
                  <a:lnTo>
                    <a:pt x="150425" y="96709"/>
                  </a:lnTo>
                  <a:lnTo>
                    <a:pt x="130052" y="124982"/>
                  </a:lnTo>
                  <a:lnTo>
                    <a:pt x="136455" y="132133"/>
                  </a:lnTo>
                  <a:lnTo>
                    <a:pt x="131798" y="140033"/>
                  </a:lnTo>
                  <a:lnTo>
                    <a:pt x="116415" y="139700"/>
                  </a:lnTo>
                  <a:lnTo>
                    <a:pt x="107850" y="158992"/>
                  </a:lnTo>
                  <a:lnTo>
                    <a:pt x="111426" y="186516"/>
                  </a:lnTo>
                  <a:lnTo>
                    <a:pt x="122485" y="196911"/>
                  </a:lnTo>
                  <a:lnTo>
                    <a:pt x="119658" y="221608"/>
                  </a:lnTo>
                  <a:lnTo>
                    <a:pt x="107517" y="235910"/>
                  </a:lnTo>
                  <a:lnTo>
                    <a:pt x="101115" y="248051"/>
                  </a:lnTo>
                  <a:lnTo>
                    <a:pt x="89307" y="235162"/>
                  </a:lnTo>
                  <a:lnTo>
                    <a:pt x="58540" y="259443"/>
                  </a:lnTo>
                  <a:lnTo>
                    <a:pt x="36754" y="264432"/>
                  </a:lnTo>
                  <a:lnTo>
                    <a:pt x="13554" y="253705"/>
                  </a:lnTo>
                  <a:lnTo>
                    <a:pt x="7151" y="231170"/>
                  </a:lnTo>
                  <a:lnTo>
                    <a:pt x="0" y="182941"/>
                  </a:lnTo>
                  <a:lnTo>
                    <a:pt x="14302" y="169719"/>
                  </a:lnTo>
                  <a:lnTo>
                    <a:pt x="54715" y="152173"/>
                  </a:lnTo>
                  <a:lnTo>
                    <a:pt x="83652" y="131052"/>
                  </a:lnTo>
                  <a:lnTo>
                    <a:pt x="109347" y="103195"/>
                  </a:lnTo>
                  <a:lnTo>
                    <a:pt x="141112" y="64944"/>
                  </a:lnTo>
                  <a:lnTo>
                    <a:pt x="163979" y="50309"/>
                  </a:lnTo>
                  <a:lnTo>
                    <a:pt x="200816" y="26027"/>
                  </a:lnTo>
                  <a:lnTo>
                    <a:pt x="231167" y="17463"/>
                  </a:lnTo>
                  <a:lnTo>
                    <a:pt x="255115" y="18544"/>
                  </a:lnTo>
                  <a:lnTo>
                    <a:pt x="273658" y="2827"/>
                  </a:lnTo>
                  <a:lnTo>
                    <a:pt x="300101" y="3576"/>
                  </a:lnTo>
                  <a:lnTo>
                    <a:pt x="325130" y="0"/>
                  </a:lnTo>
                  <a:lnTo>
                    <a:pt x="374108" y="13970"/>
                  </a:lnTo>
                  <a:lnTo>
                    <a:pt x="356562" y="18959"/>
                  </a:lnTo>
                  <a:lnTo>
                    <a:pt x="375854" y="3110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8426890" y="2279468"/>
              <a:ext cx="52969" cy="16797"/>
            </a:xfrm>
            <a:custGeom>
              <a:rect b="b" l="l" r="r" t="t"/>
              <a:pathLst>
                <a:path extrusionOk="0" h="16797" w="52969">
                  <a:moveTo>
                    <a:pt x="52886" y="9979"/>
                  </a:moveTo>
                  <a:lnTo>
                    <a:pt x="25694" y="16797"/>
                  </a:lnTo>
                  <a:lnTo>
                    <a:pt x="1414" y="12889"/>
                  </a:lnTo>
                  <a:lnTo>
                    <a:pt x="9313" y="8565"/>
                  </a:lnTo>
                  <a:lnTo>
                    <a:pt x="0" y="3243"/>
                  </a:lnTo>
                  <a:lnTo>
                    <a:pt x="26110" y="0"/>
                  </a:lnTo>
                  <a:lnTo>
                    <a:pt x="32929" y="6070"/>
                  </a:lnTo>
                  <a:lnTo>
                    <a:pt x="52969" y="997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8289604" y="2253690"/>
              <a:ext cx="143772" cy="54383"/>
            </a:xfrm>
            <a:custGeom>
              <a:rect b="b" l="l" r="r" t="t"/>
              <a:pathLst>
                <a:path extrusionOk="0" h="54383" w="143772">
                  <a:moveTo>
                    <a:pt x="98703" y="5405"/>
                  </a:moveTo>
                  <a:lnTo>
                    <a:pt x="143772" y="17546"/>
                  </a:lnTo>
                  <a:lnTo>
                    <a:pt x="113006" y="23949"/>
                  </a:lnTo>
                  <a:lnTo>
                    <a:pt x="108681" y="36089"/>
                  </a:lnTo>
                  <a:lnTo>
                    <a:pt x="97955" y="39332"/>
                  </a:lnTo>
                  <a:lnTo>
                    <a:pt x="94712" y="53635"/>
                  </a:lnTo>
                  <a:lnTo>
                    <a:pt x="78996" y="54383"/>
                  </a:lnTo>
                  <a:lnTo>
                    <a:pt x="48645" y="43989"/>
                  </a:lnTo>
                  <a:lnTo>
                    <a:pt x="59371" y="37919"/>
                  </a:lnTo>
                  <a:lnTo>
                    <a:pt x="38999" y="32929"/>
                  </a:lnTo>
                  <a:lnTo>
                    <a:pt x="11475" y="18959"/>
                  </a:lnTo>
                  <a:lnTo>
                    <a:pt x="0" y="6486"/>
                  </a:lnTo>
                  <a:lnTo>
                    <a:pt x="33261" y="748"/>
                  </a:lnTo>
                  <a:lnTo>
                    <a:pt x="41494" y="6070"/>
                  </a:lnTo>
                  <a:lnTo>
                    <a:pt x="59371" y="6070"/>
                  </a:lnTo>
                  <a:lnTo>
                    <a:pt x="62947" y="748"/>
                  </a:lnTo>
                  <a:lnTo>
                    <a:pt x="81490" y="0"/>
                  </a:lnTo>
                  <a:lnTo>
                    <a:pt x="98620" y="53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8374753" y="2244293"/>
              <a:ext cx="127224" cy="19707"/>
            </a:xfrm>
            <a:custGeom>
              <a:rect b="b" l="l" r="r" t="t"/>
              <a:pathLst>
                <a:path extrusionOk="0" h="19707" w="127224">
                  <a:moveTo>
                    <a:pt x="100782" y="4075"/>
                  </a:moveTo>
                  <a:lnTo>
                    <a:pt x="127225" y="9396"/>
                  </a:lnTo>
                  <a:lnTo>
                    <a:pt x="111509" y="17961"/>
                  </a:lnTo>
                  <a:lnTo>
                    <a:pt x="75420" y="19708"/>
                  </a:lnTo>
                  <a:lnTo>
                    <a:pt x="37170" y="16880"/>
                  </a:lnTo>
                  <a:lnTo>
                    <a:pt x="33594" y="12556"/>
                  </a:lnTo>
                  <a:lnTo>
                    <a:pt x="15383" y="12556"/>
                  </a:lnTo>
                  <a:lnTo>
                    <a:pt x="0" y="5405"/>
                  </a:lnTo>
                  <a:lnTo>
                    <a:pt x="37502" y="1081"/>
                  </a:lnTo>
                  <a:lnTo>
                    <a:pt x="56794" y="4657"/>
                  </a:lnTo>
                  <a:lnTo>
                    <a:pt x="67853" y="0"/>
                  </a:lnTo>
                  <a:lnTo>
                    <a:pt x="100699" y="39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9721009" y="3294622"/>
              <a:ext cx="167221" cy="92218"/>
            </a:xfrm>
            <a:custGeom>
              <a:rect b="b" l="l" r="r" t="t"/>
              <a:pathLst>
                <a:path extrusionOk="0" h="92218" w="167221">
                  <a:moveTo>
                    <a:pt x="161152" y="58707"/>
                  </a:moveTo>
                  <a:lnTo>
                    <a:pt x="161900" y="68353"/>
                  </a:lnTo>
                  <a:lnTo>
                    <a:pt x="167222" y="82988"/>
                  </a:lnTo>
                  <a:lnTo>
                    <a:pt x="166889" y="91886"/>
                  </a:lnTo>
                  <a:lnTo>
                    <a:pt x="150424" y="92219"/>
                  </a:lnTo>
                  <a:lnTo>
                    <a:pt x="125728" y="86897"/>
                  </a:lnTo>
                  <a:lnTo>
                    <a:pt x="110344" y="84735"/>
                  </a:lnTo>
                  <a:lnTo>
                    <a:pt x="96790" y="73259"/>
                  </a:lnTo>
                  <a:lnTo>
                    <a:pt x="69267" y="70016"/>
                  </a:lnTo>
                  <a:lnTo>
                    <a:pt x="41410" y="57127"/>
                  </a:lnTo>
                  <a:lnTo>
                    <a:pt x="20705" y="46068"/>
                  </a:lnTo>
                  <a:lnTo>
                    <a:pt x="0" y="37503"/>
                  </a:lnTo>
                  <a:lnTo>
                    <a:pt x="3243" y="16049"/>
                  </a:lnTo>
                  <a:lnTo>
                    <a:pt x="13221" y="5322"/>
                  </a:lnTo>
                  <a:lnTo>
                    <a:pt x="20040" y="0"/>
                  </a:lnTo>
                  <a:lnTo>
                    <a:pt x="37169" y="7151"/>
                  </a:lnTo>
                  <a:lnTo>
                    <a:pt x="60037" y="22202"/>
                  </a:lnTo>
                  <a:lnTo>
                    <a:pt x="71844" y="25445"/>
                  </a:lnTo>
                  <a:lnTo>
                    <a:pt x="80742" y="36505"/>
                  </a:lnTo>
                  <a:lnTo>
                    <a:pt x="96790" y="40829"/>
                  </a:lnTo>
                  <a:lnTo>
                    <a:pt x="114669" y="51223"/>
                  </a:lnTo>
                  <a:lnTo>
                    <a:pt x="137868" y="56213"/>
                  </a:lnTo>
                  <a:lnTo>
                    <a:pt x="161068" y="58707"/>
                  </a:lnTo>
                  <a:lnTo>
                    <a:pt x="161068" y="5870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9193815" y="3420768"/>
              <a:ext cx="149094" cy="189925"/>
            </a:xfrm>
            <a:custGeom>
              <a:rect b="b" l="l" r="r" t="t"/>
              <a:pathLst>
                <a:path extrusionOk="0" h="189925" w="149094">
                  <a:moveTo>
                    <a:pt x="26443" y="189926"/>
                  </a:moveTo>
                  <a:lnTo>
                    <a:pt x="18543" y="173877"/>
                  </a:lnTo>
                  <a:lnTo>
                    <a:pt x="0" y="135958"/>
                  </a:lnTo>
                  <a:lnTo>
                    <a:pt x="58291" y="113091"/>
                  </a:lnTo>
                  <a:lnTo>
                    <a:pt x="67604" y="67355"/>
                  </a:lnTo>
                  <a:lnTo>
                    <a:pt x="56877" y="50891"/>
                  </a:lnTo>
                  <a:lnTo>
                    <a:pt x="56877" y="41577"/>
                  </a:lnTo>
                  <a:lnTo>
                    <a:pt x="61534" y="32264"/>
                  </a:lnTo>
                  <a:lnTo>
                    <a:pt x="60785" y="22951"/>
                  </a:lnTo>
                  <a:lnTo>
                    <a:pt x="69350" y="18294"/>
                  </a:lnTo>
                  <a:lnTo>
                    <a:pt x="65442" y="15051"/>
                  </a:lnTo>
                  <a:lnTo>
                    <a:pt x="65442" y="0"/>
                  </a:lnTo>
                  <a:lnTo>
                    <a:pt x="75420" y="0"/>
                  </a:lnTo>
                  <a:lnTo>
                    <a:pt x="86147" y="15716"/>
                  </a:lnTo>
                  <a:lnTo>
                    <a:pt x="97955" y="23949"/>
                  </a:lnTo>
                  <a:lnTo>
                    <a:pt x="112590" y="27192"/>
                  </a:lnTo>
                  <a:lnTo>
                    <a:pt x="124730" y="31100"/>
                  </a:lnTo>
                  <a:lnTo>
                    <a:pt x="135124" y="44322"/>
                  </a:lnTo>
                  <a:lnTo>
                    <a:pt x="141195" y="51805"/>
                  </a:lnTo>
                  <a:lnTo>
                    <a:pt x="148346" y="55049"/>
                  </a:lnTo>
                  <a:lnTo>
                    <a:pt x="149094" y="60038"/>
                  </a:lnTo>
                  <a:lnTo>
                    <a:pt x="143024" y="73592"/>
                  </a:lnTo>
                  <a:lnTo>
                    <a:pt x="140529" y="79995"/>
                  </a:lnTo>
                  <a:lnTo>
                    <a:pt x="132630" y="87479"/>
                  </a:lnTo>
                  <a:lnTo>
                    <a:pt x="126560" y="103195"/>
                  </a:lnTo>
                  <a:lnTo>
                    <a:pt x="117662" y="101782"/>
                  </a:lnTo>
                  <a:lnTo>
                    <a:pt x="114087" y="107519"/>
                  </a:lnTo>
                  <a:lnTo>
                    <a:pt x="111592" y="118995"/>
                  </a:lnTo>
                  <a:lnTo>
                    <a:pt x="115500" y="134378"/>
                  </a:lnTo>
                  <a:lnTo>
                    <a:pt x="113754" y="137205"/>
                  </a:lnTo>
                  <a:lnTo>
                    <a:pt x="104856" y="137205"/>
                  </a:lnTo>
                  <a:lnTo>
                    <a:pt x="93049" y="145770"/>
                  </a:lnTo>
                  <a:lnTo>
                    <a:pt x="91968" y="156830"/>
                  </a:lnTo>
                  <a:lnTo>
                    <a:pt x="87644" y="161819"/>
                  </a:lnTo>
                  <a:lnTo>
                    <a:pt x="75171" y="161487"/>
                  </a:lnTo>
                  <a:lnTo>
                    <a:pt x="68020" y="167224"/>
                  </a:lnTo>
                  <a:lnTo>
                    <a:pt x="68768" y="176538"/>
                  </a:lnTo>
                  <a:lnTo>
                    <a:pt x="59455" y="182941"/>
                  </a:lnTo>
                  <a:lnTo>
                    <a:pt x="48395" y="180779"/>
                  </a:lnTo>
                  <a:lnTo>
                    <a:pt x="35506" y="188678"/>
                  </a:lnTo>
                  <a:lnTo>
                    <a:pt x="26609" y="189759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9259922" y="3387257"/>
              <a:ext cx="7483" cy="15383"/>
            </a:xfrm>
            <a:custGeom>
              <a:rect b="b" l="l" r="r" t="t"/>
              <a:pathLst>
                <a:path extrusionOk="0" h="15383" w="7483">
                  <a:moveTo>
                    <a:pt x="4657" y="15384"/>
                  </a:moveTo>
                  <a:lnTo>
                    <a:pt x="0" y="7484"/>
                  </a:lnTo>
                  <a:lnTo>
                    <a:pt x="4989" y="0"/>
                  </a:lnTo>
                  <a:lnTo>
                    <a:pt x="7484" y="1746"/>
                  </a:lnTo>
                  <a:lnTo>
                    <a:pt x="6735" y="11392"/>
                  </a:lnTo>
                  <a:lnTo>
                    <a:pt x="4573" y="1530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9341828" y="3140702"/>
              <a:ext cx="299435" cy="308338"/>
            </a:xfrm>
            <a:custGeom>
              <a:rect b="b" l="l" r="r" t="t"/>
              <a:pathLst>
                <a:path extrusionOk="0" h="308338" w="299435">
                  <a:moveTo>
                    <a:pt x="299436" y="37503"/>
                  </a:moveTo>
                  <a:lnTo>
                    <a:pt x="285882" y="56795"/>
                  </a:lnTo>
                  <a:lnTo>
                    <a:pt x="265509" y="60370"/>
                  </a:lnTo>
                  <a:lnTo>
                    <a:pt x="235158" y="54633"/>
                  </a:lnTo>
                  <a:lnTo>
                    <a:pt x="228007" y="64611"/>
                  </a:lnTo>
                  <a:lnTo>
                    <a:pt x="239815" y="84652"/>
                  </a:lnTo>
                  <a:lnTo>
                    <a:pt x="250209" y="100368"/>
                  </a:lnTo>
                  <a:lnTo>
                    <a:pt x="268420" y="111427"/>
                  </a:lnTo>
                  <a:lnTo>
                    <a:pt x="254866" y="124649"/>
                  </a:lnTo>
                  <a:lnTo>
                    <a:pt x="258441" y="141114"/>
                  </a:lnTo>
                  <a:lnTo>
                    <a:pt x="244472" y="164314"/>
                  </a:lnTo>
                  <a:lnTo>
                    <a:pt x="236572" y="187514"/>
                  </a:lnTo>
                  <a:lnTo>
                    <a:pt x="220523" y="211463"/>
                  </a:lnTo>
                  <a:lnTo>
                    <a:pt x="197323" y="209717"/>
                  </a:lnTo>
                  <a:lnTo>
                    <a:pt x="179778" y="233998"/>
                  </a:lnTo>
                  <a:lnTo>
                    <a:pt x="194081" y="243976"/>
                  </a:lnTo>
                  <a:lnTo>
                    <a:pt x="199070" y="261855"/>
                  </a:lnTo>
                  <a:lnTo>
                    <a:pt x="211543" y="273330"/>
                  </a:lnTo>
                  <a:lnTo>
                    <a:pt x="217946" y="292955"/>
                  </a:lnTo>
                  <a:lnTo>
                    <a:pt x="174706" y="292955"/>
                  </a:lnTo>
                  <a:lnTo>
                    <a:pt x="163230" y="308338"/>
                  </a:lnTo>
                  <a:lnTo>
                    <a:pt x="148180" y="302601"/>
                  </a:lnTo>
                  <a:lnTo>
                    <a:pt x="140280" y="286136"/>
                  </a:lnTo>
                  <a:lnTo>
                    <a:pt x="122735" y="268590"/>
                  </a:lnTo>
                  <a:lnTo>
                    <a:pt x="86979" y="272914"/>
                  </a:lnTo>
                  <a:lnTo>
                    <a:pt x="54798" y="273247"/>
                  </a:lnTo>
                  <a:lnTo>
                    <a:pt x="27607" y="276490"/>
                  </a:lnTo>
                  <a:lnTo>
                    <a:pt x="31515" y="250047"/>
                  </a:lnTo>
                  <a:lnTo>
                    <a:pt x="58291" y="237906"/>
                  </a:lnTo>
                  <a:lnTo>
                    <a:pt x="55048" y="227512"/>
                  </a:lnTo>
                  <a:lnTo>
                    <a:pt x="45402" y="223603"/>
                  </a:lnTo>
                  <a:lnTo>
                    <a:pt x="41826" y="203563"/>
                  </a:lnTo>
                  <a:lnTo>
                    <a:pt x="21454" y="193585"/>
                  </a:lnTo>
                  <a:lnTo>
                    <a:pt x="11475" y="179614"/>
                  </a:lnTo>
                  <a:lnTo>
                    <a:pt x="0" y="167474"/>
                  </a:lnTo>
                  <a:lnTo>
                    <a:pt x="34342" y="179282"/>
                  </a:lnTo>
                  <a:lnTo>
                    <a:pt x="53301" y="175706"/>
                  </a:lnTo>
                  <a:lnTo>
                    <a:pt x="65442" y="178534"/>
                  </a:lnTo>
                  <a:lnTo>
                    <a:pt x="68685" y="173544"/>
                  </a:lnTo>
                  <a:lnTo>
                    <a:pt x="82655" y="175706"/>
                  </a:lnTo>
                  <a:lnTo>
                    <a:pt x="106270" y="166060"/>
                  </a:lnTo>
                  <a:lnTo>
                    <a:pt x="103443" y="146768"/>
                  </a:lnTo>
                  <a:lnTo>
                    <a:pt x="111675" y="133547"/>
                  </a:lnTo>
                  <a:lnTo>
                    <a:pt x="126310" y="133547"/>
                  </a:lnTo>
                  <a:lnTo>
                    <a:pt x="127059" y="127476"/>
                  </a:lnTo>
                  <a:lnTo>
                    <a:pt x="141361" y="124233"/>
                  </a:lnTo>
                  <a:lnTo>
                    <a:pt x="148845" y="126395"/>
                  </a:lnTo>
                  <a:lnTo>
                    <a:pt x="155248" y="119992"/>
                  </a:lnTo>
                  <a:lnTo>
                    <a:pt x="151340" y="106022"/>
                  </a:lnTo>
                  <a:lnTo>
                    <a:pt x="156329" y="92468"/>
                  </a:lnTo>
                  <a:lnTo>
                    <a:pt x="167388" y="86398"/>
                  </a:lnTo>
                  <a:lnTo>
                    <a:pt x="156329" y="71347"/>
                  </a:lnTo>
                  <a:lnTo>
                    <a:pt x="174872" y="72095"/>
                  </a:lnTo>
                  <a:lnTo>
                    <a:pt x="178115" y="63863"/>
                  </a:lnTo>
                  <a:lnTo>
                    <a:pt x="175288" y="54965"/>
                  </a:lnTo>
                  <a:lnTo>
                    <a:pt x="182439" y="45319"/>
                  </a:lnTo>
                  <a:lnTo>
                    <a:pt x="177450" y="33844"/>
                  </a:lnTo>
                  <a:lnTo>
                    <a:pt x="170631" y="24198"/>
                  </a:lnTo>
                  <a:lnTo>
                    <a:pt x="179196" y="14220"/>
                  </a:lnTo>
                  <a:lnTo>
                    <a:pt x="198155" y="9563"/>
                  </a:lnTo>
                  <a:lnTo>
                    <a:pt x="219276" y="6736"/>
                  </a:lnTo>
                  <a:lnTo>
                    <a:pt x="227841" y="2827"/>
                  </a:lnTo>
                  <a:lnTo>
                    <a:pt x="238235" y="0"/>
                  </a:lnTo>
                  <a:lnTo>
                    <a:pt x="255032" y="10727"/>
                  </a:lnTo>
                  <a:lnTo>
                    <a:pt x="265426" y="28605"/>
                  </a:lnTo>
                  <a:lnTo>
                    <a:pt x="299353" y="37503"/>
                  </a:lnTo>
                  <a:lnTo>
                    <a:pt x="299353" y="3750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481763" y="3772347"/>
              <a:ext cx="115001" cy="55048"/>
            </a:xfrm>
            <a:custGeom>
              <a:rect b="b" l="l" r="r" t="t"/>
              <a:pathLst>
                <a:path extrusionOk="0" h="55048" w="115001">
                  <a:moveTo>
                    <a:pt x="113588" y="21620"/>
                  </a:moveTo>
                  <a:lnTo>
                    <a:pt x="111093" y="24863"/>
                  </a:lnTo>
                  <a:lnTo>
                    <a:pt x="115001" y="38418"/>
                  </a:lnTo>
                  <a:lnTo>
                    <a:pt x="111093" y="45236"/>
                  </a:lnTo>
                  <a:lnTo>
                    <a:pt x="104690" y="43490"/>
                  </a:lnTo>
                  <a:lnTo>
                    <a:pt x="101447" y="54550"/>
                  </a:lnTo>
                  <a:lnTo>
                    <a:pt x="95044" y="48147"/>
                  </a:lnTo>
                  <a:lnTo>
                    <a:pt x="91469" y="35673"/>
                  </a:lnTo>
                  <a:lnTo>
                    <a:pt x="96458" y="29603"/>
                  </a:lnTo>
                  <a:lnTo>
                    <a:pt x="91469" y="28189"/>
                  </a:lnTo>
                  <a:lnTo>
                    <a:pt x="88226" y="20706"/>
                  </a:lnTo>
                  <a:lnTo>
                    <a:pt x="78247" y="14303"/>
                  </a:lnTo>
                  <a:lnTo>
                    <a:pt x="69683" y="15716"/>
                  </a:lnTo>
                  <a:lnTo>
                    <a:pt x="65026" y="23616"/>
                  </a:lnTo>
                  <a:lnTo>
                    <a:pt x="56461" y="29354"/>
                  </a:lnTo>
                  <a:lnTo>
                    <a:pt x="52137" y="30102"/>
                  </a:lnTo>
                  <a:lnTo>
                    <a:pt x="49975" y="35091"/>
                  </a:lnTo>
                  <a:lnTo>
                    <a:pt x="58873" y="47565"/>
                  </a:lnTo>
                  <a:lnTo>
                    <a:pt x="53135" y="50392"/>
                  </a:lnTo>
                  <a:lnTo>
                    <a:pt x="50308" y="53635"/>
                  </a:lnTo>
                  <a:lnTo>
                    <a:pt x="40662" y="55049"/>
                  </a:lnTo>
                  <a:lnTo>
                    <a:pt x="37835" y="41079"/>
                  </a:lnTo>
                  <a:lnTo>
                    <a:pt x="35008" y="44987"/>
                  </a:lnTo>
                  <a:lnTo>
                    <a:pt x="28605" y="43573"/>
                  </a:lnTo>
                  <a:lnTo>
                    <a:pt x="25029" y="34676"/>
                  </a:lnTo>
                  <a:lnTo>
                    <a:pt x="16797" y="32929"/>
                  </a:lnTo>
                  <a:lnTo>
                    <a:pt x="11475" y="30435"/>
                  </a:lnTo>
                  <a:lnTo>
                    <a:pt x="2910" y="30435"/>
                  </a:lnTo>
                  <a:lnTo>
                    <a:pt x="2162" y="35424"/>
                  </a:lnTo>
                  <a:lnTo>
                    <a:pt x="0" y="31848"/>
                  </a:lnTo>
                  <a:lnTo>
                    <a:pt x="1081" y="27192"/>
                  </a:lnTo>
                  <a:lnTo>
                    <a:pt x="3243" y="22535"/>
                  </a:lnTo>
                  <a:lnTo>
                    <a:pt x="2495" y="18627"/>
                  </a:lnTo>
                  <a:lnTo>
                    <a:pt x="5737" y="15799"/>
                  </a:lnTo>
                  <a:lnTo>
                    <a:pt x="1829" y="12556"/>
                  </a:lnTo>
                  <a:lnTo>
                    <a:pt x="2162" y="3243"/>
                  </a:lnTo>
                  <a:lnTo>
                    <a:pt x="10062" y="1081"/>
                  </a:lnTo>
                  <a:lnTo>
                    <a:pt x="16880" y="9313"/>
                  </a:lnTo>
                  <a:lnTo>
                    <a:pt x="16132" y="14303"/>
                  </a:lnTo>
                  <a:lnTo>
                    <a:pt x="24031" y="15384"/>
                  </a:lnTo>
                  <a:lnTo>
                    <a:pt x="26193" y="13222"/>
                  </a:lnTo>
                  <a:lnTo>
                    <a:pt x="31515" y="18959"/>
                  </a:lnTo>
                  <a:lnTo>
                    <a:pt x="41494" y="17213"/>
                  </a:lnTo>
                  <a:lnTo>
                    <a:pt x="50391" y="11475"/>
                  </a:lnTo>
                  <a:lnTo>
                    <a:pt x="62864" y="6819"/>
                  </a:lnTo>
                  <a:lnTo>
                    <a:pt x="70015" y="0"/>
                  </a:lnTo>
                  <a:lnTo>
                    <a:pt x="81075" y="1414"/>
                  </a:lnTo>
                  <a:lnTo>
                    <a:pt x="80326" y="3576"/>
                  </a:lnTo>
                  <a:lnTo>
                    <a:pt x="91386" y="4324"/>
                  </a:lnTo>
                  <a:lnTo>
                    <a:pt x="99950" y="8648"/>
                  </a:lnTo>
                  <a:lnTo>
                    <a:pt x="106353" y="15467"/>
                  </a:lnTo>
                  <a:lnTo>
                    <a:pt x="113505" y="21870"/>
                  </a:lnTo>
                  <a:lnTo>
                    <a:pt x="113505" y="2187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509786" y="3994121"/>
              <a:ext cx="267338" cy="419599"/>
            </a:xfrm>
            <a:custGeom>
              <a:rect b="b" l="l" r="r" t="t"/>
              <a:pathLst>
                <a:path extrusionOk="0" h="419599" w="267338">
                  <a:moveTo>
                    <a:pt x="232830" y="97208"/>
                  </a:moveTo>
                  <a:lnTo>
                    <a:pt x="214619" y="96127"/>
                  </a:lnTo>
                  <a:lnTo>
                    <a:pt x="211792" y="99703"/>
                  </a:lnTo>
                  <a:lnTo>
                    <a:pt x="195328" y="104027"/>
                  </a:lnTo>
                  <a:lnTo>
                    <a:pt x="172793" y="119743"/>
                  </a:lnTo>
                  <a:lnTo>
                    <a:pt x="171712" y="130470"/>
                  </a:lnTo>
                  <a:lnTo>
                    <a:pt x="166723" y="138370"/>
                  </a:lnTo>
                  <a:lnTo>
                    <a:pt x="169217" y="150843"/>
                  </a:lnTo>
                  <a:lnTo>
                    <a:pt x="157077" y="157246"/>
                  </a:lnTo>
                  <a:lnTo>
                    <a:pt x="157825" y="167224"/>
                  </a:lnTo>
                  <a:lnTo>
                    <a:pt x="152504" y="171133"/>
                  </a:lnTo>
                  <a:lnTo>
                    <a:pt x="161817" y="191838"/>
                  </a:lnTo>
                  <a:lnTo>
                    <a:pt x="173625" y="205808"/>
                  </a:lnTo>
                  <a:lnTo>
                    <a:pt x="170049" y="215787"/>
                  </a:lnTo>
                  <a:lnTo>
                    <a:pt x="183603" y="216868"/>
                  </a:lnTo>
                  <a:lnTo>
                    <a:pt x="191835" y="229341"/>
                  </a:lnTo>
                  <a:lnTo>
                    <a:pt x="209713" y="229674"/>
                  </a:lnTo>
                  <a:lnTo>
                    <a:pt x="225429" y="216452"/>
                  </a:lnTo>
                  <a:lnTo>
                    <a:pt x="225762" y="251128"/>
                  </a:lnTo>
                  <a:lnTo>
                    <a:pt x="235075" y="253622"/>
                  </a:lnTo>
                  <a:lnTo>
                    <a:pt x="246550" y="249714"/>
                  </a:lnTo>
                  <a:lnTo>
                    <a:pt x="266174" y="286884"/>
                  </a:lnTo>
                  <a:lnTo>
                    <a:pt x="262266" y="294368"/>
                  </a:lnTo>
                  <a:lnTo>
                    <a:pt x="262266" y="310833"/>
                  </a:lnTo>
                  <a:lnTo>
                    <a:pt x="263347" y="330125"/>
                  </a:lnTo>
                  <a:lnTo>
                    <a:pt x="256529" y="341600"/>
                  </a:lnTo>
                  <a:lnTo>
                    <a:pt x="260853" y="350165"/>
                  </a:lnTo>
                  <a:lnTo>
                    <a:pt x="256944" y="358065"/>
                  </a:lnTo>
                  <a:lnTo>
                    <a:pt x="267339" y="377357"/>
                  </a:lnTo>
                  <a:lnTo>
                    <a:pt x="256944" y="402054"/>
                  </a:lnTo>
                  <a:lnTo>
                    <a:pt x="253036" y="413862"/>
                  </a:lnTo>
                  <a:lnTo>
                    <a:pt x="243058" y="419599"/>
                  </a:lnTo>
                  <a:lnTo>
                    <a:pt x="221937" y="406378"/>
                  </a:lnTo>
                  <a:lnTo>
                    <a:pt x="219110" y="397064"/>
                  </a:lnTo>
                  <a:lnTo>
                    <a:pt x="177283" y="374197"/>
                  </a:lnTo>
                  <a:lnTo>
                    <a:pt x="139033" y="348835"/>
                  </a:lnTo>
                  <a:lnTo>
                    <a:pt x="122236" y="334865"/>
                  </a:lnTo>
                  <a:lnTo>
                    <a:pt x="112257" y="315905"/>
                  </a:lnTo>
                  <a:lnTo>
                    <a:pt x="115084" y="309087"/>
                  </a:lnTo>
                  <a:lnTo>
                    <a:pt x="95793" y="279068"/>
                  </a:lnTo>
                  <a:lnTo>
                    <a:pt x="72926" y="236908"/>
                  </a:lnTo>
                  <a:lnTo>
                    <a:pt x="51472" y="191173"/>
                  </a:lnTo>
                  <a:lnTo>
                    <a:pt x="42907" y="180446"/>
                  </a:lnTo>
                  <a:lnTo>
                    <a:pt x="35756" y="163649"/>
                  </a:lnTo>
                  <a:lnTo>
                    <a:pt x="19292" y="148598"/>
                  </a:lnTo>
                  <a:lnTo>
                    <a:pt x="4657" y="139284"/>
                  </a:lnTo>
                  <a:lnTo>
                    <a:pt x="10727" y="129306"/>
                  </a:lnTo>
                  <a:lnTo>
                    <a:pt x="0" y="107187"/>
                  </a:lnTo>
                  <a:lnTo>
                    <a:pt x="6070" y="91138"/>
                  </a:lnTo>
                  <a:lnTo>
                    <a:pt x="21786" y="76835"/>
                  </a:lnTo>
                  <a:lnTo>
                    <a:pt x="24281" y="86481"/>
                  </a:lnTo>
                  <a:lnTo>
                    <a:pt x="18543" y="91803"/>
                  </a:lnTo>
                  <a:lnTo>
                    <a:pt x="19624" y="100035"/>
                  </a:lnTo>
                  <a:lnTo>
                    <a:pt x="27856" y="98289"/>
                  </a:lnTo>
                  <a:lnTo>
                    <a:pt x="36089" y="100784"/>
                  </a:lnTo>
                  <a:lnTo>
                    <a:pt x="44986" y="112592"/>
                  </a:lnTo>
                  <a:lnTo>
                    <a:pt x="56046" y="102946"/>
                  </a:lnTo>
                  <a:lnTo>
                    <a:pt x="59289" y="87562"/>
                  </a:lnTo>
                  <a:lnTo>
                    <a:pt x="71429" y="67522"/>
                  </a:lnTo>
                  <a:lnTo>
                    <a:pt x="95377" y="58624"/>
                  </a:lnTo>
                  <a:lnTo>
                    <a:pt x="117163" y="34343"/>
                  </a:lnTo>
                  <a:lnTo>
                    <a:pt x="123233" y="19708"/>
                  </a:lnTo>
                  <a:lnTo>
                    <a:pt x="120406" y="2162"/>
                  </a:lnTo>
                  <a:lnTo>
                    <a:pt x="125728" y="0"/>
                  </a:lnTo>
                  <a:lnTo>
                    <a:pt x="139282" y="10727"/>
                  </a:lnTo>
                  <a:lnTo>
                    <a:pt x="145685" y="21787"/>
                  </a:lnTo>
                  <a:lnTo>
                    <a:pt x="154998" y="27524"/>
                  </a:lnTo>
                  <a:lnTo>
                    <a:pt x="167471" y="51473"/>
                  </a:lnTo>
                  <a:lnTo>
                    <a:pt x="182522" y="54716"/>
                  </a:lnTo>
                  <a:lnTo>
                    <a:pt x="193581" y="48646"/>
                  </a:lnTo>
                  <a:lnTo>
                    <a:pt x="201065" y="52554"/>
                  </a:lnTo>
                  <a:lnTo>
                    <a:pt x="213206" y="50392"/>
                  </a:lnTo>
                  <a:lnTo>
                    <a:pt x="228922" y="61119"/>
                  </a:lnTo>
                  <a:lnTo>
                    <a:pt x="216449" y="84735"/>
                  </a:lnTo>
                  <a:lnTo>
                    <a:pt x="222519" y="85067"/>
                  </a:lnTo>
                  <a:lnTo>
                    <a:pt x="232913" y="97208"/>
                  </a:lnTo>
                  <a:lnTo>
                    <a:pt x="232913" y="97208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10621478" y="3769020"/>
              <a:ext cx="93381" cy="95794"/>
            </a:xfrm>
            <a:custGeom>
              <a:rect b="b" l="l" r="r" t="t"/>
              <a:pathLst>
                <a:path extrusionOk="0" h="95794" w="93381">
                  <a:moveTo>
                    <a:pt x="87977" y="30684"/>
                  </a:moveTo>
                  <a:lnTo>
                    <a:pt x="91219" y="46068"/>
                  </a:lnTo>
                  <a:lnTo>
                    <a:pt x="93381" y="58957"/>
                  </a:lnTo>
                  <a:lnTo>
                    <a:pt x="87644" y="79662"/>
                  </a:lnTo>
                  <a:lnTo>
                    <a:pt x="78746" y="56462"/>
                  </a:lnTo>
                  <a:lnTo>
                    <a:pt x="70182" y="68270"/>
                  </a:lnTo>
                  <a:lnTo>
                    <a:pt x="77666" y="85067"/>
                  </a:lnTo>
                  <a:lnTo>
                    <a:pt x="72676" y="95794"/>
                  </a:lnTo>
                  <a:lnTo>
                    <a:pt x="47980" y="82573"/>
                  </a:lnTo>
                  <a:lnTo>
                    <a:pt x="41161" y="65776"/>
                  </a:lnTo>
                  <a:lnTo>
                    <a:pt x="46483" y="55048"/>
                  </a:lnTo>
                  <a:lnTo>
                    <a:pt x="32929" y="43989"/>
                  </a:lnTo>
                  <a:lnTo>
                    <a:pt x="27191" y="53635"/>
                  </a:lnTo>
                  <a:lnTo>
                    <a:pt x="17878" y="52554"/>
                  </a:lnTo>
                  <a:lnTo>
                    <a:pt x="3576" y="65443"/>
                  </a:lnTo>
                  <a:lnTo>
                    <a:pt x="0" y="58624"/>
                  </a:lnTo>
                  <a:lnTo>
                    <a:pt x="6403" y="39332"/>
                  </a:lnTo>
                  <a:lnTo>
                    <a:pt x="18543" y="32929"/>
                  </a:lnTo>
                  <a:lnTo>
                    <a:pt x="28937" y="24364"/>
                  </a:lnTo>
                  <a:lnTo>
                    <a:pt x="36837" y="34759"/>
                  </a:lnTo>
                  <a:lnTo>
                    <a:pt x="51888" y="28688"/>
                  </a:lnTo>
                  <a:lnTo>
                    <a:pt x="54382" y="18294"/>
                  </a:lnTo>
                  <a:lnTo>
                    <a:pt x="68685" y="17546"/>
                  </a:lnTo>
                  <a:lnTo>
                    <a:pt x="65857" y="0"/>
                  </a:lnTo>
                  <a:lnTo>
                    <a:pt x="83403" y="10727"/>
                  </a:lnTo>
                  <a:lnTo>
                    <a:pt x="85898" y="22202"/>
                  </a:lnTo>
                  <a:lnTo>
                    <a:pt x="88060" y="30767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10626135" y="3735093"/>
              <a:ext cx="31182" cy="50641"/>
            </a:xfrm>
            <a:custGeom>
              <a:rect b="b" l="l" r="r" t="t"/>
              <a:pathLst>
                <a:path extrusionOk="0" h="50641" w="31182">
                  <a:moveTo>
                    <a:pt x="31099" y="21703"/>
                  </a:moveTo>
                  <a:lnTo>
                    <a:pt x="24696" y="29187"/>
                  </a:lnTo>
                  <a:lnTo>
                    <a:pt x="19707" y="43823"/>
                  </a:lnTo>
                  <a:lnTo>
                    <a:pt x="13970" y="50641"/>
                  </a:lnTo>
                  <a:lnTo>
                    <a:pt x="0" y="34925"/>
                  </a:lnTo>
                  <a:lnTo>
                    <a:pt x="3576" y="28522"/>
                  </a:lnTo>
                  <a:lnTo>
                    <a:pt x="8232" y="22119"/>
                  </a:lnTo>
                  <a:lnTo>
                    <a:pt x="8981" y="8149"/>
                  </a:lnTo>
                  <a:lnTo>
                    <a:pt x="20040" y="6736"/>
                  </a:lnTo>
                  <a:lnTo>
                    <a:pt x="18294" y="22119"/>
                  </a:lnTo>
                  <a:lnTo>
                    <a:pt x="31183" y="0"/>
                  </a:lnTo>
                  <a:lnTo>
                    <a:pt x="31183" y="21787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10523606" y="3731850"/>
              <a:ext cx="46815" cy="68935"/>
            </a:xfrm>
            <a:custGeom>
              <a:rect b="b" l="l" r="r" t="t"/>
              <a:pathLst>
                <a:path extrusionOk="0" h="68935" w="46815">
                  <a:moveTo>
                    <a:pt x="25362" y="47149"/>
                  </a:moveTo>
                  <a:lnTo>
                    <a:pt x="0" y="68935"/>
                  </a:lnTo>
                  <a:lnTo>
                    <a:pt x="8565" y="52886"/>
                  </a:lnTo>
                  <a:lnTo>
                    <a:pt x="22119" y="38584"/>
                  </a:lnTo>
                  <a:lnTo>
                    <a:pt x="32846" y="22868"/>
                  </a:lnTo>
                  <a:lnTo>
                    <a:pt x="41078" y="0"/>
                  </a:lnTo>
                  <a:lnTo>
                    <a:pt x="46815" y="18959"/>
                  </a:lnTo>
                  <a:lnTo>
                    <a:pt x="34342" y="31433"/>
                  </a:lnTo>
                  <a:lnTo>
                    <a:pt x="25445" y="47149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10611499" y="3720042"/>
              <a:ext cx="26110" cy="33261"/>
            </a:xfrm>
            <a:custGeom>
              <a:rect b="b" l="l" r="r" t="t"/>
              <a:pathLst>
                <a:path extrusionOk="0" h="33261" w="26110">
                  <a:moveTo>
                    <a:pt x="0" y="0"/>
                  </a:moveTo>
                  <a:lnTo>
                    <a:pt x="12889" y="7151"/>
                  </a:lnTo>
                  <a:lnTo>
                    <a:pt x="25362" y="7151"/>
                  </a:lnTo>
                  <a:lnTo>
                    <a:pt x="26110" y="16465"/>
                  </a:lnTo>
                  <a:lnTo>
                    <a:pt x="17878" y="26443"/>
                  </a:lnTo>
                  <a:lnTo>
                    <a:pt x="5738" y="33262"/>
                  </a:lnTo>
                  <a:lnTo>
                    <a:pt x="3991" y="22535"/>
                  </a:lnTo>
                  <a:lnTo>
                    <a:pt x="4324" y="10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10657567" y="3704492"/>
              <a:ext cx="34341" cy="55879"/>
            </a:xfrm>
            <a:custGeom>
              <a:rect b="b" l="l" r="r" t="t"/>
              <a:pathLst>
                <a:path extrusionOk="0" h="55879" w="34341">
                  <a:moveTo>
                    <a:pt x="25777" y="9064"/>
                  </a:moveTo>
                  <a:lnTo>
                    <a:pt x="34342" y="34759"/>
                  </a:lnTo>
                  <a:lnTo>
                    <a:pt x="18293" y="28688"/>
                  </a:lnTo>
                  <a:lnTo>
                    <a:pt x="19374" y="36588"/>
                  </a:lnTo>
                  <a:lnTo>
                    <a:pt x="25777" y="50558"/>
                  </a:lnTo>
                  <a:lnTo>
                    <a:pt x="16464" y="55880"/>
                  </a:lnTo>
                  <a:lnTo>
                    <a:pt x="14302" y="39415"/>
                  </a:lnTo>
                  <a:lnTo>
                    <a:pt x="7899" y="38334"/>
                  </a:lnTo>
                  <a:lnTo>
                    <a:pt x="3576" y="24364"/>
                  </a:lnTo>
                  <a:lnTo>
                    <a:pt x="15383" y="26111"/>
                  </a:lnTo>
                  <a:lnTo>
                    <a:pt x="14302" y="17546"/>
                  </a:lnTo>
                  <a:lnTo>
                    <a:pt x="0" y="0"/>
                  </a:lnTo>
                  <a:lnTo>
                    <a:pt x="19291" y="333"/>
                  </a:lnTo>
                  <a:lnTo>
                    <a:pt x="25694" y="8898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10575827" y="3683870"/>
              <a:ext cx="25361" cy="29021"/>
            </a:xfrm>
            <a:custGeom>
              <a:rect b="b" l="l" r="r" t="t"/>
              <a:pathLst>
                <a:path extrusionOk="0" h="29021" w="25361">
                  <a:moveTo>
                    <a:pt x="25362" y="8981"/>
                  </a:moveTo>
                  <a:lnTo>
                    <a:pt x="22119" y="29021"/>
                  </a:lnTo>
                  <a:lnTo>
                    <a:pt x="12473" y="17546"/>
                  </a:lnTo>
                  <a:lnTo>
                    <a:pt x="0" y="0"/>
                  </a:lnTo>
                  <a:lnTo>
                    <a:pt x="17130" y="748"/>
                  </a:lnTo>
                  <a:lnTo>
                    <a:pt x="25362" y="898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10557450" y="3568118"/>
              <a:ext cx="97206" cy="136872"/>
            </a:xfrm>
            <a:custGeom>
              <a:rect b="b" l="l" r="r" t="t"/>
              <a:pathLst>
                <a:path extrusionOk="0" h="136872" w="97206">
                  <a:moveTo>
                    <a:pt x="20456" y="0"/>
                  </a:moveTo>
                  <a:lnTo>
                    <a:pt x="34010" y="6819"/>
                  </a:lnTo>
                  <a:lnTo>
                    <a:pt x="38999" y="748"/>
                  </a:lnTo>
                  <a:lnTo>
                    <a:pt x="41826" y="6486"/>
                  </a:lnTo>
                  <a:lnTo>
                    <a:pt x="40412" y="16132"/>
                  </a:lnTo>
                  <a:lnTo>
                    <a:pt x="49726" y="32597"/>
                  </a:lnTo>
                  <a:lnTo>
                    <a:pt x="47564" y="51556"/>
                  </a:lnTo>
                  <a:lnTo>
                    <a:pt x="37170" y="59040"/>
                  </a:lnTo>
                  <a:lnTo>
                    <a:pt x="36837" y="77583"/>
                  </a:lnTo>
                  <a:lnTo>
                    <a:pt x="43989" y="95794"/>
                  </a:lnTo>
                  <a:lnTo>
                    <a:pt x="54715" y="98289"/>
                  </a:lnTo>
                  <a:lnTo>
                    <a:pt x="63280" y="95794"/>
                  </a:lnTo>
                  <a:lnTo>
                    <a:pt x="90055" y="108268"/>
                  </a:lnTo>
                  <a:lnTo>
                    <a:pt x="89723" y="120741"/>
                  </a:lnTo>
                  <a:lnTo>
                    <a:pt x="97206" y="126479"/>
                  </a:lnTo>
                  <a:lnTo>
                    <a:pt x="96125" y="136873"/>
                  </a:lnTo>
                  <a:lnTo>
                    <a:pt x="79329" y="125813"/>
                  </a:lnTo>
                  <a:lnTo>
                    <a:pt x="70431" y="113673"/>
                  </a:lnTo>
                  <a:lnTo>
                    <a:pt x="66107" y="122238"/>
                  </a:lnTo>
                  <a:lnTo>
                    <a:pt x="51804" y="108268"/>
                  </a:lnTo>
                  <a:lnTo>
                    <a:pt x="33927" y="111843"/>
                  </a:lnTo>
                  <a:lnTo>
                    <a:pt x="23200" y="106854"/>
                  </a:lnTo>
                  <a:lnTo>
                    <a:pt x="22867" y="97208"/>
                  </a:lnTo>
                  <a:lnTo>
                    <a:pt x="28605" y="91470"/>
                  </a:lnTo>
                  <a:lnTo>
                    <a:pt x="21786" y="86148"/>
                  </a:lnTo>
                  <a:lnTo>
                    <a:pt x="20373" y="94381"/>
                  </a:lnTo>
                  <a:lnTo>
                    <a:pt x="8565" y="81159"/>
                  </a:lnTo>
                  <a:lnTo>
                    <a:pt x="3908" y="71181"/>
                  </a:lnTo>
                  <a:lnTo>
                    <a:pt x="0" y="49394"/>
                  </a:lnTo>
                  <a:lnTo>
                    <a:pt x="9313" y="56878"/>
                  </a:lnTo>
                  <a:lnTo>
                    <a:pt x="5405" y="20789"/>
                  </a:lnTo>
                  <a:lnTo>
                    <a:pt x="8232" y="83"/>
                  </a:lnTo>
                  <a:lnTo>
                    <a:pt x="20373" y="8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11283713" y="4108458"/>
              <a:ext cx="27772" cy="43240"/>
            </a:xfrm>
            <a:custGeom>
              <a:rect b="b" l="l" r="r" t="t"/>
              <a:pathLst>
                <a:path extrusionOk="0" h="43240" w="27772">
                  <a:moveTo>
                    <a:pt x="24696" y="40746"/>
                  </a:moveTo>
                  <a:lnTo>
                    <a:pt x="18959" y="43241"/>
                  </a:lnTo>
                  <a:lnTo>
                    <a:pt x="10727" y="34343"/>
                  </a:lnTo>
                  <a:lnTo>
                    <a:pt x="2827" y="19708"/>
                  </a:lnTo>
                  <a:lnTo>
                    <a:pt x="0" y="2162"/>
                  </a:lnTo>
                  <a:lnTo>
                    <a:pt x="2827" y="0"/>
                  </a:lnTo>
                  <a:lnTo>
                    <a:pt x="4573" y="6819"/>
                  </a:lnTo>
                  <a:lnTo>
                    <a:pt x="10311" y="12141"/>
                  </a:lnTo>
                  <a:lnTo>
                    <a:pt x="18876" y="26443"/>
                  </a:lnTo>
                  <a:lnTo>
                    <a:pt x="27773" y="34343"/>
                  </a:lnTo>
                  <a:lnTo>
                    <a:pt x="24530" y="40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11157236" y="4088085"/>
              <a:ext cx="83735" cy="49643"/>
            </a:xfrm>
            <a:custGeom>
              <a:rect b="b" l="l" r="r" t="t"/>
              <a:pathLst>
                <a:path extrusionOk="0" h="49643" w="83735">
                  <a:moveTo>
                    <a:pt x="74672" y="30435"/>
                  </a:moveTo>
                  <a:lnTo>
                    <a:pt x="63945" y="32181"/>
                  </a:lnTo>
                  <a:lnTo>
                    <a:pt x="60370" y="38584"/>
                  </a:lnTo>
                  <a:lnTo>
                    <a:pt x="48894" y="44322"/>
                  </a:lnTo>
                  <a:lnTo>
                    <a:pt x="38168" y="49643"/>
                  </a:lnTo>
                  <a:lnTo>
                    <a:pt x="27108" y="49643"/>
                  </a:lnTo>
                  <a:lnTo>
                    <a:pt x="11060" y="42825"/>
                  </a:lnTo>
                  <a:lnTo>
                    <a:pt x="0" y="36422"/>
                  </a:lnTo>
                  <a:lnTo>
                    <a:pt x="2162" y="29271"/>
                  </a:lnTo>
                  <a:lnTo>
                    <a:pt x="20040" y="32846"/>
                  </a:lnTo>
                  <a:lnTo>
                    <a:pt x="31515" y="31100"/>
                  </a:lnTo>
                  <a:lnTo>
                    <a:pt x="35091" y="20040"/>
                  </a:lnTo>
                  <a:lnTo>
                    <a:pt x="38334" y="19292"/>
                  </a:lnTo>
                  <a:lnTo>
                    <a:pt x="39415" y="31433"/>
                  </a:lnTo>
                  <a:lnTo>
                    <a:pt x="50890" y="30019"/>
                  </a:lnTo>
                  <a:lnTo>
                    <a:pt x="57293" y="22119"/>
                  </a:lnTo>
                  <a:lnTo>
                    <a:pt x="69101" y="13887"/>
                  </a:lnTo>
                  <a:lnTo>
                    <a:pt x="67687" y="333"/>
                  </a:lnTo>
                  <a:lnTo>
                    <a:pt x="79827" y="0"/>
                  </a:lnTo>
                  <a:lnTo>
                    <a:pt x="83736" y="3576"/>
                  </a:lnTo>
                  <a:lnTo>
                    <a:pt x="82322" y="16465"/>
                  </a:lnTo>
                  <a:lnTo>
                    <a:pt x="74838" y="3043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11003901" y="4052329"/>
              <a:ext cx="194579" cy="184770"/>
            </a:xfrm>
            <a:custGeom>
              <a:rect b="b" l="l" r="r" t="t"/>
              <a:pathLst>
                <a:path extrusionOk="0" h="184770" w="194579">
                  <a:moveTo>
                    <a:pt x="0" y="149762"/>
                  </a:moveTo>
                  <a:lnTo>
                    <a:pt x="5738" y="74673"/>
                  </a:lnTo>
                  <a:lnTo>
                    <a:pt x="9313" y="0"/>
                  </a:lnTo>
                  <a:lnTo>
                    <a:pt x="43656" y="15716"/>
                  </a:lnTo>
                  <a:lnTo>
                    <a:pt x="80493" y="28938"/>
                  </a:lnTo>
                  <a:lnTo>
                    <a:pt x="93714" y="40746"/>
                  </a:lnTo>
                  <a:lnTo>
                    <a:pt x="104441" y="52221"/>
                  </a:lnTo>
                  <a:lnTo>
                    <a:pt x="106603" y="65776"/>
                  </a:lnTo>
                  <a:lnTo>
                    <a:pt x="139449" y="80078"/>
                  </a:lnTo>
                  <a:lnTo>
                    <a:pt x="143357" y="92219"/>
                  </a:lnTo>
                  <a:lnTo>
                    <a:pt x="124814" y="94713"/>
                  </a:lnTo>
                  <a:lnTo>
                    <a:pt x="128057" y="110097"/>
                  </a:lnTo>
                  <a:lnTo>
                    <a:pt x="144853" y="125148"/>
                  </a:lnTo>
                  <a:lnTo>
                    <a:pt x="155580" y="149429"/>
                  </a:lnTo>
                  <a:lnTo>
                    <a:pt x="167388" y="148681"/>
                  </a:lnTo>
                  <a:lnTo>
                    <a:pt x="165226" y="158659"/>
                  </a:lnTo>
                  <a:lnTo>
                    <a:pt x="180610" y="162568"/>
                  </a:lnTo>
                  <a:lnTo>
                    <a:pt x="174207" y="166892"/>
                  </a:lnTo>
                  <a:lnTo>
                    <a:pt x="194579" y="176538"/>
                  </a:lnTo>
                  <a:lnTo>
                    <a:pt x="191336" y="183356"/>
                  </a:lnTo>
                  <a:lnTo>
                    <a:pt x="177782" y="184770"/>
                  </a:lnTo>
                  <a:lnTo>
                    <a:pt x="173458" y="179032"/>
                  </a:lnTo>
                  <a:lnTo>
                    <a:pt x="156661" y="176205"/>
                  </a:lnTo>
                  <a:lnTo>
                    <a:pt x="136621" y="172962"/>
                  </a:lnTo>
                  <a:lnTo>
                    <a:pt x="122319" y="158327"/>
                  </a:lnTo>
                  <a:lnTo>
                    <a:pt x="112340" y="145438"/>
                  </a:lnTo>
                  <a:lnTo>
                    <a:pt x="103443" y="125398"/>
                  </a:lnTo>
                  <a:lnTo>
                    <a:pt x="78081" y="115419"/>
                  </a:lnTo>
                  <a:lnTo>
                    <a:pt x="60536" y="121822"/>
                  </a:lnTo>
                  <a:lnTo>
                    <a:pt x="47314" y="129722"/>
                  </a:lnTo>
                  <a:lnTo>
                    <a:pt x="48395" y="146519"/>
                  </a:lnTo>
                  <a:lnTo>
                    <a:pt x="31931" y="154419"/>
                  </a:lnTo>
                  <a:lnTo>
                    <a:pt x="20872" y="150510"/>
                  </a:lnTo>
                  <a:lnTo>
                    <a:pt x="166" y="1497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11208791" y="4050333"/>
              <a:ext cx="47896" cy="51722"/>
            </a:xfrm>
            <a:custGeom>
              <a:rect b="b" l="l" r="r" t="t"/>
              <a:pathLst>
                <a:path extrusionOk="0" h="51722" w="47896">
                  <a:moveTo>
                    <a:pt x="47813" y="45652"/>
                  </a:moveTo>
                  <a:lnTo>
                    <a:pt x="41410" y="51722"/>
                  </a:lnTo>
                  <a:lnTo>
                    <a:pt x="38167" y="38168"/>
                  </a:lnTo>
                  <a:lnTo>
                    <a:pt x="34259" y="29603"/>
                  </a:lnTo>
                  <a:lnTo>
                    <a:pt x="25362" y="22119"/>
                  </a:lnTo>
                  <a:lnTo>
                    <a:pt x="14302" y="12141"/>
                  </a:lnTo>
                  <a:lnTo>
                    <a:pt x="0" y="5322"/>
                  </a:lnTo>
                  <a:lnTo>
                    <a:pt x="5738" y="0"/>
                  </a:lnTo>
                  <a:lnTo>
                    <a:pt x="16464" y="6403"/>
                  </a:lnTo>
                  <a:lnTo>
                    <a:pt x="23283" y="11392"/>
                  </a:lnTo>
                  <a:lnTo>
                    <a:pt x="31515" y="16714"/>
                  </a:lnTo>
                  <a:lnTo>
                    <a:pt x="38999" y="26360"/>
                  </a:lnTo>
                  <a:lnTo>
                    <a:pt x="46483" y="33844"/>
                  </a:lnTo>
                  <a:lnTo>
                    <a:pt x="47897" y="4565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8398951" y="2743721"/>
              <a:ext cx="178780" cy="127809"/>
            </a:xfrm>
            <a:custGeom>
              <a:rect b="b" l="l" r="r" t="t"/>
              <a:pathLst>
                <a:path extrusionOk="0" h="127809" w="178780">
                  <a:moveTo>
                    <a:pt x="92633" y="8898"/>
                  </a:moveTo>
                  <a:lnTo>
                    <a:pt x="113754" y="11392"/>
                  </a:lnTo>
                  <a:lnTo>
                    <a:pt x="145186" y="11060"/>
                  </a:lnTo>
                  <a:lnTo>
                    <a:pt x="154083" y="13554"/>
                  </a:lnTo>
                  <a:lnTo>
                    <a:pt x="159073" y="20373"/>
                  </a:lnTo>
                  <a:lnTo>
                    <a:pt x="161235" y="30019"/>
                  </a:lnTo>
                  <a:lnTo>
                    <a:pt x="167305" y="38251"/>
                  </a:lnTo>
                  <a:lnTo>
                    <a:pt x="168719" y="46816"/>
                  </a:lnTo>
                  <a:lnTo>
                    <a:pt x="158740" y="51473"/>
                  </a:lnTo>
                  <a:lnTo>
                    <a:pt x="165559" y="61451"/>
                  </a:lnTo>
                  <a:lnTo>
                    <a:pt x="167305" y="71430"/>
                  </a:lnTo>
                  <a:lnTo>
                    <a:pt x="178780" y="90722"/>
                  </a:lnTo>
                  <a:lnTo>
                    <a:pt x="177699" y="96792"/>
                  </a:lnTo>
                  <a:lnTo>
                    <a:pt x="169467" y="99287"/>
                  </a:lnTo>
                  <a:lnTo>
                    <a:pt x="155913" y="117830"/>
                  </a:lnTo>
                  <a:lnTo>
                    <a:pt x="161650" y="127809"/>
                  </a:lnTo>
                  <a:lnTo>
                    <a:pt x="157742" y="126395"/>
                  </a:lnTo>
                  <a:lnTo>
                    <a:pt x="139864" y="117830"/>
                  </a:lnTo>
                  <a:lnTo>
                    <a:pt x="127391" y="121073"/>
                  </a:lnTo>
                  <a:lnTo>
                    <a:pt x="118826" y="118911"/>
                  </a:lnTo>
                  <a:lnTo>
                    <a:pt x="108848" y="123568"/>
                  </a:lnTo>
                  <a:lnTo>
                    <a:pt x="99202" y="115668"/>
                  </a:lnTo>
                  <a:lnTo>
                    <a:pt x="92383" y="118911"/>
                  </a:lnTo>
                  <a:lnTo>
                    <a:pt x="91303" y="117498"/>
                  </a:lnTo>
                  <a:lnTo>
                    <a:pt x="81989" y="106438"/>
                  </a:lnTo>
                  <a:lnTo>
                    <a:pt x="68768" y="105357"/>
                  </a:lnTo>
                  <a:lnTo>
                    <a:pt x="66273" y="98206"/>
                  </a:lnTo>
                  <a:lnTo>
                    <a:pt x="54133" y="95711"/>
                  </a:lnTo>
                  <a:lnTo>
                    <a:pt x="51971" y="101449"/>
                  </a:lnTo>
                  <a:lnTo>
                    <a:pt x="41992" y="96792"/>
                  </a:lnTo>
                  <a:lnTo>
                    <a:pt x="42741" y="90722"/>
                  </a:lnTo>
                  <a:lnTo>
                    <a:pt x="29519" y="88976"/>
                  </a:lnTo>
                  <a:lnTo>
                    <a:pt x="20622" y="81824"/>
                  </a:lnTo>
                  <a:lnTo>
                    <a:pt x="12057" y="67854"/>
                  </a:lnTo>
                  <a:lnTo>
                    <a:pt x="12806" y="59955"/>
                  </a:lnTo>
                  <a:lnTo>
                    <a:pt x="7484" y="48147"/>
                  </a:lnTo>
                  <a:lnTo>
                    <a:pt x="665" y="40663"/>
                  </a:lnTo>
                  <a:lnTo>
                    <a:pt x="4989" y="34592"/>
                  </a:lnTo>
                  <a:lnTo>
                    <a:pt x="0" y="23533"/>
                  </a:lnTo>
                  <a:lnTo>
                    <a:pt x="11059" y="17130"/>
                  </a:lnTo>
                  <a:lnTo>
                    <a:pt x="36421" y="7151"/>
                  </a:lnTo>
                  <a:lnTo>
                    <a:pt x="57126" y="0"/>
                  </a:lnTo>
                  <a:lnTo>
                    <a:pt x="74256" y="3576"/>
                  </a:lnTo>
                  <a:lnTo>
                    <a:pt x="76418" y="8898"/>
                  </a:lnTo>
                  <a:lnTo>
                    <a:pt x="92882" y="8898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10478371" y="3007239"/>
              <a:ext cx="92383" cy="121073"/>
            </a:xfrm>
            <a:custGeom>
              <a:rect b="b" l="l" r="r" t="t"/>
              <a:pathLst>
                <a:path extrusionOk="0" h="121073" w="92383">
                  <a:moveTo>
                    <a:pt x="87394" y="13721"/>
                  </a:moveTo>
                  <a:lnTo>
                    <a:pt x="92384" y="17629"/>
                  </a:lnTo>
                  <a:lnTo>
                    <a:pt x="84484" y="16215"/>
                  </a:lnTo>
                  <a:lnTo>
                    <a:pt x="80909" y="24115"/>
                  </a:lnTo>
                  <a:lnTo>
                    <a:pt x="79828" y="31599"/>
                  </a:lnTo>
                  <a:lnTo>
                    <a:pt x="89806" y="48063"/>
                  </a:lnTo>
                  <a:lnTo>
                    <a:pt x="82988" y="53053"/>
                  </a:lnTo>
                  <a:lnTo>
                    <a:pt x="81907" y="56961"/>
                  </a:lnTo>
                  <a:lnTo>
                    <a:pt x="78663" y="63780"/>
                  </a:lnTo>
                  <a:lnTo>
                    <a:pt x="68269" y="67688"/>
                  </a:lnTo>
                  <a:lnTo>
                    <a:pt x="63280" y="73758"/>
                  </a:lnTo>
                  <a:lnTo>
                    <a:pt x="67937" y="83404"/>
                  </a:lnTo>
                  <a:lnTo>
                    <a:pt x="66856" y="85899"/>
                  </a:lnTo>
                  <a:lnTo>
                    <a:pt x="76169" y="89807"/>
                  </a:lnTo>
                  <a:lnTo>
                    <a:pt x="91885" y="99786"/>
                  </a:lnTo>
                  <a:lnTo>
                    <a:pt x="91885" y="105108"/>
                  </a:lnTo>
                  <a:lnTo>
                    <a:pt x="84733" y="106521"/>
                  </a:lnTo>
                  <a:lnTo>
                    <a:pt x="71845" y="107935"/>
                  </a:lnTo>
                  <a:lnTo>
                    <a:pt x="69683" y="117914"/>
                  </a:lnTo>
                  <a:lnTo>
                    <a:pt x="60785" y="117165"/>
                  </a:lnTo>
                  <a:lnTo>
                    <a:pt x="60785" y="119327"/>
                  </a:lnTo>
                  <a:lnTo>
                    <a:pt x="49310" y="115003"/>
                  </a:lnTo>
                  <a:lnTo>
                    <a:pt x="48978" y="119327"/>
                  </a:lnTo>
                  <a:lnTo>
                    <a:pt x="44321" y="121073"/>
                  </a:lnTo>
                  <a:lnTo>
                    <a:pt x="41826" y="116749"/>
                  </a:lnTo>
                  <a:lnTo>
                    <a:pt x="35756" y="114587"/>
                  </a:lnTo>
                  <a:lnTo>
                    <a:pt x="28938" y="111012"/>
                  </a:lnTo>
                  <a:lnTo>
                    <a:pt x="29270" y="101033"/>
                  </a:lnTo>
                  <a:lnTo>
                    <a:pt x="32513" y="98206"/>
                  </a:lnTo>
                  <a:lnTo>
                    <a:pt x="28938" y="94298"/>
                  </a:lnTo>
                  <a:lnTo>
                    <a:pt x="27524" y="81824"/>
                  </a:lnTo>
                  <a:lnTo>
                    <a:pt x="24281" y="78249"/>
                  </a:lnTo>
                  <a:lnTo>
                    <a:pt x="12141" y="75754"/>
                  </a:lnTo>
                  <a:lnTo>
                    <a:pt x="0" y="69684"/>
                  </a:lnTo>
                  <a:lnTo>
                    <a:pt x="7484" y="55048"/>
                  </a:lnTo>
                  <a:lnTo>
                    <a:pt x="21454" y="42908"/>
                  </a:lnTo>
                  <a:lnTo>
                    <a:pt x="25362" y="26443"/>
                  </a:lnTo>
                  <a:lnTo>
                    <a:pt x="38251" y="33595"/>
                  </a:lnTo>
                  <a:lnTo>
                    <a:pt x="54715" y="34676"/>
                  </a:lnTo>
                  <a:lnTo>
                    <a:pt x="44737" y="22535"/>
                  </a:lnTo>
                  <a:lnTo>
                    <a:pt x="67604" y="12889"/>
                  </a:lnTo>
                  <a:lnTo>
                    <a:pt x="67604" y="0"/>
                  </a:lnTo>
                  <a:lnTo>
                    <a:pt x="87228" y="13554"/>
                  </a:lnTo>
                  <a:lnTo>
                    <a:pt x="87228" y="1355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6914411" y="4436671"/>
              <a:ext cx="171296" cy="188262"/>
            </a:xfrm>
            <a:custGeom>
              <a:rect b="b" l="l" r="r" t="t"/>
              <a:pathLst>
                <a:path extrusionOk="0" h="188262" w="171296">
                  <a:moveTo>
                    <a:pt x="85482" y="19209"/>
                  </a:moveTo>
                  <a:lnTo>
                    <a:pt x="92633" y="31682"/>
                  </a:lnTo>
                  <a:lnTo>
                    <a:pt x="94047" y="62782"/>
                  </a:lnTo>
                  <a:lnTo>
                    <a:pt x="115168" y="67439"/>
                  </a:lnTo>
                  <a:lnTo>
                    <a:pt x="123067" y="62782"/>
                  </a:lnTo>
                  <a:lnTo>
                    <a:pt x="137037" y="69185"/>
                  </a:lnTo>
                  <a:lnTo>
                    <a:pt x="141361" y="76004"/>
                  </a:lnTo>
                  <a:lnTo>
                    <a:pt x="145269" y="97125"/>
                  </a:lnTo>
                  <a:lnTo>
                    <a:pt x="148096" y="105690"/>
                  </a:lnTo>
                  <a:lnTo>
                    <a:pt x="155580" y="106771"/>
                  </a:lnTo>
                  <a:lnTo>
                    <a:pt x="162731" y="103195"/>
                  </a:lnTo>
                  <a:lnTo>
                    <a:pt x="170215" y="107103"/>
                  </a:lnTo>
                  <a:lnTo>
                    <a:pt x="171296" y="119992"/>
                  </a:lnTo>
                  <a:lnTo>
                    <a:pt x="170215" y="133547"/>
                  </a:lnTo>
                  <a:lnTo>
                    <a:pt x="167721" y="146768"/>
                  </a:lnTo>
                  <a:lnTo>
                    <a:pt x="166640" y="166809"/>
                  </a:lnTo>
                  <a:lnTo>
                    <a:pt x="151256" y="184687"/>
                  </a:lnTo>
                  <a:lnTo>
                    <a:pt x="136205" y="188263"/>
                  </a:lnTo>
                  <a:lnTo>
                    <a:pt x="113671" y="184687"/>
                  </a:lnTo>
                  <a:lnTo>
                    <a:pt x="92966" y="178617"/>
                  </a:lnTo>
                  <a:lnTo>
                    <a:pt x="108016" y="143609"/>
                  </a:lnTo>
                  <a:lnTo>
                    <a:pt x="104108" y="133630"/>
                  </a:lnTo>
                  <a:lnTo>
                    <a:pt x="82987" y="124732"/>
                  </a:lnTo>
                  <a:lnTo>
                    <a:pt x="56877" y="107602"/>
                  </a:lnTo>
                  <a:lnTo>
                    <a:pt x="40413" y="104027"/>
                  </a:lnTo>
                  <a:lnTo>
                    <a:pt x="0" y="66857"/>
                  </a:lnTo>
                  <a:lnTo>
                    <a:pt x="5322" y="39332"/>
                  </a:lnTo>
                  <a:lnTo>
                    <a:pt x="4573" y="26859"/>
                  </a:lnTo>
                  <a:lnTo>
                    <a:pt x="12057" y="6819"/>
                  </a:lnTo>
                  <a:lnTo>
                    <a:pt x="46400" y="0"/>
                  </a:lnTo>
                  <a:lnTo>
                    <a:pt x="64943" y="333"/>
                  </a:lnTo>
                  <a:lnTo>
                    <a:pt x="84234" y="12141"/>
                  </a:lnTo>
                  <a:lnTo>
                    <a:pt x="85315" y="19292"/>
                  </a:lnTo>
                  <a:lnTo>
                    <a:pt x="85315" y="1929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8833262" y="3246475"/>
              <a:ext cx="11391" cy="26859"/>
            </a:xfrm>
            <a:custGeom>
              <a:rect b="b" l="l" r="r" t="t"/>
              <a:pathLst>
                <a:path extrusionOk="0" h="26859" w="11391">
                  <a:moveTo>
                    <a:pt x="9978" y="2910"/>
                  </a:moveTo>
                  <a:lnTo>
                    <a:pt x="11392" y="17213"/>
                  </a:lnTo>
                  <a:lnTo>
                    <a:pt x="9230" y="24032"/>
                  </a:lnTo>
                  <a:lnTo>
                    <a:pt x="332" y="26859"/>
                  </a:lnTo>
                  <a:lnTo>
                    <a:pt x="665" y="20789"/>
                  </a:lnTo>
                  <a:lnTo>
                    <a:pt x="5322" y="17546"/>
                  </a:lnTo>
                  <a:lnTo>
                    <a:pt x="0" y="15051"/>
                  </a:lnTo>
                  <a:lnTo>
                    <a:pt x="2495" y="0"/>
                  </a:lnTo>
                  <a:lnTo>
                    <a:pt x="9978" y="2827"/>
                  </a:lnTo>
                  <a:lnTo>
                    <a:pt x="9978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9156729" y="3393660"/>
              <a:ext cx="17379" cy="35756"/>
            </a:xfrm>
            <a:custGeom>
              <a:rect b="b" l="l" r="r" t="t"/>
              <a:pathLst>
                <a:path extrusionOk="0" h="35756" w="17379">
                  <a:moveTo>
                    <a:pt x="14552" y="34010"/>
                  </a:moveTo>
                  <a:lnTo>
                    <a:pt x="9230" y="35757"/>
                  </a:lnTo>
                  <a:lnTo>
                    <a:pt x="2827" y="31100"/>
                  </a:lnTo>
                  <a:lnTo>
                    <a:pt x="0" y="14303"/>
                  </a:lnTo>
                  <a:lnTo>
                    <a:pt x="3908" y="2495"/>
                  </a:lnTo>
                  <a:lnTo>
                    <a:pt x="9230" y="0"/>
                  </a:lnTo>
                  <a:lnTo>
                    <a:pt x="15633" y="7151"/>
                  </a:lnTo>
                  <a:lnTo>
                    <a:pt x="17379" y="20373"/>
                  </a:lnTo>
                  <a:lnTo>
                    <a:pt x="14552" y="33927"/>
                  </a:lnTo>
                  <a:lnTo>
                    <a:pt x="14552" y="33927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8521852" y="2889409"/>
              <a:ext cx="173375" cy="102280"/>
            </a:xfrm>
            <a:custGeom>
              <a:rect b="b" l="l" r="r" t="t"/>
              <a:pathLst>
                <a:path extrusionOk="0" h="102280" w="173375">
                  <a:moveTo>
                    <a:pt x="109097" y="83"/>
                  </a:moveTo>
                  <a:lnTo>
                    <a:pt x="114835" y="2578"/>
                  </a:lnTo>
                  <a:lnTo>
                    <a:pt x="121238" y="8981"/>
                  </a:lnTo>
                  <a:lnTo>
                    <a:pt x="128389" y="18294"/>
                  </a:lnTo>
                  <a:lnTo>
                    <a:pt x="140529" y="31848"/>
                  </a:lnTo>
                  <a:lnTo>
                    <a:pt x="142691" y="41494"/>
                  </a:lnTo>
                  <a:lnTo>
                    <a:pt x="141943" y="51140"/>
                  </a:lnTo>
                  <a:lnTo>
                    <a:pt x="146600" y="61535"/>
                  </a:lnTo>
                  <a:lnTo>
                    <a:pt x="155165" y="65859"/>
                  </a:lnTo>
                  <a:lnTo>
                    <a:pt x="163397" y="61950"/>
                  </a:lnTo>
                  <a:lnTo>
                    <a:pt x="171961" y="65859"/>
                  </a:lnTo>
                  <a:lnTo>
                    <a:pt x="173375" y="71929"/>
                  </a:lnTo>
                  <a:lnTo>
                    <a:pt x="165143" y="76586"/>
                  </a:lnTo>
                  <a:lnTo>
                    <a:pt x="159405" y="74424"/>
                  </a:lnTo>
                  <a:lnTo>
                    <a:pt x="157992" y="101948"/>
                  </a:lnTo>
                  <a:lnTo>
                    <a:pt x="146932" y="99453"/>
                  </a:lnTo>
                  <a:lnTo>
                    <a:pt x="132630" y="91221"/>
                  </a:lnTo>
                  <a:lnTo>
                    <a:pt x="111509" y="96543"/>
                  </a:lnTo>
                  <a:lnTo>
                    <a:pt x="103277" y="102280"/>
                  </a:lnTo>
                  <a:lnTo>
                    <a:pt x="76085" y="100867"/>
                  </a:lnTo>
                  <a:lnTo>
                    <a:pt x="61783" y="97624"/>
                  </a:lnTo>
                  <a:lnTo>
                    <a:pt x="54964" y="99037"/>
                  </a:lnTo>
                  <a:lnTo>
                    <a:pt x="48562" y="89724"/>
                  </a:lnTo>
                  <a:lnTo>
                    <a:pt x="44986" y="85816"/>
                  </a:lnTo>
                  <a:lnTo>
                    <a:pt x="48562" y="81908"/>
                  </a:lnTo>
                  <a:lnTo>
                    <a:pt x="43905" y="79413"/>
                  </a:lnTo>
                  <a:lnTo>
                    <a:pt x="38583" y="84402"/>
                  </a:lnTo>
                  <a:lnTo>
                    <a:pt x="27524" y="77583"/>
                  </a:lnTo>
                  <a:lnTo>
                    <a:pt x="25029" y="68270"/>
                  </a:lnTo>
                  <a:lnTo>
                    <a:pt x="13554" y="63281"/>
                  </a:lnTo>
                  <a:lnTo>
                    <a:pt x="10727" y="55797"/>
                  </a:lnTo>
                  <a:lnTo>
                    <a:pt x="0" y="47232"/>
                  </a:lnTo>
                  <a:lnTo>
                    <a:pt x="13970" y="42908"/>
                  </a:lnTo>
                  <a:lnTo>
                    <a:pt x="23283" y="27524"/>
                  </a:lnTo>
                  <a:lnTo>
                    <a:pt x="30102" y="12473"/>
                  </a:lnTo>
                  <a:lnTo>
                    <a:pt x="40496" y="7817"/>
                  </a:lnTo>
                  <a:lnTo>
                    <a:pt x="47647" y="2827"/>
                  </a:lnTo>
                  <a:lnTo>
                    <a:pt x="59122" y="5322"/>
                  </a:lnTo>
                  <a:lnTo>
                    <a:pt x="70597" y="5322"/>
                  </a:lnTo>
                  <a:lnTo>
                    <a:pt x="79495" y="11060"/>
                  </a:lnTo>
                  <a:lnTo>
                    <a:pt x="85232" y="7484"/>
                  </a:lnTo>
                  <a:lnTo>
                    <a:pt x="98121" y="5322"/>
                  </a:lnTo>
                  <a:lnTo>
                    <a:pt x="101697" y="0"/>
                  </a:lnTo>
                  <a:lnTo>
                    <a:pt x="109181" y="0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8745036" y="4018818"/>
              <a:ext cx="36421" cy="41078"/>
            </a:xfrm>
            <a:custGeom>
              <a:rect b="b" l="l" r="r" t="t"/>
              <a:pathLst>
                <a:path extrusionOk="0" h="41078" w="36421">
                  <a:moveTo>
                    <a:pt x="28522" y="0"/>
                  </a:moveTo>
                  <a:lnTo>
                    <a:pt x="36421" y="12889"/>
                  </a:lnTo>
                  <a:lnTo>
                    <a:pt x="35340" y="26443"/>
                  </a:lnTo>
                  <a:lnTo>
                    <a:pt x="29603" y="29271"/>
                  </a:lnTo>
                  <a:lnTo>
                    <a:pt x="18543" y="27857"/>
                  </a:lnTo>
                  <a:lnTo>
                    <a:pt x="12473" y="41079"/>
                  </a:lnTo>
                  <a:lnTo>
                    <a:pt x="0" y="39332"/>
                  </a:lnTo>
                  <a:lnTo>
                    <a:pt x="2162" y="26443"/>
                  </a:lnTo>
                  <a:lnTo>
                    <a:pt x="4989" y="24697"/>
                  </a:lnTo>
                  <a:lnTo>
                    <a:pt x="5738" y="11143"/>
                  </a:lnTo>
                  <a:lnTo>
                    <a:pt x="11475" y="4740"/>
                  </a:lnTo>
                  <a:lnTo>
                    <a:pt x="16464" y="7235"/>
                  </a:lnTo>
                  <a:lnTo>
                    <a:pt x="28605" y="83"/>
                  </a:lnTo>
                  <a:lnTo>
                    <a:pt x="28605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7818290" y="3358402"/>
              <a:ext cx="169383" cy="152589"/>
            </a:xfrm>
            <a:custGeom>
              <a:rect b="b" l="l" r="r" t="t"/>
              <a:pathLst>
                <a:path extrusionOk="0" h="152589" w="169383">
                  <a:moveTo>
                    <a:pt x="169384" y="0"/>
                  </a:moveTo>
                  <a:lnTo>
                    <a:pt x="169051" y="1414"/>
                  </a:lnTo>
                  <a:lnTo>
                    <a:pt x="168719" y="5738"/>
                  </a:lnTo>
                  <a:lnTo>
                    <a:pt x="167970" y="40746"/>
                  </a:lnTo>
                  <a:lnTo>
                    <a:pt x="103609" y="39332"/>
                  </a:lnTo>
                  <a:lnTo>
                    <a:pt x="102861" y="98289"/>
                  </a:lnTo>
                  <a:lnTo>
                    <a:pt x="84318" y="100035"/>
                  </a:lnTo>
                  <a:lnTo>
                    <a:pt x="78996" y="111843"/>
                  </a:lnTo>
                  <a:lnTo>
                    <a:pt x="82239" y="145105"/>
                  </a:lnTo>
                  <a:lnTo>
                    <a:pt x="4657" y="145105"/>
                  </a:lnTo>
                  <a:lnTo>
                    <a:pt x="0" y="152589"/>
                  </a:lnTo>
                  <a:lnTo>
                    <a:pt x="1081" y="142943"/>
                  </a:lnTo>
                  <a:lnTo>
                    <a:pt x="1414" y="142943"/>
                  </a:lnTo>
                  <a:lnTo>
                    <a:pt x="46067" y="141197"/>
                  </a:lnTo>
                  <a:lnTo>
                    <a:pt x="48562" y="132965"/>
                  </a:lnTo>
                  <a:lnTo>
                    <a:pt x="57127" y="122570"/>
                  </a:lnTo>
                  <a:lnTo>
                    <a:pt x="64278" y="90805"/>
                  </a:lnTo>
                  <a:lnTo>
                    <a:pt x="92550" y="66108"/>
                  </a:lnTo>
                  <a:lnTo>
                    <a:pt x="102196" y="37170"/>
                  </a:lnTo>
                  <a:lnTo>
                    <a:pt x="108599" y="35424"/>
                  </a:lnTo>
                  <a:lnTo>
                    <a:pt x="115417" y="17546"/>
                  </a:lnTo>
                  <a:lnTo>
                    <a:pt x="131882" y="15051"/>
                  </a:lnTo>
                  <a:lnTo>
                    <a:pt x="139033" y="18294"/>
                  </a:lnTo>
                  <a:lnTo>
                    <a:pt x="147930" y="18294"/>
                  </a:lnTo>
                  <a:lnTo>
                    <a:pt x="154333" y="12972"/>
                  </a:lnTo>
                  <a:lnTo>
                    <a:pt x="166474" y="12224"/>
                  </a:lnTo>
                  <a:lnTo>
                    <a:pt x="166141" y="83"/>
                  </a:lnTo>
                  <a:lnTo>
                    <a:pt x="169384" y="83"/>
                  </a:lnTo>
                  <a:lnTo>
                    <a:pt x="169384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8835423" y="3254874"/>
              <a:ext cx="425995" cy="362970"/>
            </a:xfrm>
            <a:custGeom>
              <a:rect b="b" l="l" r="r" t="t"/>
              <a:pathLst>
                <a:path extrusionOk="0" h="362970" w="425995">
                  <a:moveTo>
                    <a:pt x="230086" y="70266"/>
                  </a:moveTo>
                  <a:lnTo>
                    <a:pt x="247964" y="72428"/>
                  </a:lnTo>
                  <a:lnTo>
                    <a:pt x="254034" y="83487"/>
                  </a:lnTo>
                  <a:lnTo>
                    <a:pt x="268004" y="82739"/>
                  </a:lnTo>
                  <a:lnTo>
                    <a:pt x="277650" y="102779"/>
                  </a:lnTo>
                  <a:lnTo>
                    <a:pt x="288044" y="107769"/>
                  </a:lnTo>
                  <a:lnTo>
                    <a:pt x="292368" y="116001"/>
                  </a:lnTo>
                  <a:lnTo>
                    <a:pt x="306670" y="125647"/>
                  </a:lnTo>
                  <a:lnTo>
                    <a:pt x="309165" y="134960"/>
                  </a:lnTo>
                  <a:lnTo>
                    <a:pt x="307751" y="142860"/>
                  </a:lnTo>
                  <a:lnTo>
                    <a:pt x="310994" y="150344"/>
                  </a:lnTo>
                  <a:lnTo>
                    <a:pt x="317397" y="156747"/>
                  </a:lnTo>
                  <a:lnTo>
                    <a:pt x="320640" y="164231"/>
                  </a:lnTo>
                  <a:lnTo>
                    <a:pt x="324216" y="169969"/>
                  </a:lnTo>
                  <a:lnTo>
                    <a:pt x="330618" y="174625"/>
                  </a:lnTo>
                  <a:lnTo>
                    <a:pt x="335940" y="172879"/>
                  </a:lnTo>
                  <a:lnTo>
                    <a:pt x="340597" y="181776"/>
                  </a:lnTo>
                  <a:lnTo>
                    <a:pt x="341678" y="186766"/>
                  </a:lnTo>
                  <a:lnTo>
                    <a:pt x="351324" y="210382"/>
                  </a:lnTo>
                  <a:lnTo>
                    <a:pt x="411693" y="221857"/>
                  </a:lnTo>
                  <a:lnTo>
                    <a:pt x="415269" y="216868"/>
                  </a:lnTo>
                  <a:lnTo>
                    <a:pt x="425996" y="233332"/>
                  </a:lnTo>
                  <a:lnTo>
                    <a:pt x="416682" y="279068"/>
                  </a:lnTo>
                  <a:lnTo>
                    <a:pt x="358392" y="301935"/>
                  </a:lnTo>
                  <a:lnTo>
                    <a:pt x="301598" y="310833"/>
                  </a:lnTo>
                  <a:lnTo>
                    <a:pt x="283720" y="321227"/>
                  </a:lnTo>
                  <a:lnTo>
                    <a:pt x="271247" y="345176"/>
                  </a:lnTo>
                  <a:lnTo>
                    <a:pt x="261934" y="349084"/>
                  </a:lnTo>
                  <a:lnTo>
                    <a:pt x="256612" y="341600"/>
                  </a:lnTo>
                  <a:lnTo>
                    <a:pt x="249128" y="342681"/>
                  </a:lnTo>
                  <a:lnTo>
                    <a:pt x="229504" y="340186"/>
                  </a:lnTo>
                  <a:lnTo>
                    <a:pt x="225596" y="338024"/>
                  </a:lnTo>
                  <a:lnTo>
                    <a:pt x="202728" y="338357"/>
                  </a:lnTo>
                  <a:lnTo>
                    <a:pt x="197407" y="340519"/>
                  </a:lnTo>
                  <a:lnTo>
                    <a:pt x="188842" y="334781"/>
                  </a:lnTo>
                  <a:lnTo>
                    <a:pt x="184185" y="345841"/>
                  </a:lnTo>
                  <a:lnTo>
                    <a:pt x="187012" y="355487"/>
                  </a:lnTo>
                  <a:lnTo>
                    <a:pt x="178447" y="362971"/>
                  </a:lnTo>
                  <a:lnTo>
                    <a:pt x="175205" y="352992"/>
                  </a:lnTo>
                  <a:lnTo>
                    <a:pt x="168802" y="346174"/>
                  </a:lnTo>
                  <a:lnTo>
                    <a:pt x="167055" y="336860"/>
                  </a:lnTo>
                  <a:lnTo>
                    <a:pt x="155996" y="328628"/>
                  </a:lnTo>
                  <a:lnTo>
                    <a:pt x="144188" y="309336"/>
                  </a:lnTo>
                  <a:lnTo>
                    <a:pt x="137370" y="290792"/>
                  </a:lnTo>
                  <a:lnTo>
                    <a:pt x="122735" y="275076"/>
                  </a:lnTo>
                  <a:lnTo>
                    <a:pt x="113837" y="271168"/>
                  </a:lnTo>
                  <a:lnTo>
                    <a:pt x="99202" y="249381"/>
                  </a:lnTo>
                  <a:lnTo>
                    <a:pt x="95959" y="233665"/>
                  </a:lnTo>
                  <a:lnTo>
                    <a:pt x="95959" y="220111"/>
                  </a:lnTo>
                  <a:lnTo>
                    <a:pt x="83071" y="194416"/>
                  </a:lnTo>
                  <a:lnTo>
                    <a:pt x="73092" y="185518"/>
                  </a:lnTo>
                  <a:lnTo>
                    <a:pt x="62365" y="180862"/>
                  </a:lnTo>
                  <a:lnTo>
                    <a:pt x="54881" y="167640"/>
                  </a:lnTo>
                  <a:lnTo>
                    <a:pt x="55630" y="162651"/>
                  </a:lnTo>
                  <a:lnTo>
                    <a:pt x="49227" y="150510"/>
                  </a:lnTo>
                  <a:lnTo>
                    <a:pt x="43157" y="145521"/>
                  </a:lnTo>
                  <a:lnTo>
                    <a:pt x="34259" y="128391"/>
                  </a:lnTo>
                  <a:lnTo>
                    <a:pt x="20705" y="110180"/>
                  </a:lnTo>
                  <a:lnTo>
                    <a:pt x="9646" y="94464"/>
                  </a:lnTo>
                  <a:lnTo>
                    <a:pt x="0" y="94464"/>
                  </a:lnTo>
                  <a:lnTo>
                    <a:pt x="1746" y="81991"/>
                  </a:lnTo>
                  <a:lnTo>
                    <a:pt x="2079" y="73758"/>
                  </a:lnTo>
                  <a:lnTo>
                    <a:pt x="3493" y="64445"/>
                  </a:lnTo>
                  <a:lnTo>
                    <a:pt x="25611" y="68353"/>
                  </a:lnTo>
                  <a:lnTo>
                    <a:pt x="33095" y="61202"/>
                  </a:lnTo>
                  <a:lnTo>
                    <a:pt x="37003" y="52970"/>
                  </a:lnTo>
                  <a:lnTo>
                    <a:pt x="51638" y="49727"/>
                  </a:lnTo>
                  <a:lnTo>
                    <a:pt x="54133" y="41827"/>
                  </a:lnTo>
                  <a:lnTo>
                    <a:pt x="59871" y="38251"/>
                  </a:lnTo>
                  <a:lnTo>
                    <a:pt x="38417" y="15051"/>
                  </a:lnTo>
                  <a:lnTo>
                    <a:pt x="75587" y="3576"/>
                  </a:lnTo>
                  <a:lnTo>
                    <a:pt x="78830" y="0"/>
                  </a:lnTo>
                  <a:lnTo>
                    <a:pt x="103110" y="6403"/>
                  </a:lnTo>
                  <a:lnTo>
                    <a:pt x="133877" y="22452"/>
                  </a:lnTo>
                  <a:lnTo>
                    <a:pt x="193914" y="68520"/>
                  </a:lnTo>
                  <a:lnTo>
                    <a:pt x="230335" y="70266"/>
                  </a:lnTo>
                  <a:lnTo>
                    <a:pt x="230335" y="70266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8598769" y="3487874"/>
              <a:ext cx="325462" cy="307090"/>
            </a:xfrm>
            <a:custGeom>
              <a:rect b="b" l="l" r="r" t="t"/>
              <a:pathLst>
                <a:path extrusionOk="0" h="307090" w="325462">
                  <a:moveTo>
                    <a:pt x="289873" y="173877"/>
                  </a:moveTo>
                  <a:lnTo>
                    <a:pt x="287379" y="193501"/>
                  </a:lnTo>
                  <a:lnTo>
                    <a:pt x="280227" y="216369"/>
                  </a:lnTo>
                  <a:lnTo>
                    <a:pt x="268420" y="227428"/>
                  </a:lnTo>
                  <a:lnTo>
                    <a:pt x="260187" y="245307"/>
                  </a:lnTo>
                  <a:lnTo>
                    <a:pt x="258441" y="254620"/>
                  </a:lnTo>
                  <a:lnTo>
                    <a:pt x="249128" y="261023"/>
                  </a:lnTo>
                  <a:lnTo>
                    <a:pt x="243806" y="284972"/>
                  </a:lnTo>
                  <a:lnTo>
                    <a:pt x="243806" y="287799"/>
                  </a:lnTo>
                  <a:lnTo>
                    <a:pt x="240979" y="287050"/>
                  </a:lnTo>
                  <a:lnTo>
                    <a:pt x="241311" y="275575"/>
                  </a:lnTo>
                  <a:lnTo>
                    <a:pt x="238484" y="267675"/>
                  </a:lnTo>
                  <a:lnTo>
                    <a:pt x="228090" y="258778"/>
                  </a:lnTo>
                  <a:lnTo>
                    <a:pt x="224847" y="242313"/>
                  </a:lnTo>
                  <a:lnTo>
                    <a:pt x="227009" y="225183"/>
                  </a:lnTo>
                  <a:lnTo>
                    <a:pt x="217696" y="223770"/>
                  </a:lnTo>
                  <a:lnTo>
                    <a:pt x="216282" y="228759"/>
                  </a:lnTo>
                  <a:lnTo>
                    <a:pt x="204142" y="230173"/>
                  </a:lnTo>
                  <a:lnTo>
                    <a:pt x="209464" y="236575"/>
                  </a:lnTo>
                  <a:lnTo>
                    <a:pt x="211210" y="250545"/>
                  </a:lnTo>
                  <a:lnTo>
                    <a:pt x="200483" y="263019"/>
                  </a:lnTo>
                  <a:lnTo>
                    <a:pt x="190837" y="279483"/>
                  </a:lnTo>
                  <a:lnTo>
                    <a:pt x="180443" y="281978"/>
                  </a:lnTo>
                  <a:lnTo>
                    <a:pt x="163313" y="268756"/>
                  </a:lnTo>
                  <a:lnTo>
                    <a:pt x="155830" y="273413"/>
                  </a:lnTo>
                  <a:lnTo>
                    <a:pt x="154083" y="279816"/>
                  </a:lnTo>
                  <a:lnTo>
                    <a:pt x="143689" y="284473"/>
                  </a:lnTo>
                  <a:lnTo>
                    <a:pt x="142941" y="289129"/>
                  </a:lnTo>
                  <a:lnTo>
                    <a:pt x="122901" y="289129"/>
                  </a:lnTo>
                  <a:lnTo>
                    <a:pt x="120074" y="284473"/>
                  </a:lnTo>
                  <a:lnTo>
                    <a:pt x="105439" y="283392"/>
                  </a:lnTo>
                  <a:lnTo>
                    <a:pt x="98288" y="287300"/>
                  </a:lnTo>
                  <a:lnTo>
                    <a:pt x="92550" y="285554"/>
                  </a:lnTo>
                  <a:lnTo>
                    <a:pt x="82156" y="271999"/>
                  </a:lnTo>
                  <a:lnTo>
                    <a:pt x="78580" y="265929"/>
                  </a:lnTo>
                  <a:lnTo>
                    <a:pt x="63945" y="269172"/>
                  </a:lnTo>
                  <a:lnTo>
                    <a:pt x="58623" y="279567"/>
                  </a:lnTo>
                  <a:lnTo>
                    <a:pt x="53967" y="300272"/>
                  </a:lnTo>
                  <a:lnTo>
                    <a:pt x="46815" y="304596"/>
                  </a:lnTo>
                  <a:lnTo>
                    <a:pt x="40745" y="307091"/>
                  </a:lnTo>
                  <a:lnTo>
                    <a:pt x="38999" y="306010"/>
                  </a:lnTo>
                  <a:lnTo>
                    <a:pt x="32180" y="299191"/>
                  </a:lnTo>
                  <a:lnTo>
                    <a:pt x="30767" y="292040"/>
                  </a:lnTo>
                  <a:lnTo>
                    <a:pt x="33594" y="282726"/>
                  </a:lnTo>
                  <a:lnTo>
                    <a:pt x="33594" y="273080"/>
                  </a:lnTo>
                  <a:lnTo>
                    <a:pt x="21786" y="258778"/>
                  </a:lnTo>
                  <a:lnTo>
                    <a:pt x="19292" y="249132"/>
                  </a:lnTo>
                  <a:lnTo>
                    <a:pt x="19292" y="243394"/>
                  </a:lnTo>
                  <a:lnTo>
                    <a:pt x="11808" y="236575"/>
                  </a:lnTo>
                  <a:lnTo>
                    <a:pt x="11475" y="223354"/>
                  </a:lnTo>
                  <a:lnTo>
                    <a:pt x="6819" y="214456"/>
                  </a:lnTo>
                  <a:lnTo>
                    <a:pt x="0" y="215870"/>
                  </a:lnTo>
                  <a:lnTo>
                    <a:pt x="1746" y="207305"/>
                  </a:lnTo>
                  <a:lnTo>
                    <a:pt x="6735" y="197992"/>
                  </a:lnTo>
                  <a:lnTo>
                    <a:pt x="4241" y="188346"/>
                  </a:lnTo>
                  <a:lnTo>
                    <a:pt x="10644" y="181194"/>
                  </a:lnTo>
                  <a:lnTo>
                    <a:pt x="6320" y="175872"/>
                  </a:lnTo>
                  <a:lnTo>
                    <a:pt x="10976" y="161902"/>
                  </a:lnTo>
                  <a:lnTo>
                    <a:pt x="19874" y="144772"/>
                  </a:lnTo>
                  <a:lnTo>
                    <a:pt x="37003" y="146519"/>
                  </a:lnTo>
                  <a:lnTo>
                    <a:pt x="33095" y="55381"/>
                  </a:lnTo>
                  <a:lnTo>
                    <a:pt x="33095" y="45735"/>
                  </a:lnTo>
                  <a:lnTo>
                    <a:pt x="55962" y="45735"/>
                  </a:lnTo>
                  <a:lnTo>
                    <a:pt x="54216" y="0"/>
                  </a:lnTo>
                  <a:lnTo>
                    <a:pt x="289707" y="0"/>
                  </a:lnTo>
                  <a:lnTo>
                    <a:pt x="297191" y="22535"/>
                  </a:lnTo>
                  <a:lnTo>
                    <a:pt x="292867" y="26443"/>
                  </a:lnTo>
                  <a:lnTo>
                    <a:pt x="297191" y="50392"/>
                  </a:lnTo>
                  <a:lnTo>
                    <a:pt x="306088" y="77583"/>
                  </a:lnTo>
                  <a:lnTo>
                    <a:pt x="313988" y="83321"/>
                  </a:lnTo>
                  <a:lnTo>
                    <a:pt x="325463" y="91886"/>
                  </a:lnTo>
                  <a:lnTo>
                    <a:pt x="315817" y="104775"/>
                  </a:lnTo>
                  <a:lnTo>
                    <a:pt x="301515" y="108683"/>
                  </a:lnTo>
                  <a:lnTo>
                    <a:pt x="295444" y="115835"/>
                  </a:lnTo>
                  <a:lnTo>
                    <a:pt x="294363" y="130886"/>
                  </a:lnTo>
                  <a:lnTo>
                    <a:pt x="287212" y="164813"/>
                  </a:lnTo>
                  <a:lnTo>
                    <a:pt x="289707" y="173710"/>
                  </a:lnTo>
                  <a:lnTo>
                    <a:pt x="289707" y="17371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8639597" y="3711810"/>
              <a:ext cx="231832" cy="200486"/>
            </a:xfrm>
            <a:custGeom>
              <a:rect b="b" l="l" r="r" t="t"/>
              <a:pathLst>
                <a:path extrusionOk="0" h="200486" w="231832">
                  <a:moveTo>
                    <a:pt x="202895" y="63946"/>
                  </a:moveTo>
                  <a:lnTo>
                    <a:pt x="203643" y="81824"/>
                  </a:lnTo>
                  <a:lnTo>
                    <a:pt x="200816" y="88643"/>
                  </a:lnTo>
                  <a:lnTo>
                    <a:pt x="190089" y="89391"/>
                  </a:lnTo>
                  <a:lnTo>
                    <a:pt x="183270" y="102280"/>
                  </a:lnTo>
                  <a:lnTo>
                    <a:pt x="195743" y="104027"/>
                  </a:lnTo>
                  <a:lnTo>
                    <a:pt x="206470" y="115086"/>
                  </a:lnTo>
                  <a:lnTo>
                    <a:pt x="210046" y="124400"/>
                  </a:lnTo>
                  <a:lnTo>
                    <a:pt x="219359" y="129722"/>
                  </a:lnTo>
                  <a:lnTo>
                    <a:pt x="231832" y="154751"/>
                  </a:lnTo>
                  <a:lnTo>
                    <a:pt x="218278" y="169802"/>
                  </a:lnTo>
                  <a:lnTo>
                    <a:pt x="206138" y="183356"/>
                  </a:lnTo>
                  <a:lnTo>
                    <a:pt x="193665" y="194083"/>
                  </a:lnTo>
                  <a:lnTo>
                    <a:pt x="179362" y="194083"/>
                  </a:lnTo>
                  <a:lnTo>
                    <a:pt x="163313" y="199405"/>
                  </a:lnTo>
                  <a:lnTo>
                    <a:pt x="150425" y="194083"/>
                  </a:lnTo>
                  <a:lnTo>
                    <a:pt x="142193" y="200486"/>
                  </a:lnTo>
                  <a:lnTo>
                    <a:pt x="123982" y="185103"/>
                  </a:lnTo>
                  <a:lnTo>
                    <a:pt x="118993" y="175457"/>
                  </a:lnTo>
                  <a:lnTo>
                    <a:pt x="107933" y="180113"/>
                  </a:lnTo>
                  <a:lnTo>
                    <a:pt x="98620" y="178700"/>
                  </a:lnTo>
                  <a:lnTo>
                    <a:pt x="93298" y="182608"/>
                  </a:lnTo>
                  <a:lnTo>
                    <a:pt x="83985" y="179781"/>
                  </a:lnTo>
                  <a:lnTo>
                    <a:pt x="71512" y="160821"/>
                  </a:lnTo>
                  <a:lnTo>
                    <a:pt x="68269" y="153670"/>
                  </a:lnTo>
                  <a:lnTo>
                    <a:pt x="52886" y="144357"/>
                  </a:lnTo>
                  <a:lnTo>
                    <a:pt x="47896" y="130803"/>
                  </a:lnTo>
                  <a:lnTo>
                    <a:pt x="39331" y="120824"/>
                  </a:lnTo>
                  <a:lnTo>
                    <a:pt x="25362" y="109016"/>
                  </a:lnTo>
                  <a:lnTo>
                    <a:pt x="25029" y="101532"/>
                  </a:lnTo>
                  <a:lnTo>
                    <a:pt x="13970" y="92219"/>
                  </a:lnTo>
                  <a:lnTo>
                    <a:pt x="0" y="83321"/>
                  </a:lnTo>
                  <a:lnTo>
                    <a:pt x="6070" y="80827"/>
                  </a:lnTo>
                  <a:lnTo>
                    <a:pt x="13221" y="76502"/>
                  </a:lnTo>
                  <a:lnTo>
                    <a:pt x="17878" y="55797"/>
                  </a:lnTo>
                  <a:lnTo>
                    <a:pt x="23200" y="45403"/>
                  </a:lnTo>
                  <a:lnTo>
                    <a:pt x="37835" y="42160"/>
                  </a:lnTo>
                  <a:lnTo>
                    <a:pt x="41410" y="48230"/>
                  </a:lnTo>
                  <a:lnTo>
                    <a:pt x="51804" y="61784"/>
                  </a:lnTo>
                  <a:lnTo>
                    <a:pt x="57542" y="63530"/>
                  </a:lnTo>
                  <a:lnTo>
                    <a:pt x="64693" y="59622"/>
                  </a:lnTo>
                  <a:lnTo>
                    <a:pt x="79329" y="60703"/>
                  </a:lnTo>
                  <a:lnTo>
                    <a:pt x="82156" y="65360"/>
                  </a:lnTo>
                  <a:lnTo>
                    <a:pt x="102196" y="65360"/>
                  </a:lnTo>
                  <a:lnTo>
                    <a:pt x="102944" y="60703"/>
                  </a:lnTo>
                  <a:lnTo>
                    <a:pt x="113338" y="56046"/>
                  </a:lnTo>
                  <a:lnTo>
                    <a:pt x="115084" y="49643"/>
                  </a:lnTo>
                  <a:lnTo>
                    <a:pt x="122568" y="44987"/>
                  </a:lnTo>
                  <a:lnTo>
                    <a:pt x="139698" y="58208"/>
                  </a:lnTo>
                  <a:lnTo>
                    <a:pt x="150092" y="55714"/>
                  </a:lnTo>
                  <a:lnTo>
                    <a:pt x="159738" y="39249"/>
                  </a:lnTo>
                  <a:lnTo>
                    <a:pt x="170465" y="26776"/>
                  </a:lnTo>
                  <a:lnTo>
                    <a:pt x="168719" y="12806"/>
                  </a:lnTo>
                  <a:lnTo>
                    <a:pt x="163397" y="6403"/>
                  </a:lnTo>
                  <a:lnTo>
                    <a:pt x="175537" y="4989"/>
                  </a:lnTo>
                  <a:lnTo>
                    <a:pt x="176951" y="0"/>
                  </a:lnTo>
                  <a:lnTo>
                    <a:pt x="186264" y="1414"/>
                  </a:lnTo>
                  <a:lnTo>
                    <a:pt x="184102" y="18543"/>
                  </a:lnTo>
                  <a:lnTo>
                    <a:pt x="187345" y="35008"/>
                  </a:lnTo>
                  <a:lnTo>
                    <a:pt x="197739" y="43906"/>
                  </a:lnTo>
                  <a:lnTo>
                    <a:pt x="200566" y="51805"/>
                  </a:lnTo>
                  <a:lnTo>
                    <a:pt x="200234" y="63281"/>
                  </a:lnTo>
                  <a:lnTo>
                    <a:pt x="203061" y="64029"/>
                  </a:lnTo>
                  <a:lnTo>
                    <a:pt x="203061" y="6402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7803571" y="3612024"/>
              <a:ext cx="122984" cy="97623"/>
            </a:xfrm>
            <a:custGeom>
              <a:rect b="b" l="l" r="r" t="t"/>
              <a:pathLst>
                <a:path extrusionOk="0" h="97623" w="122984">
                  <a:moveTo>
                    <a:pt x="109430" y="45486"/>
                  </a:moveTo>
                  <a:lnTo>
                    <a:pt x="110178" y="59788"/>
                  </a:lnTo>
                  <a:lnTo>
                    <a:pt x="114087" y="73010"/>
                  </a:lnTo>
                  <a:lnTo>
                    <a:pt x="121238" y="79413"/>
                  </a:lnTo>
                  <a:lnTo>
                    <a:pt x="122984" y="87978"/>
                  </a:lnTo>
                  <a:lnTo>
                    <a:pt x="121903" y="95129"/>
                  </a:lnTo>
                  <a:lnTo>
                    <a:pt x="119076" y="96543"/>
                  </a:lnTo>
                  <a:lnTo>
                    <a:pt x="108016" y="94797"/>
                  </a:lnTo>
                  <a:lnTo>
                    <a:pt x="106603" y="97291"/>
                  </a:lnTo>
                  <a:lnTo>
                    <a:pt x="102279" y="97624"/>
                  </a:lnTo>
                  <a:lnTo>
                    <a:pt x="87644" y="92302"/>
                  </a:lnTo>
                  <a:lnTo>
                    <a:pt x="77998" y="91969"/>
                  </a:lnTo>
                  <a:lnTo>
                    <a:pt x="40828" y="90888"/>
                  </a:lnTo>
                  <a:lnTo>
                    <a:pt x="35506" y="93716"/>
                  </a:lnTo>
                  <a:lnTo>
                    <a:pt x="28688" y="92967"/>
                  </a:lnTo>
                  <a:lnTo>
                    <a:pt x="17961" y="96543"/>
                  </a:lnTo>
                  <a:lnTo>
                    <a:pt x="15134" y="78997"/>
                  </a:lnTo>
                  <a:lnTo>
                    <a:pt x="33345" y="79330"/>
                  </a:lnTo>
                  <a:lnTo>
                    <a:pt x="38334" y="76087"/>
                  </a:lnTo>
                  <a:lnTo>
                    <a:pt x="41909" y="76087"/>
                  </a:lnTo>
                  <a:lnTo>
                    <a:pt x="49393" y="70765"/>
                  </a:lnTo>
                  <a:lnTo>
                    <a:pt x="57958" y="75422"/>
                  </a:lnTo>
                  <a:lnTo>
                    <a:pt x="66523" y="76170"/>
                  </a:lnTo>
                  <a:lnTo>
                    <a:pt x="75420" y="70848"/>
                  </a:lnTo>
                  <a:lnTo>
                    <a:pt x="71512" y="64445"/>
                  </a:lnTo>
                  <a:lnTo>
                    <a:pt x="64693" y="68021"/>
                  </a:lnTo>
                  <a:lnTo>
                    <a:pt x="58623" y="68021"/>
                  </a:lnTo>
                  <a:lnTo>
                    <a:pt x="50724" y="62283"/>
                  </a:lnTo>
                  <a:lnTo>
                    <a:pt x="44321" y="62616"/>
                  </a:lnTo>
                  <a:lnTo>
                    <a:pt x="39664" y="68353"/>
                  </a:lnTo>
                  <a:lnTo>
                    <a:pt x="17878" y="68686"/>
                  </a:lnTo>
                  <a:lnTo>
                    <a:pt x="9646" y="50808"/>
                  </a:lnTo>
                  <a:lnTo>
                    <a:pt x="0" y="42908"/>
                  </a:lnTo>
                  <a:lnTo>
                    <a:pt x="8897" y="38251"/>
                  </a:lnTo>
                  <a:lnTo>
                    <a:pt x="18876" y="22202"/>
                  </a:lnTo>
                  <a:lnTo>
                    <a:pt x="23865" y="10394"/>
                  </a:lnTo>
                  <a:lnTo>
                    <a:pt x="31016" y="3243"/>
                  </a:lnTo>
                  <a:lnTo>
                    <a:pt x="40662" y="4989"/>
                  </a:lnTo>
                  <a:lnTo>
                    <a:pt x="50640" y="0"/>
                  </a:lnTo>
                  <a:lnTo>
                    <a:pt x="61700" y="0"/>
                  </a:lnTo>
                  <a:lnTo>
                    <a:pt x="71346" y="6403"/>
                  </a:lnTo>
                  <a:lnTo>
                    <a:pt x="84235" y="12473"/>
                  </a:lnTo>
                  <a:lnTo>
                    <a:pt x="96375" y="29603"/>
                  </a:lnTo>
                  <a:lnTo>
                    <a:pt x="109264" y="45319"/>
                  </a:lnTo>
                  <a:lnTo>
                    <a:pt x="109264" y="453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7889719" y="3762202"/>
              <a:ext cx="60785" cy="75088"/>
            </a:xfrm>
            <a:custGeom>
              <a:rect b="b" l="l" r="r" t="t"/>
              <a:pathLst>
                <a:path extrusionOk="0" h="75088" w="60785">
                  <a:moveTo>
                    <a:pt x="60785" y="37919"/>
                  </a:moveTo>
                  <a:lnTo>
                    <a:pt x="51472" y="48646"/>
                  </a:lnTo>
                  <a:lnTo>
                    <a:pt x="42159" y="60786"/>
                  </a:lnTo>
                  <a:lnTo>
                    <a:pt x="41078" y="67605"/>
                  </a:lnTo>
                  <a:lnTo>
                    <a:pt x="36089" y="75089"/>
                  </a:lnTo>
                  <a:lnTo>
                    <a:pt x="30767" y="73343"/>
                  </a:lnTo>
                  <a:lnTo>
                    <a:pt x="16464" y="64029"/>
                  </a:lnTo>
                  <a:lnTo>
                    <a:pt x="5737" y="51889"/>
                  </a:lnTo>
                  <a:lnTo>
                    <a:pt x="2495" y="43324"/>
                  </a:lnTo>
                  <a:lnTo>
                    <a:pt x="0" y="26526"/>
                  </a:lnTo>
                  <a:lnTo>
                    <a:pt x="11059" y="16132"/>
                  </a:lnTo>
                  <a:lnTo>
                    <a:pt x="13221" y="10062"/>
                  </a:lnTo>
                  <a:lnTo>
                    <a:pt x="16797" y="5072"/>
                  </a:lnTo>
                  <a:lnTo>
                    <a:pt x="22535" y="4324"/>
                  </a:lnTo>
                  <a:lnTo>
                    <a:pt x="27191" y="0"/>
                  </a:lnTo>
                  <a:lnTo>
                    <a:pt x="43240" y="0"/>
                  </a:lnTo>
                  <a:lnTo>
                    <a:pt x="48977" y="8232"/>
                  </a:lnTo>
                  <a:lnTo>
                    <a:pt x="53301" y="17878"/>
                  </a:lnTo>
                  <a:lnTo>
                    <a:pt x="52553" y="24697"/>
                  </a:lnTo>
                  <a:lnTo>
                    <a:pt x="55796" y="30767"/>
                  </a:lnTo>
                  <a:lnTo>
                    <a:pt x="55463" y="39000"/>
                  </a:lnTo>
                  <a:lnTo>
                    <a:pt x="60785" y="37919"/>
                  </a:lnTo>
                  <a:lnTo>
                    <a:pt x="60785" y="379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346971" y="3661751"/>
              <a:ext cx="47896" cy="29270"/>
            </a:xfrm>
            <a:custGeom>
              <a:rect b="b" l="l" r="r" t="t"/>
              <a:pathLst>
                <a:path extrusionOk="0" h="29270" w="47896">
                  <a:moveTo>
                    <a:pt x="45402" y="23949"/>
                  </a:moveTo>
                  <a:lnTo>
                    <a:pt x="42907" y="29271"/>
                  </a:lnTo>
                  <a:lnTo>
                    <a:pt x="31099" y="28938"/>
                  </a:lnTo>
                  <a:lnTo>
                    <a:pt x="23948" y="26776"/>
                  </a:lnTo>
                  <a:lnTo>
                    <a:pt x="16049" y="22119"/>
                  </a:lnTo>
                  <a:lnTo>
                    <a:pt x="5322" y="20706"/>
                  </a:lnTo>
                  <a:lnTo>
                    <a:pt x="0" y="15716"/>
                  </a:lnTo>
                  <a:lnTo>
                    <a:pt x="1081" y="12473"/>
                  </a:lnTo>
                  <a:lnTo>
                    <a:pt x="8232" y="6736"/>
                  </a:lnTo>
                  <a:lnTo>
                    <a:pt x="12556" y="4241"/>
                  </a:lnTo>
                  <a:lnTo>
                    <a:pt x="11475" y="1414"/>
                  </a:lnTo>
                  <a:lnTo>
                    <a:pt x="16464" y="0"/>
                  </a:lnTo>
                  <a:lnTo>
                    <a:pt x="22202" y="2162"/>
                  </a:lnTo>
                  <a:lnTo>
                    <a:pt x="26110" y="6486"/>
                  </a:lnTo>
                  <a:lnTo>
                    <a:pt x="31848" y="10394"/>
                  </a:lnTo>
                  <a:lnTo>
                    <a:pt x="32180" y="13222"/>
                  </a:lnTo>
                  <a:lnTo>
                    <a:pt x="41078" y="10727"/>
                  </a:lnTo>
                  <a:lnTo>
                    <a:pt x="45402" y="12141"/>
                  </a:lnTo>
                  <a:lnTo>
                    <a:pt x="47896" y="14635"/>
                  </a:lnTo>
                  <a:lnTo>
                    <a:pt x="45402" y="23949"/>
                  </a:lnTo>
                  <a:lnTo>
                    <a:pt x="45402" y="2394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8497321" y="2935559"/>
              <a:ext cx="81823" cy="88643"/>
            </a:xfrm>
            <a:custGeom>
              <a:rect b="b" l="l" r="r" t="t"/>
              <a:pathLst>
                <a:path extrusionOk="0" h="88643" w="81823">
                  <a:moveTo>
                    <a:pt x="73258" y="43656"/>
                  </a:moveTo>
                  <a:lnTo>
                    <a:pt x="69350" y="48646"/>
                  </a:lnTo>
                  <a:lnTo>
                    <a:pt x="71845" y="57211"/>
                  </a:lnTo>
                  <a:lnTo>
                    <a:pt x="81823" y="66857"/>
                  </a:lnTo>
                  <a:lnTo>
                    <a:pt x="75420" y="74008"/>
                  </a:lnTo>
                  <a:lnTo>
                    <a:pt x="73258" y="81159"/>
                  </a:lnTo>
                  <a:lnTo>
                    <a:pt x="75420" y="83986"/>
                  </a:lnTo>
                  <a:lnTo>
                    <a:pt x="72926" y="86814"/>
                  </a:lnTo>
                  <a:lnTo>
                    <a:pt x="64361" y="87562"/>
                  </a:lnTo>
                  <a:lnTo>
                    <a:pt x="58291" y="88643"/>
                  </a:lnTo>
                  <a:lnTo>
                    <a:pt x="57210" y="86897"/>
                  </a:lnTo>
                  <a:lnTo>
                    <a:pt x="59372" y="84402"/>
                  </a:lnTo>
                  <a:lnTo>
                    <a:pt x="60785" y="78664"/>
                  </a:lnTo>
                  <a:lnTo>
                    <a:pt x="58291" y="78997"/>
                  </a:lnTo>
                  <a:lnTo>
                    <a:pt x="54382" y="74673"/>
                  </a:lnTo>
                  <a:lnTo>
                    <a:pt x="51140" y="73592"/>
                  </a:lnTo>
                  <a:lnTo>
                    <a:pt x="48312" y="70016"/>
                  </a:lnTo>
                  <a:lnTo>
                    <a:pt x="44737" y="68603"/>
                  </a:lnTo>
                  <a:lnTo>
                    <a:pt x="41909" y="65360"/>
                  </a:lnTo>
                  <a:lnTo>
                    <a:pt x="38667" y="66773"/>
                  </a:lnTo>
                  <a:lnTo>
                    <a:pt x="36920" y="74257"/>
                  </a:lnTo>
                  <a:lnTo>
                    <a:pt x="32596" y="75671"/>
                  </a:lnTo>
                  <a:lnTo>
                    <a:pt x="34010" y="73925"/>
                  </a:lnTo>
                  <a:lnTo>
                    <a:pt x="26526" y="69268"/>
                  </a:lnTo>
                  <a:lnTo>
                    <a:pt x="20456" y="66773"/>
                  </a:lnTo>
                  <a:lnTo>
                    <a:pt x="17213" y="63530"/>
                  </a:lnTo>
                  <a:lnTo>
                    <a:pt x="12224" y="59622"/>
                  </a:lnTo>
                  <a:lnTo>
                    <a:pt x="16132" y="58541"/>
                  </a:lnTo>
                  <a:lnTo>
                    <a:pt x="17878" y="48147"/>
                  </a:lnTo>
                  <a:lnTo>
                    <a:pt x="8232" y="39249"/>
                  </a:lnTo>
                  <a:lnTo>
                    <a:pt x="12141" y="29271"/>
                  </a:lnTo>
                  <a:lnTo>
                    <a:pt x="5322" y="29603"/>
                  </a:lnTo>
                  <a:lnTo>
                    <a:pt x="11392" y="21038"/>
                  </a:lnTo>
                  <a:lnTo>
                    <a:pt x="5322" y="14635"/>
                  </a:lnTo>
                  <a:lnTo>
                    <a:pt x="0" y="5738"/>
                  </a:lnTo>
                  <a:lnTo>
                    <a:pt x="13221" y="0"/>
                  </a:lnTo>
                  <a:lnTo>
                    <a:pt x="24697" y="1081"/>
                  </a:lnTo>
                  <a:lnTo>
                    <a:pt x="35423" y="9646"/>
                  </a:lnTo>
                  <a:lnTo>
                    <a:pt x="38251" y="17130"/>
                  </a:lnTo>
                  <a:lnTo>
                    <a:pt x="49726" y="22119"/>
                  </a:lnTo>
                  <a:lnTo>
                    <a:pt x="52220" y="31433"/>
                  </a:lnTo>
                  <a:lnTo>
                    <a:pt x="63280" y="38251"/>
                  </a:lnTo>
                  <a:lnTo>
                    <a:pt x="68602" y="33262"/>
                  </a:lnTo>
                  <a:lnTo>
                    <a:pt x="73258" y="35757"/>
                  </a:lnTo>
                  <a:lnTo>
                    <a:pt x="69683" y="39665"/>
                  </a:lnTo>
                  <a:lnTo>
                    <a:pt x="73258" y="43573"/>
                  </a:lnTo>
                  <a:lnTo>
                    <a:pt x="73258" y="435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82597" y="3854337"/>
              <a:ext cx="83569" cy="96875"/>
            </a:xfrm>
            <a:custGeom>
              <a:rect b="b" l="l" r="r" t="t"/>
              <a:pathLst>
                <a:path extrusionOk="0" h="96875" w="83569">
                  <a:moveTo>
                    <a:pt x="83486" y="6486"/>
                  </a:moveTo>
                  <a:lnTo>
                    <a:pt x="72427" y="26111"/>
                  </a:lnTo>
                  <a:lnTo>
                    <a:pt x="73508" y="41827"/>
                  </a:lnTo>
                  <a:lnTo>
                    <a:pt x="81407" y="55381"/>
                  </a:lnTo>
                  <a:lnTo>
                    <a:pt x="77499" y="65027"/>
                  </a:lnTo>
                  <a:lnTo>
                    <a:pt x="75753" y="75754"/>
                  </a:lnTo>
                  <a:lnTo>
                    <a:pt x="70431" y="85400"/>
                  </a:lnTo>
                  <a:lnTo>
                    <a:pt x="58956" y="80411"/>
                  </a:lnTo>
                  <a:lnTo>
                    <a:pt x="49310" y="82905"/>
                  </a:lnTo>
                  <a:lnTo>
                    <a:pt x="41078" y="80743"/>
                  </a:lnTo>
                  <a:lnTo>
                    <a:pt x="38916" y="87562"/>
                  </a:lnTo>
                  <a:lnTo>
                    <a:pt x="42491" y="91886"/>
                  </a:lnTo>
                  <a:lnTo>
                    <a:pt x="40329" y="96875"/>
                  </a:lnTo>
                  <a:lnTo>
                    <a:pt x="29270" y="94713"/>
                  </a:lnTo>
                  <a:lnTo>
                    <a:pt x="17462" y="74673"/>
                  </a:lnTo>
                  <a:lnTo>
                    <a:pt x="14968" y="61784"/>
                  </a:lnTo>
                  <a:lnTo>
                    <a:pt x="8565" y="61784"/>
                  </a:lnTo>
                  <a:lnTo>
                    <a:pt x="0" y="45319"/>
                  </a:lnTo>
                  <a:lnTo>
                    <a:pt x="3908" y="33179"/>
                  </a:lnTo>
                  <a:lnTo>
                    <a:pt x="2827" y="27857"/>
                  </a:lnTo>
                  <a:lnTo>
                    <a:pt x="15300" y="22119"/>
                  </a:lnTo>
                  <a:lnTo>
                    <a:pt x="18876" y="1414"/>
                  </a:lnTo>
                  <a:lnTo>
                    <a:pt x="43157" y="6070"/>
                  </a:lnTo>
                  <a:lnTo>
                    <a:pt x="45319" y="1746"/>
                  </a:lnTo>
                  <a:lnTo>
                    <a:pt x="61783" y="0"/>
                  </a:lnTo>
                  <a:lnTo>
                    <a:pt x="83569" y="6403"/>
                  </a:lnTo>
                  <a:lnTo>
                    <a:pt x="83569" y="640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8457158" y="2859390"/>
              <a:ext cx="99451" cy="40413"/>
            </a:xfrm>
            <a:custGeom>
              <a:rect b="b" l="l" r="r" t="t"/>
              <a:pathLst>
                <a:path extrusionOk="0" h="40413" w="99451">
                  <a:moveTo>
                    <a:pt x="99452" y="10810"/>
                  </a:moveTo>
                  <a:lnTo>
                    <a:pt x="95128" y="16880"/>
                  </a:lnTo>
                  <a:lnTo>
                    <a:pt x="92633" y="25778"/>
                  </a:lnTo>
                  <a:lnTo>
                    <a:pt x="89057" y="27940"/>
                  </a:lnTo>
                  <a:lnTo>
                    <a:pt x="69433" y="21121"/>
                  </a:lnTo>
                  <a:lnTo>
                    <a:pt x="63696" y="22535"/>
                  </a:lnTo>
                  <a:lnTo>
                    <a:pt x="60120" y="27857"/>
                  </a:lnTo>
                  <a:lnTo>
                    <a:pt x="51888" y="30684"/>
                  </a:lnTo>
                  <a:lnTo>
                    <a:pt x="49726" y="29270"/>
                  </a:lnTo>
                  <a:lnTo>
                    <a:pt x="41494" y="32514"/>
                  </a:lnTo>
                  <a:lnTo>
                    <a:pt x="34675" y="33262"/>
                  </a:lnTo>
                  <a:lnTo>
                    <a:pt x="33594" y="37919"/>
                  </a:lnTo>
                  <a:lnTo>
                    <a:pt x="18959" y="40413"/>
                  </a:lnTo>
                  <a:lnTo>
                    <a:pt x="12140" y="38251"/>
                  </a:lnTo>
                  <a:lnTo>
                    <a:pt x="2495" y="32181"/>
                  </a:lnTo>
                  <a:lnTo>
                    <a:pt x="0" y="24697"/>
                  </a:lnTo>
                  <a:lnTo>
                    <a:pt x="1081" y="21870"/>
                  </a:lnTo>
                  <a:lnTo>
                    <a:pt x="3243" y="16880"/>
                  </a:lnTo>
                  <a:lnTo>
                    <a:pt x="11143" y="17213"/>
                  </a:lnTo>
                  <a:lnTo>
                    <a:pt x="16880" y="15051"/>
                  </a:lnTo>
                  <a:lnTo>
                    <a:pt x="17213" y="12889"/>
                  </a:lnTo>
                  <a:lnTo>
                    <a:pt x="20456" y="11808"/>
                  </a:lnTo>
                  <a:lnTo>
                    <a:pt x="21204" y="6819"/>
                  </a:lnTo>
                  <a:lnTo>
                    <a:pt x="25112" y="5738"/>
                  </a:lnTo>
                  <a:lnTo>
                    <a:pt x="27607" y="1829"/>
                  </a:lnTo>
                  <a:lnTo>
                    <a:pt x="32929" y="1829"/>
                  </a:lnTo>
                  <a:lnTo>
                    <a:pt x="34010" y="3243"/>
                  </a:lnTo>
                  <a:lnTo>
                    <a:pt x="40828" y="0"/>
                  </a:lnTo>
                  <a:lnTo>
                    <a:pt x="50474" y="7900"/>
                  </a:lnTo>
                  <a:lnTo>
                    <a:pt x="60453" y="3243"/>
                  </a:lnTo>
                  <a:lnTo>
                    <a:pt x="69017" y="5405"/>
                  </a:lnTo>
                  <a:lnTo>
                    <a:pt x="81490" y="2162"/>
                  </a:lnTo>
                  <a:lnTo>
                    <a:pt x="99368" y="10727"/>
                  </a:lnTo>
                  <a:lnTo>
                    <a:pt x="99368" y="10727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8404356" y="2920259"/>
              <a:ext cx="51139" cy="31349"/>
            </a:xfrm>
            <a:custGeom>
              <a:rect b="b" l="l" r="r" t="t"/>
              <a:pathLst>
                <a:path extrusionOk="0" h="31349" w="51139">
                  <a:moveTo>
                    <a:pt x="51139" y="7817"/>
                  </a:moveTo>
                  <a:lnTo>
                    <a:pt x="37170" y="13887"/>
                  </a:lnTo>
                  <a:lnTo>
                    <a:pt x="36089" y="22784"/>
                  </a:lnTo>
                  <a:lnTo>
                    <a:pt x="30019" y="25279"/>
                  </a:lnTo>
                  <a:lnTo>
                    <a:pt x="30351" y="31349"/>
                  </a:lnTo>
                  <a:lnTo>
                    <a:pt x="23200" y="31017"/>
                  </a:lnTo>
                  <a:lnTo>
                    <a:pt x="16797" y="27441"/>
                  </a:lnTo>
                  <a:lnTo>
                    <a:pt x="13970" y="31017"/>
                  </a:lnTo>
                  <a:lnTo>
                    <a:pt x="1081" y="30268"/>
                  </a:lnTo>
                  <a:lnTo>
                    <a:pt x="4989" y="28522"/>
                  </a:lnTo>
                  <a:lnTo>
                    <a:pt x="0" y="18876"/>
                  </a:lnTo>
                  <a:lnTo>
                    <a:pt x="1414" y="7817"/>
                  </a:lnTo>
                  <a:lnTo>
                    <a:pt x="16464" y="9563"/>
                  </a:lnTo>
                  <a:lnTo>
                    <a:pt x="25029" y="4241"/>
                  </a:lnTo>
                  <a:lnTo>
                    <a:pt x="40745" y="3908"/>
                  </a:lnTo>
                  <a:lnTo>
                    <a:pt x="43988" y="0"/>
                  </a:lnTo>
                  <a:lnTo>
                    <a:pt x="46815" y="333"/>
                  </a:lnTo>
                  <a:lnTo>
                    <a:pt x="51139" y="7817"/>
                  </a:lnTo>
                  <a:lnTo>
                    <a:pt x="51139" y="781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8337583" y="2448937"/>
              <a:ext cx="183686" cy="283641"/>
            </a:xfrm>
            <a:custGeom>
              <a:rect b="b" l="l" r="r" t="t"/>
              <a:pathLst>
                <a:path extrusionOk="0" h="283641" w="183686">
                  <a:moveTo>
                    <a:pt x="183686" y="61368"/>
                  </a:moveTo>
                  <a:lnTo>
                    <a:pt x="158657" y="67106"/>
                  </a:lnTo>
                  <a:lnTo>
                    <a:pt x="146184" y="81076"/>
                  </a:lnTo>
                  <a:lnTo>
                    <a:pt x="150841" y="93549"/>
                  </a:lnTo>
                  <a:lnTo>
                    <a:pt x="128722" y="109598"/>
                  </a:lnTo>
                  <a:lnTo>
                    <a:pt x="100865" y="127476"/>
                  </a:lnTo>
                  <a:lnTo>
                    <a:pt x="93381" y="156414"/>
                  </a:lnTo>
                  <a:lnTo>
                    <a:pt x="106603" y="171050"/>
                  </a:lnTo>
                  <a:lnTo>
                    <a:pt x="123732" y="182857"/>
                  </a:lnTo>
                  <a:lnTo>
                    <a:pt x="111925" y="206473"/>
                  </a:lnTo>
                  <a:lnTo>
                    <a:pt x="95460" y="211463"/>
                  </a:lnTo>
                  <a:lnTo>
                    <a:pt x="93298" y="247219"/>
                  </a:lnTo>
                  <a:lnTo>
                    <a:pt x="85814" y="267592"/>
                  </a:lnTo>
                  <a:lnTo>
                    <a:pt x="65442" y="265430"/>
                  </a:lnTo>
                  <a:lnTo>
                    <a:pt x="57542" y="282560"/>
                  </a:lnTo>
                  <a:lnTo>
                    <a:pt x="37918" y="283641"/>
                  </a:lnTo>
                  <a:lnTo>
                    <a:pt x="31099" y="263268"/>
                  </a:lnTo>
                  <a:lnTo>
                    <a:pt x="15051" y="238571"/>
                  </a:lnTo>
                  <a:lnTo>
                    <a:pt x="0" y="208552"/>
                  </a:lnTo>
                  <a:lnTo>
                    <a:pt x="6403" y="196412"/>
                  </a:lnTo>
                  <a:lnTo>
                    <a:pt x="18543" y="182109"/>
                  </a:lnTo>
                  <a:lnTo>
                    <a:pt x="21371" y="157412"/>
                  </a:lnTo>
                  <a:lnTo>
                    <a:pt x="10311" y="147018"/>
                  </a:lnTo>
                  <a:lnTo>
                    <a:pt x="6735" y="119494"/>
                  </a:lnTo>
                  <a:lnTo>
                    <a:pt x="15300" y="100202"/>
                  </a:lnTo>
                  <a:lnTo>
                    <a:pt x="30684" y="100534"/>
                  </a:lnTo>
                  <a:lnTo>
                    <a:pt x="35340" y="92635"/>
                  </a:lnTo>
                  <a:lnTo>
                    <a:pt x="28938" y="85483"/>
                  </a:lnTo>
                  <a:lnTo>
                    <a:pt x="49310" y="57211"/>
                  </a:lnTo>
                  <a:lnTo>
                    <a:pt x="61451" y="35424"/>
                  </a:lnTo>
                  <a:lnTo>
                    <a:pt x="69683" y="21454"/>
                  </a:lnTo>
                  <a:lnTo>
                    <a:pt x="83985" y="21454"/>
                  </a:lnTo>
                  <a:lnTo>
                    <a:pt x="86147" y="10394"/>
                  </a:lnTo>
                  <a:lnTo>
                    <a:pt x="114752" y="13637"/>
                  </a:lnTo>
                  <a:lnTo>
                    <a:pt x="114419" y="748"/>
                  </a:lnTo>
                  <a:lnTo>
                    <a:pt x="123732" y="0"/>
                  </a:lnTo>
                  <a:lnTo>
                    <a:pt x="145186" y="9646"/>
                  </a:lnTo>
                  <a:lnTo>
                    <a:pt x="170880" y="22868"/>
                  </a:lnTo>
                  <a:lnTo>
                    <a:pt x="177283" y="53219"/>
                  </a:lnTo>
                  <a:lnTo>
                    <a:pt x="183686" y="61119"/>
                  </a:lnTo>
                  <a:lnTo>
                    <a:pt x="183686" y="611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759671" y="4581693"/>
              <a:ext cx="27523" cy="37170"/>
            </a:xfrm>
            <a:custGeom>
              <a:rect b="b" l="l" r="r" t="t"/>
              <a:pathLst>
                <a:path extrusionOk="0" h="37170" w="27523">
                  <a:moveTo>
                    <a:pt x="24281" y="3908"/>
                  </a:moveTo>
                  <a:lnTo>
                    <a:pt x="26443" y="14303"/>
                  </a:lnTo>
                  <a:lnTo>
                    <a:pt x="27524" y="24697"/>
                  </a:lnTo>
                  <a:lnTo>
                    <a:pt x="22535" y="34676"/>
                  </a:lnTo>
                  <a:lnTo>
                    <a:pt x="11059" y="37170"/>
                  </a:lnTo>
                  <a:lnTo>
                    <a:pt x="0" y="24697"/>
                  </a:lnTo>
                  <a:lnTo>
                    <a:pt x="332" y="16797"/>
                  </a:lnTo>
                  <a:lnTo>
                    <a:pt x="6403" y="8232"/>
                  </a:lnTo>
                  <a:lnTo>
                    <a:pt x="8565" y="1414"/>
                  </a:lnTo>
                  <a:lnTo>
                    <a:pt x="14635" y="0"/>
                  </a:lnTo>
                  <a:lnTo>
                    <a:pt x="24281" y="3908"/>
                  </a:lnTo>
                  <a:lnTo>
                    <a:pt x="24281" y="3908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841909" y="3138790"/>
              <a:ext cx="116997" cy="112757"/>
            </a:xfrm>
            <a:custGeom>
              <a:rect b="b" l="l" r="r" t="t"/>
              <a:pathLst>
                <a:path extrusionOk="0" h="112757" w="116997">
                  <a:moveTo>
                    <a:pt x="61035" y="88061"/>
                  </a:moveTo>
                  <a:lnTo>
                    <a:pt x="26360" y="112758"/>
                  </a:lnTo>
                  <a:lnTo>
                    <a:pt x="3825" y="103445"/>
                  </a:lnTo>
                  <a:lnTo>
                    <a:pt x="3493" y="103445"/>
                  </a:lnTo>
                  <a:lnTo>
                    <a:pt x="5654" y="99869"/>
                  </a:lnTo>
                  <a:lnTo>
                    <a:pt x="4241" y="90556"/>
                  </a:lnTo>
                  <a:lnTo>
                    <a:pt x="7484" y="78082"/>
                  </a:lnTo>
                  <a:lnTo>
                    <a:pt x="17130" y="69185"/>
                  </a:lnTo>
                  <a:lnTo>
                    <a:pt x="12806" y="60287"/>
                  </a:lnTo>
                  <a:lnTo>
                    <a:pt x="3908" y="59206"/>
                  </a:lnTo>
                  <a:lnTo>
                    <a:pt x="0" y="41661"/>
                  </a:lnTo>
                  <a:lnTo>
                    <a:pt x="3576" y="32015"/>
                  </a:lnTo>
                  <a:lnTo>
                    <a:pt x="8232" y="27025"/>
                  </a:lnTo>
                  <a:lnTo>
                    <a:pt x="12556" y="22036"/>
                  </a:lnTo>
                  <a:lnTo>
                    <a:pt x="11808" y="9563"/>
                  </a:lnTo>
                  <a:lnTo>
                    <a:pt x="18627" y="13887"/>
                  </a:lnTo>
                  <a:lnTo>
                    <a:pt x="38666" y="7484"/>
                  </a:lnTo>
                  <a:lnTo>
                    <a:pt x="49393" y="11808"/>
                  </a:lnTo>
                  <a:lnTo>
                    <a:pt x="65109" y="11808"/>
                  </a:lnTo>
                  <a:lnTo>
                    <a:pt x="85482" y="3243"/>
                  </a:lnTo>
                  <a:lnTo>
                    <a:pt x="95876" y="3576"/>
                  </a:lnTo>
                  <a:lnTo>
                    <a:pt x="116997" y="0"/>
                  </a:lnTo>
                  <a:lnTo>
                    <a:pt x="109513" y="14303"/>
                  </a:lnTo>
                  <a:lnTo>
                    <a:pt x="99867" y="20040"/>
                  </a:lnTo>
                  <a:lnTo>
                    <a:pt x="104191" y="36838"/>
                  </a:lnTo>
                  <a:lnTo>
                    <a:pt x="100616" y="64362"/>
                  </a:lnTo>
                  <a:lnTo>
                    <a:pt x="61284" y="88310"/>
                  </a:lnTo>
                  <a:lnTo>
                    <a:pt x="61284" y="8831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8429468" y="3455776"/>
              <a:ext cx="206470" cy="366879"/>
            </a:xfrm>
            <a:custGeom>
              <a:rect b="b" l="l" r="r" t="t"/>
              <a:pathLst>
                <a:path extrusionOk="0" h="366879" w="206470">
                  <a:moveTo>
                    <a:pt x="202562" y="87728"/>
                  </a:moveTo>
                  <a:lnTo>
                    <a:pt x="206470" y="178866"/>
                  </a:lnTo>
                  <a:lnTo>
                    <a:pt x="189341" y="177120"/>
                  </a:lnTo>
                  <a:lnTo>
                    <a:pt x="180443" y="194250"/>
                  </a:lnTo>
                  <a:lnTo>
                    <a:pt x="175787" y="208220"/>
                  </a:lnTo>
                  <a:lnTo>
                    <a:pt x="180111" y="213542"/>
                  </a:lnTo>
                  <a:lnTo>
                    <a:pt x="173708" y="220693"/>
                  </a:lnTo>
                  <a:lnTo>
                    <a:pt x="176202" y="230339"/>
                  </a:lnTo>
                  <a:lnTo>
                    <a:pt x="171213" y="239652"/>
                  </a:lnTo>
                  <a:lnTo>
                    <a:pt x="169467" y="248217"/>
                  </a:lnTo>
                  <a:lnTo>
                    <a:pt x="176286" y="246804"/>
                  </a:lnTo>
                  <a:lnTo>
                    <a:pt x="180942" y="255701"/>
                  </a:lnTo>
                  <a:lnTo>
                    <a:pt x="181275" y="268923"/>
                  </a:lnTo>
                  <a:lnTo>
                    <a:pt x="188759" y="275741"/>
                  </a:lnTo>
                  <a:lnTo>
                    <a:pt x="188759" y="281479"/>
                  </a:lnTo>
                  <a:lnTo>
                    <a:pt x="175870" y="285387"/>
                  </a:lnTo>
                  <a:lnTo>
                    <a:pt x="165891" y="294701"/>
                  </a:lnTo>
                  <a:lnTo>
                    <a:pt x="151589" y="319730"/>
                  </a:lnTo>
                  <a:lnTo>
                    <a:pt x="133046" y="330457"/>
                  </a:lnTo>
                  <a:lnTo>
                    <a:pt x="113422" y="329044"/>
                  </a:lnTo>
                  <a:lnTo>
                    <a:pt x="107684" y="331206"/>
                  </a:lnTo>
                  <a:lnTo>
                    <a:pt x="109846" y="339105"/>
                  </a:lnTo>
                  <a:lnTo>
                    <a:pt x="99452" y="347338"/>
                  </a:lnTo>
                  <a:lnTo>
                    <a:pt x="90887" y="356235"/>
                  </a:lnTo>
                  <a:lnTo>
                    <a:pt x="65525" y="364800"/>
                  </a:lnTo>
                  <a:lnTo>
                    <a:pt x="60536" y="359811"/>
                  </a:lnTo>
                  <a:lnTo>
                    <a:pt x="56960" y="359063"/>
                  </a:lnTo>
                  <a:lnTo>
                    <a:pt x="53385" y="365133"/>
                  </a:lnTo>
                  <a:lnTo>
                    <a:pt x="36920" y="366879"/>
                  </a:lnTo>
                  <a:lnTo>
                    <a:pt x="39747" y="360476"/>
                  </a:lnTo>
                  <a:lnTo>
                    <a:pt x="33345" y="344760"/>
                  </a:lnTo>
                  <a:lnTo>
                    <a:pt x="30517" y="335447"/>
                  </a:lnTo>
                  <a:lnTo>
                    <a:pt x="21620" y="331538"/>
                  </a:lnTo>
                  <a:lnTo>
                    <a:pt x="9480" y="317984"/>
                  </a:lnTo>
                  <a:lnTo>
                    <a:pt x="13804" y="307257"/>
                  </a:lnTo>
                  <a:lnTo>
                    <a:pt x="23117" y="309419"/>
                  </a:lnTo>
                  <a:lnTo>
                    <a:pt x="28854" y="308005"/>
                  </a:lnTo>
                  <a:lnTo>
                    <a:pt x="40330" y="308005"/>
                  </a:lnTo>
                  <a:lnTo>
                    <a:pt x="28854" y="287300"/>
                  </a:lnTo>
                  <a:lnTo>
                    <a:pt x="29603" y="271916"/>
                  </a:lnTo>
                  <a:lnTo>
                    <a:pt x="27856" y="256865"/>
                  </a:lnTo>
                  <a:lnTo>
                    <a:pt x="19624" y="242230"/>
                  </a:lnTo>
                  <a:lnTo>
                    <a:pt x="21786" y="231170"/>
                  </a:lnTo>
                  <a:lnTo>
                    <a:pt x="8565" y="230838"/>
                  </a:lnTo>
                  <a:lnTo>
                    <a:pt x="8565" y="216203"/>
                  </a:lnTo>
                  <a:lnTo>
                    <a:pt x="0" y="207638"/>
                  </a:lnTo>
                  <a:lnTo>
                    <a:pt x="8232" y="177286"/>
                  </a:lnTo>
                  <a:lnTo>
                    <a:pt x="33261" y="155832"/>
                  </a:lnTo>
                  <a:lnTo>
                    <a:pt x="34010" y="125813"/>
                  </a:lnTo>
                  <a:lnTo>
                    <a:pt x="40413" y="79330"/>
                  </a:lnTo>
                  <a:lnTo>
                    <a:pt x="44737" y="69351"/>
                  </a:lnTo>
                  <a:lnTo>
                    <a:pt x="36172" y="61451"/>
                  </a:lnTo>
                  <a:lnTo>
                    <a:pt x="35839" y="54300"/>
                  </a:lnTo>
                  <a:lnTo>
                    <a:pt x="27940" y="48230"/>
                  </a:lnTo>
                  <a:lnTo>
                    <a:pt x="22202" y="12473"/>
                  </a:lnTo>
                  <a:lnTo>
                    <a:pt x="41826" y="0"/>
                  </a:lnTo>
                  <a:lnTo>
                    <a:pt x="122236" y="43989"/>
                  </a:lnTo>
                  <a:lnTo>
                    <a:pt x="202978" y="87978"/>
                  </a:lnTo>
                  <a:lnTo>
                    <a:pt x="202978" y="8797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8156558" y="3740083"/>
              <a:ext cx="38500" cy="116915"/>
            </a:xfrm>
            <a:custGeom>
              <a:rect b="b" l="l" r="r" t="t"/>
              <a:pathLst>
                <a:path extrusionOk="0" h="116915" w="38500">
                  <a:moveTo>
                    <a:pt x="18793" y="333"/>
                  </a:moveTo>
                  <a:lnTo>
                    <a:pt x="16298" y="12473"/>
                  </a:lnTo>
                  <a:lnTo>
                    <a:pt x="22368" y="19292"/>
                  </a:lnTo>
                  <a:lnTo>
                    <a:pt x="29519" y="27192"/>
                  </a:lnTo>
                  <a:lnTo>
                    <a:pt x="30268" y="38667"/>
                  </a:lnTo>
                  <a:lnTo>
                    <a:pt x="34592" y="43324"/>
                  </a:lnTo>
                  <a:lnTo>
                    <a:pt x="33511" y="96210"/>
                  </a:lnTo>
                  <a:lnTo>
                    <a:pt x="38500" y="111926"/>
                  </a:lnTo>
                  <a:lnTo>
                    <a:pt x="22451" y="116916"/>
                  </a:lnTo>
                  <a:lnTo>
                    <a:pt x="17795" y="108683"/>
                  </a:lnTo>
                  <a:lnTo>
                    <a:pt x="12473" y="94048"/>
                  </a:lnTo>
                  <a:lnTo>
                    <a:pt x="10727" y="82573"/>
                  </a:lnTo>
                  <a:lnTo>
                    <a:pt x="15383" y="62200"/>
                  </a:lnTo>
                  <a:lnTo>
                    <a:pt x="10394" y="53635"/>
                  </a:lnTo>
                  <a:lnTo>
                    <a:pt x="8232" y="35756"/>
                  </a:lnTo>
                  <a:lnTo>
                    <a:pt x="8232" y="18959"/>
                  </a:lnTo>
                  <a:lnTo>
                    <a:pt x="0" y="7151"/>
                  </a:lnTo>
                  <a:lnTo>
                    <a:pt x="1413" y="0"/>
                  </a:lnTo>
                  <a:lnTo>
                    <a:pt x="18959" y="333"/>
                  </a:lnTo>
                  <a:lnTo>
                    <a:pt x="18959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10100355" y="3523963"/>
              <a:ext cx="174871" cy="338357"/>
            </a:xfrm>
            <a:custGeom>
              <a:rect b="b" l="l" r="r" t="t"/>
              <a:pathLst>
                <a:path extrusionOk="0" h="338357" w="174871">
                  <a:moveTo>
                    <a:pt x="169550" y="141363"/>
                  </a:moveTo>
                  <a:lnTo>
                    <a:pt x="150591" y="138120"/>
                  </a:lnTo>
                  <a:lnTo>
                    <a:pt x="125229" y="142444"/>
                  </a:lnTo>
                  <a:lnTo>
                    <a:pt x="114170" y="161404"/>
                  </a:lnTo>
                  <a:lnTo>
                    <a:pt x="121654" y="189260"/>
                  </a:lnTo>
                  <a:lnTo>
                    <a:pt x="102694" y="178533"/>
                  </a:lnTo>
                  <a:lnTo>
                    <a:pt x="85565" y="179282"/>
                  </a:lnTo>
                  <a:lnTo>
                    <a:pt x="86646" y="161071"/>
                  </a:lnTo>
                  <a:lnTo>
                    <a:pt x="69101" y="161071"/>
                  </a:lnTo>
                  <a:lnTo>
                    <a:pt x="69849" y="186433"/>
                  </a:lnTo>
                  <a:lnTo>
                    <a:pt x="61949" y="220028"/>
                  </a:lnTo>
                  <a:lnTo>
                    <a:pt x="56960" y="240401"/>
                  </a:lnTo>
                  <a:lnTo>
                    <a:pt x="59454" y="256865"/>
                  </a:lnTo>
                  <a:lnTo>
                    <a:pt x="72676" y="257614"/>
                  </a:lnTo>
                  <a:lnTo>
                    <a:pt x="82322" y="278735"/>
                  </a:lnTo>
                  <a:lnTo>
                    <a:pt x="86978" y="298360"/>
                  </a:lnTo>
                  <a:lnTo>
                    <a:pt x="99119" y="311581"/>
                  </a:lnTo>
                  <a:lnTo>
                    <a:pt x="111259" y="314076"/>
                  </a:lnTo>
                  <a:lnTo>
                    <a:pt x="122319" y="326216"/>
                  </a:lnTo>
                  <a:lnTo>
                    <a:pt x="116248" y="335530"/>
                  </a:lnTo>
                  <a:lnTo>
                    <a:pt x="103027" y="338357"/>
                  </a:lnTo>
                  <a:lnTo>
                    <a:pt x="100865" y="326549"/>
                  </a:lnTo>
                  <a:lnTo>
                    <a:pt x="83736" y="316570"/>
                  </a:lnTo>
                  <a:lnTo>
                    <a:pt x="80493" y="320479"/>
                  </a:lnTo>
                  <a:lnTo>
                    <a:pt x="72260" y="311914"/>
                  </a:lnTo>
                  <a:lnTo>
                    <a:pt x="67936" y="300438"/>
                  </a:lnTo>
                  <a:lnTo>
                    <a:pt x="56461" y="287549"/>
                  </a:lnTo>
                  <a:lnTo>
                    <a:pt x="46067" y="276490"/>
                  </a:lnTo>
                  <a:lnTo>
                    <a:pt x="43572" y="290044"/>
                  </a:lnTo>
                  <a:lnTo>
                    <a:pt x="38916" y="277155"/>
                  </a:lnTo>
                  <a:lnTo>
                    <a:pt x="40329" y="262852"/>
                  </a:lnTo>
                  <a:lnTo>
                    <a:pt x="44653" y="241066"/>
                  </a:lnTo>
                  <a:lnTo>
                    <a:pt x="52553" y="217450"/>
                  </a:lnTo>
                  <a:lnTo>
                    <a:pt x="61866" y="195996"/>
                  </a:lnTo>
                  <a:lnTo>
                    <a:pt x="52220" y="174875"/>
                  </a:lnTo>
                  <a:lnTo>
                    <a:pt x="51472" y="164148"/>
                  </a:lnTo>
                  <a:lnTo>
                    <a:pt x="47897" y="151259"/>
                  </a:lnTo>
                  <a:lnTo>
                    <a:pt x="32513" y="133048"/>
                  </a:lnTo>
                  <a:lnTo>
                    <a:pt x="26110" y="121572"/>
                  </a:lnTo>
                  <a:lnTo>
                    <a:pt x="32513" y="117248"/>
                  </a:lnTo>
                  <a:lnTo>
                    <a:pt x="37502" y="97624"/>
                  </a:lnTo>
                  <a:lnTo>
                    <a:pt x="27108" y="82240"/>
                  </a:lnTo>
                  <a:lnTo>
                    <a:pt x="12473" y="65443"/>
                  </a:lnTo>
                  <a:lnTo>
                    <a:pt x="0" y="45403"/>
                  </a:lnTo>
                  <a:lnTo>
                    <a:pt x="7899" y="41079"/>
                  </a:lnTo>
                  <a:lnTo>
                    <a:pt x="13221" y="16382"/>
                  </a:lnTo>
                  <a:lnTo>
                    <a:pt x="27191" y="15300"/>
                  </a:lnTo>
                  <a:lnTo>
                    <a:pt x="37169" y="5322"/>
                  </a:lnTo>
                  <a:lnTo>
                    <a:pt x="47897" y="0"/>
                  </a:lnTo>
                  <a:lnTo>
                    <a:pt x="57542" y="7151"/>
                  </a:lnTo>
                  <a:lnTo>
                    <a:pt x="60785" y="21121"/>
                  </a:lnTo>
                  <a:lnTo>
                    <a:pt x="74339" y="22202"/>
                  </a:lnTo>
                  <a:lnTo>
                    <a:pt x="72925" y="46151"/>
                  </a:lnTo>
                  <a:lnTo>
                    <a:pt x="76501" y="66856"/>
                  </a:lnTo>
                  <a:lnTo>
                    <a:pt x="95460" y="53302"/>
                  </a:lnTo>
                  <a:lnTo>
                    <a:pt x="102279" y="57211"/>
                  </a:lnTo>
                  <a:lnTo>
                    <a:pt x="113754" y="56462"/>
                  </a:lnTo>
                  <a:lnTo>
                    <a:pt x="116581" y="48562"/>
                  </a:lnTo>
                  <a:lnTo>
                    <a:pt x="131965" y="49976"/>
                  </a:lnTo>
                  <a:lnTo>
                    <a:pt x="149842" y="68520"/>
                  </a:lnTo>
                  <a:lnTo>
                    <a:pt x="154499" y="91387"/>
                  </a:lnTo>
                  <a:lnTo>
                    <a:pt x="173458" y="111427"/>
                  </a:lnTo>
                  <a:lnTo>
                    <a:pt x="174872" y="130719"/>
                  </a:lnTo>
                  <a:lnTo>
                    <a:pt x="169550" y="141114"/>
                  </a:lnTo>
                  <a:lnTo>
                    <a:pt x="169550" y="1411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9422072" y="3053972"/>
              <a:ext cx="152586" cy="96127"/>
            </a:xfrm>
            <a:custGeom>
              <a:rect b="b" l="l" r="r" t="t"/>
              <a:pathLst>
                <a:path extrusionOk="0" h="96127" w="152586">
                  <a:moveTo>
                    <a:pt x="59787" y="15966"/>
                  </a:moveTo>
                  <a:lnTo>
                    <a:pt x="54798" y="22784"/>
                  </a:lnTo>
                  <a:lnTo>
                    <a:pt x="33344" y="19209"/>
                  </a:lnTo>
                  <a:lnTo>
                    <a:pt x="35506" y="32098"/>
                  </a:lnTo>
                  <a:lnTo>
                    <a:pt x="55131" y="30352"/>
                  </a:lnTo>
                  <a:lnTo>
                    <a:pt x="80493" y="37835"/>
                  </a:lnTo>
                  <a:lnTo>
                    <a:pt x="114835" y="34260"/>
                  </a:lnTo>
                  <a:lnTo>
                    <a:pt x="125894" y="55714"/>
                  </a:lnTo>
                  <a:lnTo>
                    <a:pt x="131216" y="53219"/>
                  </a:lnTo>
                  <a:lnTo>
                    <a:pt x="144438" y="58541"/>
                  </a:lnTo>
                  <a:lnTo>
                    <a:pt x="146184" y="67439"/>
                  </a:lnTo>
                  <a:lnTo>
                    <a:pt x="152587" y="80328"/>
                  </a:lnTo>
                  <a:lnTo>
                    <a:pt x="133295" y="80328"/>
                  </a:lnTo>
                  <a:lnTo>
                    <a:pt x="119741" y="78581"/>
                  </a:lnTo>
                  <a:lnTo>
                    <a:pt x="110844" y="88976"/>
                  </a:lnTo>
                  <a:lnTo>
                    <a:pt x="102944" y="91138"/>
                  </a:lnTo>
                  <a:lnTo>
                    <a:pt x="97622" y="96127"/>
                  </a:lnTo>
                  <a:lnTo>
                    <a:pt x="87976" y="88643"/>
                  </a:lnTo>
                  <a:lnTo>
                    <a:pt x="84733" y="69351"/>
                  </a:lnTo>
                  <a:lnTo>
                    <a:pt x="78663" y="68270"/>
                  </a:lnTo>
                  <a:lnTo>
                    <a:pt x="78996" y="61119"/>
                  </a:lnTo>
                  <a:lnTo>
                    <a:pt x="67188" y="56130"/>
                  </a:lnTo>
                  <a:lnTo>
                    <a:pt x="61118" y="64029"/>
                  </a:lnTo>
                  <a:lnTo>
                    <a:pt x="61866" y="73343"/>
                  </a:lnTo>
                  <a:lnTo>
                    <a:pt x="59704" y="76586"/>
                  </a:lnTo>
                  <a:lnTo>
                    <a:pt x="48229" y="76253"/>
                  </a:lnTo>
                  <a:lnTo>
                    <a:pt x="44986" y="86647"/>
                  </a:lnTo>
                  <a:lnTo>
                    <a:pt x="37502" y="82323"/>
                  </a:lnTo>
                  <a:lnTo>
                    <a:pt x="25362" y="89475"/>
                  </a:lnTo>
                  <a:lnTo>
                    <a:pt x="18959" y="86980"/>
                  </a:lnTo>
                  <a:lnTo>
                    <a:pt x="23616" y="63780"/>
                  </a:lnTo>
                  <a:lnTo>
                    <a:pt x="15051" y="46650"/>
                  </a:lnTo>
                  <a:lnTo>
                    <a:pt x="0" y="41328"/>
                  </a:lnTo>
                  <a:lnTo>
                    <a:pt x="2162" y="31349"/>
                  </a:lnTo>
                  <a:lnTo>
                    <a:pt x="17878" y="32430"/>
                  </a:lnTo>
                  <a:lnTo>
                    <a:pt x="23200" y="19957"/>
                  </a:lnTo>
                  <a:lnTo>
                    <a:pt x="24946" y="5322"/>
                  </a:lnTo>
                  <a:lnTo>
                    <a:pt x="48146" y="0"/>
                  </a:lnTo>
                  <a:lnTo>
                    <a:pt x="47397" y="10727"/>
                  </a:lnTo>
                  <a:lnTo>
                    <a:pt x="52054" y="16797"/>
                  </a:lnTo>
                  <a:lnTo>
                    <a:pt x="59538" y="16465"/>
                  </a:lnTo>
                  <a:lnTo>
                    <a:pt x="59538" y="164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9128124" y="3012727"/>
              <a:ext cx="286879" cy="170966"/>
            </a:xfrm>
            <a:custGeom>
              <a:rect b="b" l="l" r="r" t="t"/>
              <a:pathLst>
                <a:path extrusionOk="0" h="170966" w="286879">
                  <a:moveTo>
                    <a:pt x="286880" y="122986"/>
                  </a:moveTo>
                  <a:lnTo>
                    <a:pt x="281142" y="122238"/>
                  </a:lnTo>
                  <a:lnTo>
                    <a:pt x="270748" y="116167"/>
                  </a:lnTo>
                  <a:lnTo>
                    <a:pt x="269667" y="124067"/>
                  </a:lnTo>
                  <a:lnTo>
                    <a:pt x="254616" y="128724"/>
                  </a:lnTo>
                  <a:lnTo>
                    <a:pt x="255364" y="146935"/>
                  </a:lnTo>
                  <a:lnTo>
                    <a:pt x="246051" y="154086"/>
                  </a:lnTo>
                  <a:lnTo>
                    <a:pt x="231749" y="157329"/>
                  </a:lnTo>
                  <a:lnTo>
                    <a:pt x="230335" y="167723"/>
                  </a:lnTo>
                  <a:lnTo>
                    <a:pt x="216365" y="170966"/>
                  </a:lnTo>
                  <a:lnTo>
                    <a:pt x="195244" y="162069"/>
                  </a:lnTo>
                  <a:lnTo>
                    <a:pt x="189174" y="143109"/>
                  </a:lnTo>
                  <a:lnTo>
                    <a:pt x="174872" y="142028"/>
                  </a:lnTo>
                  <a:lnTo>
                    <a:pt x="148762" y="121988"/>
                  </a:lnTo>
                  <a:lnTo>
                    <a:pt x="133378" y="119494"/>
                  </a:lnTo>
                  <a:lnTo>
                    <a:pt x="109762" y="107686"/>
                  </a:lnTo>
                  <a:lnTo>
                    <a:pt x="95793" y="105524"/>
                  </a:lnTo>
                  <a:lnTo>
                    <a:pt x="88642" y="109848"/>
                  </a:lnTo>
                  <a:lnTo>
                    <a:pt x="75753" y="109099"/>
                  </a:lnTo>
                  <a:lnTo>
                    <a:pt x="65026" y="122321"/>
                  </a:lnTo>
                  <a:lnTo>
                    <a:pt x="49310" y="126645"/>
                  </a:lnTo>
                  <a:lnTo>
                    <a:pt x="42491" y="110596"/>
                  </a:lnTo>
                  <a:lnTo>
                    <a:pt x="40330" y="86647"/>
                  </a:lnTo>
                  <a:lnTo>
                    <a:pt x="23865" y="78748"/>
                  </a:lnTo>
                  <a:lnTo>
                    <a:pt x="25279" y="63364"/>
                  </a:lnTo>
                  <a:lnTo>
                    <a:pt x="12806" y="61950"/>
                  </a:lnTo>
                  <a:lnTo>
                    <a:pt x="12473" y="42658"/>
                  </a:lnTo>
                  <a:lnTo>
                    <a:pt x="31432" y="48396"/>
                  </a:lnTo>
                  <a:lnTo>
                    <a:pt x="46067" y="41245"/>
                  </a:lnTo>
                  <a:lnTo>
                    <a:pt x="29270" y="27275"/>
                  </a:lnTo>
                  <a:lnTo>
                    <a:pt x="20705" y="14386"/>
                  </a:lnTo>
                  <a:lnTo>
                    <a:pt x="7151" y="20124"/>
                  </a:lnTo>
                  <a:lnTo>
                    <a:pt x="9313" y="36921"/>
                  </a:lnTo>
                  <a:lnTo>
                    <a:pt x="0" y="22285"/>
                  </a:lnTo>
                  <a:lnTo>
                    <a:pt x="6403" y="14386"/>
                  </a:lnTo>
                  <a:lnTo>
                    <a:pt x="26443" y="9729"/>
                  </a:lnTo>
                  <a:lnTo>
                    <a:pt x="40412" y="16132"/>
                  </a:lnTo>
                  <a:lnTo>
                    <a:pt x="57542" y="34010"/>
                  </a:lnTo>
                  <a:lnTo>
                    <a:pt x="66856" y="32929"/>
                  </a:lnTo>
                  <a:lnTo>
                    <a:pt x="87976" y="32597"/>
                  </a:lnTo>
                  <a:lnTo>
                    <a:pt x="81906" y="21121"/>
                  </a:lnTo>
                  <a:lnTo>
                    <a:pt x="95460" y="13222"/>
                  </a:lnTo>
                  <a:lnTo>
                    <a:pt x="107601" y="0"/>
                  </a:lnTo>
                  <a:lnTo>
                    <a:pt x="135873" y="12141"/>
                  </a:lnTo>
                  <a:lnTo>
                    <a:pt x="142691" y="30019"/>
                  </a:lnTo>
                  <a:lnTo>
                    <a:pt x="150924" y="34676"/>
                  </a:lnTo>
                  <a:lnTo>
                    <a:pt x="170548" y="33595"/>
                  </a:lnTo>
                  <a:lnTo>
                    <a:pt x="178032" y="37919"/>
                  </a:lnTo>
                  <a:lnTo>
                    <a:pt x="193415" y="61535"/>
                  </a:lnTo>
                  <a:lnTo>
                    <a:pt x="218777" y="77251"/>
                  </a:lnTo>
                  <a:lnTo>
                    <a:pt x="233828" y="87978"/>
                  </a:lnTo>
                  <a:lnTo>
                    <a:pt x="256362" y="99037"/>
                  </a:lnTo>
                  <a:lnTo>
                    <a:pt x="283886" y="109016"/>
                  </a:lnTo>
                  <a:lnTo>
                    <a:pt x="286713" y="122986"/>
                  </a:lnTo>
                  <a:lnTo>
                    <a:pt x="286713" y="12298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10680184" y="4182466"/>
              <a:ext cx="48561" cy="25694"/>
            </a:xfrm>
            <a:custGeom>
              <a:rect b="b" l="l" r="r" t="t"/>
              <a:pathLst>
                <a:path extrusionOk="0" h="25694" w="48561">
                  <a:moveTo>
                    <a:pt x="1413" y="25695"/>
                  </a:moveTo>
                  <a:lnTo>
                    <a:pt x="1746" y="18876"/>
                  </a:lnTo>
                  <a:lnTo>
                    <a:pt x="0" y="14219"/>
                  </a:lnTo>
                  <a:lnTo>
                    <a:pt x="2827" y="8898"/>
                  </a:lnTo>
                  <a:lnTo>
                    <a:pt x="20373" y="3908"/>
                  </a:lnTo>
                  <a:lnTo>
                    <a:pt x="34675" y="2827"/>
                  </a:lnTo>
                  <a:lnTo>
                    <a:pt x="41078" y="0"/>
                  </a:lnTo>
                  <a:lnTo>
                    <a:pt x="48562" y="2827"/>
                  </a:lnTo>
                  <a:lnTo>
                    <a:pt x="40662" y="9230"/>
                  </a:lnTo>
                  <a:lnTo>
                    <a:pt x="18876" y="19209"/>
                  </a:lnTo>
                  <a:lnTo>
                    <a:pt x="1330" y="25612"/>
                  </a:lnTo>
                  <a:lnTo>
                    <a:pt x="1330" y="2561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8301495" y="3136046"/>
              <a:ext cx="76917" cy="161154"/>
            </a:xfrm>
            <a:custGeom>
              <a:rect b="b" l="l" r="r" t="t"/>
              <a:pathLst>
                <a:path extrusionOk="0" h="161154" w="76917">
                  <a:moveTo>
                    <a:pt x="76834" y="96543"/>
                  </a:moveTo>
                  <a:lnTo>
                    <a:pt x="76501" y="114088"/>
                  </a:lnTo>
                  <a:lnTo>
                    <a:pt x="67188" y="120491"/>
                  </a:lnTo>
                  <a:lnTo>
                    <a:pt x="61450" y="127975"/>
                  </a:lnTo>
                  <a:lnTo>
                    <a:pt x="48562" y="136873"/>
                  </a:lnTo>
                  <a:lnTo>
                    <a:pt x="50724" y="146186"/>
                  </a:lnTo>
                  <a:lnTo>
                    <a:pt x="49310" y="156165"/>
                  </a:lnTo>
                  <a:lnTo>
                    <a:pt x="39997" y="161154"/>
                  </a:lnTo>
                  <a:lnTo>
                    <a:pt x="30684" y="120076"/>
                  </a:lnTo>
                  <a:lnTo>
                    <a:pt x="18543" y="110762"/>
                  </a:lnTo>
                  <a:lnTo>
                    <a:pt x="18211" y="105440"/>
                  </a:lnTo>
                  <a:lnTo>
                    <a:pt x="2162" y="91470"/>
                  </a:lnTo>
                  <a:lnTo>
                    <a:pt x="0" y="74340"/>
                  </a:lnTo>
                  <a:lnTo>
                    <a:pt x="11475" y="61451"/>
                  </a:lnTo>
                  <a:lnTo>
                    <a:pt x="15383" y="42492"/>
                  </a:lnTo>
                  <a:lnTo>
                    <a:pt x="11808" y="20706"/>
                  </a:lnTo>
                  <a:lnTo>
                    <a:pt x="15383" y="8898"/>
                  </a:lnTo>
                  <a:lnTo>
                    <a:pt x="35756" y="0"/>
                  </a:lnTo>
                  <a:lnTo>
                    <a:pt x="48977" y="2495"/>
                  </a:lnTo>
                  <a:lnTo>
                    <a:pt x="48977" y="14303"/>
                  </a:lnTo>
                  <a:lnTo>
                    <a:pt x="64693" y="5738"/>
                  </a:lnTo>
                  <a:lnTo>
                    <a:pt x="66107" y="10062"/>
                  </a:lnTo>
                  <a:lnTo>
                    <a:pt x="57210" y="21537"/>
                  </a:lnTo>
                  <a:lnTo>
                    <a:pt x="57542" y="31931"/>
                  </a:lnTo>
                  <a:lnTo>
                    <a:pt x="64361" y="37669"/>
                  </a:lnTo>
                  <a:lnTo>
                    <a:pt x="62615" y="57709"/>
                  </a:lnTo>
                  <a:lnTo>
                    <a:pt x="50142" y="69185"/>
                  </a:lnTo>
                  <a:lnTo>
                    <a:pt x="54465" y="81658"/>
                  </a:lnTo>
                  <a:lnTo>
                    <a:pt x="64444" y="81991"/>
                  </a:lnTo>
                  <a:lnTo>
                    <a:pt x="69433" y="93050"/>
                  </a:lnTo>
                  <a:lnTo>
                    <a:pt x="76917" y="96626"/>
                  </a:lnTo>
                  <a:lnTo>
                    <a:pt x="76917" y="9662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8647164" y="3028776"/>
              <a:ext cx="357643" cy="141862"/>
            </a:xfrm>
            <a:custGeom>
              <a:rect b="b" l="l" r="r" t="t"/>
              <a:pathLst>
                <a:path extrusionOk="0" h="141862" w="357643">
                  <a:moveTo>
                    <a:pt x="279728" y="11559"/>
                  </a:moveTo>
                  <a:lnTo>
                    <a:pt x="299353" y="10478"/>
                  </a:lnTo>
                  <a:lnTo>
                    <a:pt x="319393" y="21953"/>
                  </a:lnTo>
                  <a:lnTo>
                    <a:pt x="324049" y="29853"/>
                  </a:lnTo>
                  <a:lnTo>
                    <a:pt x="324382" y="40912"/>
                  </a:lnTo>
                  <a:lnTo>
                    <a:pt x="339432" y="46650"/>
                  </a:lnTo>
                  <a:lnTo>
                    <a:pt x="347997" y="53053"/>
                  </a:lnTo>
                  <a:lnTo>
                    <a:pt x="336190" y="59872"/>
                  </a:lnTo>
                  <a:lnTo>
                    <a:pt x="346584" y="85982"/>
                  </a:lnTo>
                  <a:lnTo>
                    <a:pt x="344089" y="93133"/>
                  </a:lnTo>
                  <a:lnTo>
                    <a:pt x="357643" y="111344"/>
                  </a:lnTo>
                  <a:lnTo>
                    <a:pt x="349078" y="115253"/>
                  </a:lnTo>
                  <a:lnTo>
                    <a:pt x="341595" y="109515"/>
                  </a:lnTo>
                  <a:lnTo>
                    <a:pt x="319060" y="106272"/>
                  </a:lnTo>
                  <a:lnTo>
                    <a:pt x="311576" y="109848"/>
                  </a:lnTo>
                  <a:lnTo>
                    <a:pt x="290455" y="113423"/>
                  </a:lnTo>
                  <a:lnTo>
                    <a:pt x="280061" y="113091"/>
                  </a:lnTo>
                  <a:lnTo>
                    <a:pt x="259688" y="121656"/>
                  </a:lnTo>
                  <a:lnTo>
                    <a:pt x="243972" y="121656"/>
                  </a:lnTo>
                  <a:lnTo>
                    <a:pt x="233246" y="117331"/>
                  </a:lnTo>
                  <a:lnTo>
                    <a:pt x="213206" y="123734"/>
                  </a:lnTo>
                  <a:lnTo>
                    <a:pt x="206387" y="119410"/>
                  </a:lnTo>
                  <a:lnTo>
                    <a:pt x="207135" y="131884"/>
                  </a:lnTo>
                  <a:lnTo>
                    <a:pt x="202811" y="136873"/>
                  </a:lnTo>
                  <a:lnTo>
                    <a:pt x="198155" y="141862"/>
                  </a:lnTo>
                  <a:lnTo>
                    <a:pt x="189923" y="131468"/>
                  </a:lnTo>
                  <a:lnTo>
                    <a:pt x="195993" y="122903"/>
                  </a:lnTo>
                  <a:lnTo>
                    <a:pt x="184518" y="125065"/>
                  </a:lnTo>
                  <a:lnTo>
                    <a:pt x="168053" y="119743"/>
                  </a:lnTo>
                  <a:lnTo>
                    <a:pt x="156578" y="132965"/>
                  </a:lnTo>
                  <a:lnTo>
                    <a:pt x="127973" y="135459"/>
                  </a:lnTo>
                  <a:lnTo>
                    <a:pt x="111176" y="123319"/>
                  </a:lnTo>
                  <a:lnTo>
                    <a:pt x="90804" y="122570"/>
                  </a:lnTo>
                  <a:lnTo>
                    <a:pt x="87228" y="131884"/>
                  </a:lnTo>
                  <a:lnTo>
                    <a:pt x="74339" y="134711"/>
                  </a:lnTo>
                  <a:lnTo>
                    <a:pt x="55048" y="122570"/>
                  </a:lnTo>
                  <a:lnTo>
                    <a:pt x="34342" y="122903"/>
                  </a:lnTo>
                  <a:lnTo>
                    <a:pt x="20788" y="100035"/>
                  </a:lnTo>
                  <a:lnTo>
                    <a:pt x="5738" y="87562"/>
                  </a:lnTo>
                  <a:lnTo>
                    <a:pt x="12889" y="69684"/>
                  </a:lnTo>
                  <a:lnTo>
                    <a:pt x="0" y="58624"/>
                  </a:lnTo>
                  <a:lnTo>
                    <a:pt x="18211" y="36838"/>
                  </a:lnTo>
                  <a:lnTo>
                    <a:pt x="46815" y="36089"/>
                  </a:lnTo>
                  <a:lnTo>
                    <a:pt x="52553" y="18544"/>
                  </a:lnTo>
                  <a:lnTo>
                    <a:pt x="88309" y="21787"/>
                  </a:lnTo>
                  <a:lnTo>
                    <a:pt x="108349" y="7151"/>
                  </a:lnTo>
                  <a:lnTo>
                    <a:pt x="129054" y="748"/>
                  </a:lnTo>
                  <a:lnTo>
                    <a:pt x="159405" y="0"/>
                  </a:lnTo>
                  <a:lnTo>
                    <a:pt x="194413" y="16049"/>
                  </a:lnTo>
                  <a:lnTo>
                    <a:pt x="222685" y="24946"/>
                  </a:lnTo>
                  <a:lnTo>
                    <a:pt x="243390" y="21371"/>
                  </a:lnTo>
                  <a:lnTo>
                    <a:pt x="259855" y="23533"/>
                  </a:lnTo>
                  <a:lnTo>
                    <a:pt x="279479" y="1139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8640262" y="3026697"/>
              <a:ext cx="54715" cy="44986"/>
            </a:xfrm>
            <a:custGeom>
              <a:rect b="b" l="l" r="r" t="t"/>
              <a:pathLst>
                <a:path extrusionOk="0" h="44986" w="54715">
                  <a:moveTo>
                    <a:pt x="1414" y="30019"/>
                  </a:moveTo>
                  <a:lnTo>
                    <a:pt x="5738" y="27524"/>
                  </a:lnTo>
                  <a:lnTo>
                    <a:pt x="9646" y="13222"/>
                  </a:lnTo>
                  <a:lnTo>
                    <a:pt x="0" y="7151"/>
                  </a:lnTo>
                  <a:lnTo>
                    <a:pt x="17878" y="0"/>
                  </a:lnTo>
                  <a:lnTo>
                    <a:pt x="34342" y="2827"/>
                  </a:lnTo>
                  <a:lnTo>
                    <a:pt x="37586" y="11725"/>
                  </a:lnTo>
                  <a:lnTo>
                    <a:pt x="54715" y="18876"/>
                  </a:lnTo>
                  <a:lnTo>
                    <a:pt x="52220" y="24614"/>
                  </a:lnTo>
                  <a:lnTo>
                    <a:pt x="30102" y="25695"/>
                  </a:lnTo>
                  <a:lnTo>
                    <a:pt x="22950" y="32846"/>
                  </a:lnTo>
                  <a:lnTo>
                    <a:pt x="8981" y="44987"/>
                  </a:lnTo>
                  <a:lnTo>
                    <a:pt x="1829" y="34592"/>
                  </a:lnTo>
                  <a:lnTo>
                    <a:pt x="1497" y="2993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10532587" y="3412286"/>
              <a:ext cx="29353" cy="76502"/>
            </a:xfrm>
            <a:custGeom>
              <a:rect b="b" l="l" r="r" t="t"/>
              <a:pathLst>
                <a:path extrusionOk="0" h="76502" w="29353">
                  <a:moveTo>
                    <a:pt x="24614" y="57543"/>
                  </a:moveTo>
                  <a:lnTo>
                    <a:pt x="19624" y="76503"/>
                  </a:lnTo>
                  <a:lnTo>
                    <a:pt x="5322" y="56878"/>
                  </a:lnTo>
                  <a:lnTo>
                    <a:pt x="0" y="40081"/>
                  </a:lnTo>
                  <a:lnTo>
                    <a:pt x="6819" y="17546"/>
                  </a:lnTo>
                  <a:lnTo>
                    <a:pt x="18626" y="0"/>
                  </a:lnTo>
                  <a:lnTo>
                    <a:pt x="29353" y="6819"/>
                  </a:lnTo>
                  <a:lnTo>
                    <a:pt x="29020" y="20789"/>
                  </a:lnTo>
                  <a:lnTo>
                    <a:pt x="24696" y="57626"/>
                  </a:lnTo>
                  <a:lnTo>
                    <a:pt x="24696" y="5762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8756428" y="4016157"/>
              <a:ext cx="213704" cy="245639"/>
            </a:xfrm>
            <a:custGeom>
              <a:rect b="b" l="l" r="r" t="t"/>
              <a:pathLst>
                <a:path extrusionOk="0" h="245639" w="213704">
                  <a:moveTo>
                    <a:pt x="46400" y="166"/>
                  </a:moveTo>
                  <a:lnTo>
                    <a:pt x="45651" y="14136"/>
                  </a:lnTo>
                  <a:lnTo>
                    <a:pt x="41743" y="30185"/>
                  </a:lnTo>
                  <a:lnTo>
                    <a:pt x="47481" y="39083"/>
                  </a:lnTo>
                  <a:lnTo>
                    <a:pt x="56378" y="33761"/>
                  </a:lnTo>
                  <a:lnTo>
                    <a:pt x="68186" y="32347"/>
                  </a:lnTo>
                  <a:lnTo>
                    <a:pt x="70680" y="35174"/>
                  </a:lnTo>
                  <a:lnTo>
                    <a:pt x="82488" y="29437"/>
                  </a:lnTo>
                  <a:lnTo>
                    <a:pt x="74256" y="21537"/>
                  </a:lnTo>
                  <a:lnTo>
                    <a:pt x="81075" y="11143"/>
                  </a:lnTo>
                  <a:lnTo>
                    <a:pt x="91053" y="748"/>
                  </a:lnTo>
                  <a:lnTo>
                    <a:pt x="164311" y="47565"/>
                  </a:lnTo>
                  <a:lnTo>
                    <a:pt x="165392" y="60786"/>
                  </a:lnTo>
                  <a:lnTo>
                    <a:pt x="194330" y="83654"/>
                  </a:lnTo>
                  <a:lnTo>
                    <a:pt x="184351" y="112259"/>
                  </a:lnTo>
                  <a:lnTo>
                    <a:pt x="185433" y="125148"/>
                  </a:lnTo>
                  <a:lnTo>
                    <a:pt x="197906" y="133380"/>
                  </a:lnTo>
                  <a:lnTo>
                    <a:pt x="198654" y="139451"/>
                  </a:lnTo>
                  <a:lnTo>
                    <a:pt x="192584" y="153421"/>
                  </a:lnTo>
                  <a:lnTo>
                    <a:pt x="193665" y="160239"/>
                  </a:lnTo>
                  <a:lnTo>
                    <a:pt x="192251" y="171299"/>
                  </a:lnTo>
                  <a:lnTo>
                    <a:pt x="198654" y="185602"/>
                  </a:lnTo>
                  <a:lnTo>
                    <a:pt x="206553" y="208469"/>
                  </a:lnTo>
                  <a:lnTo>
                    <a:pt x="213705" y="213458"/>
                  </a:lnTo>
                  <a:lnTo>
                    <a:pt x="197240" y="226680"/>
                  </a:lnTo>
                  <a:lnTo>
                    <a:pt x="175121" y="235578"/>
                  </a:lnTo>
                  <a:lnTo>
                    <a:pt x="162981" y="235245"/>
                  </a:lnTo>
                  <a:lnTo>
                    <a:pt x="155497" y="242064"/>
                  </a:lnTo>
                  <a:lnTo>
                    <a:pt x="141527" y="242812"/>
                  </a:lnTo>
                  <a:lnTo>
                    <a:pt x="136206" y="245639"/>
                  </a:lnTo>
                  <a:lnTo>
                    <a:pt x="112257" y="239237"/>
                  </a:lnTo>
                  <a:lnTo>
                    <a:pt x="104358" y="239985"/>
                  </a:lnTo>
                  <a:lnTo>
                    <a:pt x="104690" y="239652"/>
                  </a:lnTo>
                  <a:lnTo>
                    <a:pt x="98288" y="231087"/>
                  </a:lnTo>
                  <a:lnTo>
                    <a:pt x="97206" y="206806"/>
                  </a:lnTo>
                  <a:lnTo>
                    <a:pt x="86812" y="194666"/>
                  </a:lnTo>
                  <a:lnTo>
                    <a:pt x="85399" y="198989"/>
                  </a:lnTo>
                  <a:lnTo>
                    <a:pt x="81823" y="192919"/>
                  </a:lnTo>
                  <a:lnTo>
                    <a:pt x="62199" y="188595"/>
                  </a:lnTo>
                  <a:lnTo>
                    <a:pt x="50724" y="181776"/>
                  </a:lnTo>
                  <a:lnTo>
                    <a:pt x="37835" y="177868"/>
                  </a:lnTo>
                  <a:lnTo>
                    <a:pt x="29935" y="173960"/>
                  </a:lnTo>
                  <a:lnTo>
                    <a:pt x="28854" y="173212"/>
                  </a:lnTo>
                  <a:lnTo>
                    <a:pt x="19208" y="149595"/>
                  </a:lnTo>
                  <a:lnTo>
                    <a:pt x="17795" y="135626"/>
                  </a:lnTo>
                  <a:lnTo>
                    <a:pt x="1746" y="119909"/>
                  </a:lnTo>
                  <a:lnTo>
                    <a:pt x="6735" y="111344"/>
                  </a:lnTo>
                  <a:lnTo>
                    <a:pt x="2827" y="102031"/>
                  </a:lnTo>
                  <a:lnTo>
                    <a:pt x="3576" y="92385"/>
                  </a:lnTo>
                  <a:lnTo>
                    <a:pt x="0" y="89142"/>
                  </a:lnTo>
                  <a:lnTo>
                    <a:pt x="1081" y="79163"/>
                  </a:lnTo>
                  <a:lnTo>
                    <a:pt x="3243" y="78831"/>
                  </a:lnTo>
                  <a:lnTo>
                    <a:pt x="10394" y="70598"/>
                  </a:lnTo>
                  <a:lnTo>
                    <a:pt x="18627" y="58458"/>
                  </a:lnTo>
                  <a:lnTo>
                    <a:pt x="23616" y="53801"/>
                  </a:lnTo>
                  <a:lnTo>
                    <a:pt x="23616" y="46317"/>
                  </a:lnTo>
                  <a:lnTo>
                    <a:pt x="19292" y="40995"/>
                  </a:lnTo>
                  <a:lnTo>
                    <a:pt x="18211" y="32098"/>
                  </a:lnTo>
                  <a:lnTo>
                    <a:pt x="23948" y="29271"/>
                  </a:lnTo>
                  <a:lnTo>
                    <a:pt x="25029" y="15716"/>
                  </a:lnTo>
                  <a:lnTo>
                    <a:pt x="17130" y="2827"/>
                  </a:lnTo>
                  <a:lnTo>
                    <a:pt x="24281" y="0"/>
                  </a:lnTo>
                  <a:lnTo>
                    <a:pt x="46400" y="333"/>
                  </a:lnTo>
                  <a:lnTo>
                    <a:pt x="46400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8756428" y="3895166"/>
              <a:ext cx="110760" cy="130885"/>
            </a:xfrm>
            <a:custGeom>
              <a:rect b="b" l="l" r="r" t="t"/>
              <a:pathLst>
                <a:path extrusionOk="0" h="130885" w="110760">
                  <a:moveTo>
                    <a:pt x="89307" y="0"/>
                  </a:moveTo>
                  <a:lnTo>
                    <a:pt x="98953" y="16049"/>
                  </a:lnTo>
                  <a:lnTo>
                    <a:pt x="101447" y="27524"/>
                  </a:lnTo>
                  <a:lnTo>
                    <a:pt x="110761" y="53968"/>
                  </a:lnTo>
                  <a:lnTo>
                    <a:pt x="103277" y="70765"/>
                  </a:lnTo>
                  <a:lnTo>
                    <a:pt x="93298" y="85816"/>
                  </a:lnTo>
                  <a:lnTo>
                    <a:pt x="87561" y="95129"/>
                  </a:lnTo>
                  <a:lnTo>
                    <a:pt x="87561" y="96210"/>
                  </a:lnTo>
                  <a:lnTo>
                    <a:pt x="86812" y="94796"/>
                  </a:lnTo>
                  <a:lnTo>
                    <a:pt x="76085" y="90140"/>
                  </a:lnTo>
                  <a:lnTo>
                    <a:pt x="67521" y="95878"/>
                  </a:lnTo>
                  <a:lnTo>
                    <a:pt x="54632" y="99121"/>
                  </a:lnTo>
                  <a:lnTo>
                    <a:pt x="45319" y="112342"/>
                  </a:lnTo>
                  <a:lnTo>
                    <a:pt x="46400" y="121240"/>
                  </a:lnTo>
                  <a:lnTo>
                    <a:pt x="24281" y="120907"/>
                  </a:lnTo>
                  <a:lnTo>
                    <a:pt x="17130" y="123734"/>
                  </a:lnTo>
                  <a:lnTo>
                    <a:pt x="4989" y="130886"/>
                  </a:lnTo>
                  <a:lnTo>
                    <a:pt x="0" y="128391"/>
                  </a:lnTo>
                  <a:lnTo>
                    <a:pt x="333" y="111261"/>
                  </a:lnTo>
                  <a:lnTo>
                    <a:pt x="4989" y="102364"/>
                  </a:lnTo>
                  <a:lnTo>
                    <a:pt x="6070" y="84153"/>
                  </a:lnTo>
                  <a:lnTo>
                    <a:pt x="10394" y="73426"/>
                  </a:lnTo>
                  <a:lnTo>
                    <a:pt x="18294" y="61618"/>
                  </a:lnTo>
                  <a:lnTo>
                    <a:pt x="25778" y="55215"/>
                  </a:lnTo>
                  <a:lnTo>
                    <a:pt x="32596" y="47315"/>
                  </a:lnTo>
                  <a:lnTo>
                    <a:pt x="24364" y="44072"/>
                  </a:lnTo>
                  <a:lnTo>
                    <a:pt x="25445" y="17296"/>
                  </a:lnTo>
                  <a:lnTo>
                    <a:pt x="33677" y="10893"/>
                  </a:lnTo>
                  <a:lnTo>
                    <a:pt x="46566" y="16215"/>
                  </a:lnTo>
                  <a:lnTo>
                    <a:pt x="62615" y="10893"/>
                  </a:lnTo>
                  <a:lnTo>
                    <a:pt x="76917" y="10893"/>
                  </a:lnTo>
                  <a:lnTo>
                    <a:pt x="89390" y="166"/>
                  </a:lnTo>
                  <a:lnTo>
                    <a:pt x="89390" y="16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8549708" y="2798437"/>
              <a:ext cx="317480" cy="177951"/>
            </a:xfrm>
            <a:custGeom>
              <a:rect b="b" l="l" r="r" t="t"/>
              <a:pathLst>
                <a:path extrusionOk="0" h="177951" w="317480">
                  <a:moveTo>
                    <a:pt x="218112" y="24946"/>
                  </a:moveTo>
                  <a:lnTo>
                    <a:pt x="226344" y="34592"/>
                  </a:lnTo>
                  <a:lnTo>
                    <a:pt x="226676" y="38916"/>
                  </a:lnTo>
                  <a:lnTo>
                    <a:pt x="250625" y="46816"/>
                  </a:lnTo>
                  <a:lnTo>
                    <a:pt x="263514" y="43240"/>
                  </a:lnTo>
                  <a:lnTo>
                    <a:pt x="276402" y="53635"/>
                  </a:lnTo>
                  <a:lnTo>
                    <a:pt x="286796" y="53302"/>
                  </a:lnTo>
                  <a:lnTo>
                    <a:pt x="314320" y="60454"/>
                  </a:lnTo>
                  <a:lnTo>
                    <a:pt x="315734" y="67272"/>
                  </a:lnTo>
                  <a:lnTo>
                    <a:pt x="311077" y="78748"/>
                  </a:lnTo>
                  <a:lnTo>
                    <a:pt x="317480" y="91221"/>
                  </a:lnTo>
                  <a:lnTo>
                    <a:pt x="316399" y="98705"/>
                  </a:lnTo>
                  <a:lnTo>
                    <a:pt x="299269" y="100118"/>
                  </a:lnTo>
                  <a:lnTo>
                    <a:pt x="291370" y="106521"/>
                  </a:lnTo>
                  <a:lnTo>
                    <a:pt x="292783" y="116167"/>
                  </a:lnTo>
                  <a:lnTo>
                    <a:pt x="278814" y="117914"/>
                  </a:lnTo>
                  <a:lnTo>
                    <a:pt x="268087" y="125398"/>
                  </a:lnTo>
                  <a:lnTo>
                    <a:pt x="251622" y="126479"/>
                  </a:lnTo>
                  <a:lnTo>
                    <a:pt x="237320" y="135043"/>
                  </a:lnTo>
                  <a:lnTo>
                    <a:pt x="240896" y="149013"/>
                  </a:lnTo>
                  <a:lnTo>
                    <a:pt x="250874" y="154335"/>
                  </a:lnTo>
                  <a:lnTo>
                    <a:pt x="269085" y="152922"/>
                  </a:lnTo>
                  <a:lnTo>
                    <a:pt x="266923" y="161154"/>
                  </a:lnTo>
                  <a:lnTo>
                    <a:pt x="247631" y="165062"/>
                  </a:lnTo>
                  <a:lnTo>
                    <a:pt x="225096" y="177951"/>
                  </a:lnTo>
                  <a:lnTo>
                    <a:pt x="214037" y="173295"/>
                  </a:lnTo>
                  <a:lnTo>
                    <a:pt x="216532" y="162900"/>
                  </a:lnTo>
                  <a:lnTo>
                    <a:pt x="195411" y="156082"/>
                  </a:lnTo>
                  <a:lnTo>
                    <a:pt x="197905" y="151758"/>
                  </a:lnTo>
                  <a:lnTo>
                    <a:pt x="214370" y="144274"/>
                  </a:lnTo>
                  <a:lnTo>
                    <a:pt x="208299" y="139284"/>
                  </a:lnTo>
                  <a:lnTo>
                    <a:pt x="179362" y="133547"/>
                  </a:lnTo>
                  <a:lnTo>
                    <a:pt x="176535" y="124982"/>
                  </a:lnTo>
                  <a:lnTo>
                    <a:pt x="160486" y="127809"/>
                  </a:lnTo>
                  <a:lnTo>
                    <a:pt x="155830" y="140282"/>
                  </a:lnTo>
                  <a:lnTo>
                    <a:pt x="144022" y="156747"/>
                  </a:lnTo>
                  <a:lnTo>
                    <a:pt x="135457" y="152839"/>
                  </a:lnTo>
                  <a:lnTo>
                    <a:pt x="127225" y="156747"/>
                  </a:lnTo>
                  <a:lnTo>
                    <a:pt x="118660" y="152423"/>
                  </a:lnTo>
                  <a:lnTo>
                    <a:pt x="122984" y="149928"/>
                  </a:lnTo>
                  <a:lnTo>
                    <a:pt x="125146" y="142444"/>
                  </a:lnTo>
                  <a:lnTo>
                    <a:pt x="129054" y="134960"/>
                  </a:lnTo>
                  <a:lnTo>
                    <a:pt x="126892" y="131052"/>
                  </a:lnTo>
                  <a:lnTo>
                    <a:pt x="130468" y="129306"/>
                  </a:lnTo>
                  <a:lnTo>
                    <a:pt x="132630" y="132549"/>
                  </a:lnTo>
                  <a:lnTo>
                    <a:pt x="143357" y="133297"/>
                  </a:lnTo>
                  <a:lnTo>
                    <a:pt x="148013" y="131551"/>
                  </a:lnTo>
                  <a:lnTo>
                    <a:pt x="144438" y="129389"/>
                  </a:lnTo>
                  <a:lnTo>
                    <a:pt x="145186" y="125813"/>
                  </a:lnTo>
                  <a:lnTo>
                    <a:pt x="138035" y="120076"/>
                  </a:lnTo>
                  <a:lnTo>
                    <a:pt x="134127" y="110762"/>
                  </a:lnTo>
                  <a:lnTo>
                    <a:pt x="126975" y="107187"/>
                  </a:lnTo>
                  <a:lnTo>
                    <a:pt x="127308" y="99703"/>
                  </a:lnTo>
                  <a:lnTo>
                    <a:pt x="117995" y="93632"/>
                  </a:lnTo>
                  <a:lnTo>
                    <a:pt x="110844" y="92551"/>
                  </a:lnTo>
                  <a:lnTo>
                    <a:pt x="96541" y="85733"/>
                  </a:lnTo>
                  <a:lnTo>
                    <a:pt x="85066" y="87895"/>
                  </a:lnTo>
                  <a:lnTo>
                    <a:pt x="81158" y="91138"/>
                  </a:lnTo>
                  <a:lnTo>
                    <a:pt x="73674" y="91138"/>
                  </a:lnTo>
                  <a:lnTo>
                    <a:pt x="70098" y="96460"/>
                  </a:lnTo>
                  <a:lnTo>
                    <a:pt x="57210" y="98622"/>
                  </a:lnTo>
                  <a:lnTo>
                    <a:pt x="51472" y="102197"/>
                  </a:lnTo>
                  <a:lnTo>
                    <a:pt x="42575" y="96460"/>
                  </a:lnTo>
                  <a:lnTo>
                    <a:pt x="31099" y="96460"/>
                  </a:lnTo>
                  <a:lnTo>
                    <a:pt x="19624" y="93965"/>
                  </a:lnTo>
                  <a:lnTo>
                    <a:pt x="12473" y="98954"/>
                  </a:lnTo>
                  <a:lnTo>
                    <a:pt x="10727" y="92884"/>
                  </a:lnTo>
                  <a:lnTo>
                    <a:pt x="0" y="86814"/>
                  </a:lnTo>
                  <a:lnTo>
                    <a:pt x="2495" y="77916"/>
                  </a:lnTo>
                  <a:lnTo>
                    <a:pt x="6818" y="71846"/>
                  </a:lnTo>
                  <a:lnTo>
                    <a:pt x="10727" y="73259"/>
                  </a:lnTo>
                  <a:lnTo>
                    <a:pt x="4989" y="63281"/>
                  </a:lnTo>
                  <a:lnTo>
                    <a:pt x="18543" y="44737"/>
                  </a:lnTo>
                  <a:lnTo>
                    <a:pt x="26775" y="42243"/>
                  </a:lnTo>
                  <a:lnTo>
                    <a:pt x="27856" y="36172"/>
                  </a:lnTo>
                  <a:lnTo>
                    <a:pt x="16381" y="16880"/>
                  </a:lnTo>
                  <a:lnTo>
                    <a:pt x="24613" y="15799"/>
                  </a:lnTo>
                  <a:lnTo>
                    <a:pt x="33178" y="10062"/>
                  </a:lnTo>
                  <a:lnTo>
                    <a:pt x="46732" y="9313"/>
                  </a:lnTo>
                  <a:lnTo>
                    <a:pt x="64278" y="11060"/>
                  </a:lnTo>
                  <a:lnTo>
                    <a:pt x="84650" y="16382"/>
                  </a:lnTo>
                  <a:lnTo>
                    <a:pt x="98620" y="16714"/>
                  </a:lnTo>
                  <a:lnTo>
                    <a:pt x="105439" y="19957"/>
                  </a:lnTo>
                  <a:lnTo>
                    <a:pt x="111509" y="16049"/>
                  </a:lnTo>
                  <a:lnTo>
                    <a:pt x="116831" y="21371"/>
                  </a:lnTo>
                  <a:lnTo>
                    <a:pt x="132214" y="20290"/>
                  </a:lnTo>
                  <a:lnTo>
                    <a:pt x="139698" y="22452"/>
                  </a:lnTo>
                  <a:lnTo>
                    <a:pt x="138617" y="11392"/>
                  </a:lnTo>
                  <a:lnTo>
                    <a:pt x="143273" y="6403"/>
                  </a:lnTo>
                  <a:lnTo>
                    <a:pt x="157908" y="5322"/>
                  </a:lnTo>
                  <a:lnTo>
                    <a:pt x="164311" y="6070"/>
                  </a:lnTo>
                  <a:lnTo>
                    <a:pt x="167887" y="1081"/>
                  </a:lnTo>
                  <a:lnTo>
                    <a:pt x="173209" y="2162"/>
                  </a:lnTo>
                  <a:lnTo>
                    <a:pt x="190754" y="0"/>
                  </a:lnTo>
                  <a:lnTo>
                    <a:pt x="204308" y="12473"/>
                  </a:lnTo>
                  <a:lnTo>
                    <a:pt x="201065" y="17130"/>
                  </a:lnTo>
                  <a:lnTo>
                    <a:pt x="203892" y="23949"/>
                  </a:lnTo>
                  <a:lnTo>
                    <a:pt x="217862" y="25030"/>
                  </a:lnTo>
                  <a:lnTo>
                    <a:pt x="217862" y="2503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7033819" y="4683474"/>
              <a:ext cx="99035" cy="111094"/>
            </a:xfrm>
            <a:custGeom>
              <a:rect b="b" l="l" r="r" t="t"/>
              <a:pathLst>
                <a:path extrusionOk="0" h="111094" w="99035">
                  <a:moveTo>
                    <a:pt x="99036" y="83986"/>
                  </a:moveTo>
                  <a:lnTo>
                    <a:pt x="93298" y="98622"/>
                  </a:lnTo>
                  <a:lnTo>
                    <a:pt x="74007" y="111095"/>
                  </a:lnTo>
                  <a:lnTo>
                    <a:pt x="58956" y="106438"/>
                  </a:lnTo>
                  <a:lnTo>
                    <a:pt x="48977" y="108933"/>
                  </a:lnTo>
                  <a:lnTo>
                    <a:pt x="29353" y="99287"/>
                  </a:lnTo>
                  <a:lnTo>
                    <a:pt x="16464" y="100035"/>
                  </a:lnTo>
                  <a:lnTo>
                    <a:pt x="2495" y="87146"/>
                  </a:lnTo>
                  <a:lnTo>
                    <a:pt x="1081" y="72511"/>
                  </a:lnTo>
                  <a:lnTo>
                    <a:pt x="4324" y="67522"/>
                  </a:lnTo>
                  <a:lnTo>
                    <a:pt x="0" y="44654"/>
                  </a:lnTo>
                  <a:lnTo>
                    <a:pt x="1414" y="21038"/>
                  </a:lnTo>
                  <a:lnTo>
                    <a:pt x="3160" y="2495"/>
                  </a:lnTo>
                  <a:lnTo>
                    <a:pt x="15300" y="0"/>
                  </a:lnTo>
                  <a:lnTo>
                    <a:pt x="37835" y="17878"/>
                  </a:lnTo>
                  <a:lnTo>
                    <a:pt x="44653" y="17130"/>
                  </a:lnTo>
                  <a:lnTo>
                    <a:pt x="67188" y="31765"/>
                  </a:lnTo>
                  <a:lnTo>
                    <a:pt x="84318" y="44654"/>
                  </a:lnTo>
                  <a:lnTo>
                    <a:pt x="97872" y="60038"/>
                  </a:lnTo>
                  <a:lnTo>
                    <a:pt x="91469" y="71098"/>
                  </a:lnTo>
                  <a:lnTo>
                    <a:pt x="98953" y="83986"/>
                  </a:lnTo>
                  <a:lnTo>
                    <a:pt x="98953" y="8398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9173193" y="2948532"/>
              <a:ext cx="342259" cy="191921"/>
            </a:xfrm>
            <a:custGeom>
              <a:rect b="b" l="l" r="r" t="t"/>
              <a:pathLst>
                <a:path extrusionOk="0" h="191921" w="342259">
                  <a:moveTo>
                    <a:pt x="293283" y="75338"/>
                  </a:moveTo>
                  <a:lnTo>
                    <a:pt x="299353" y="77500"/>
                  </a:lnTo>
                  <a:lnTo>
                    <a:pt x="288626" y="92136"/>
                  </a:lnTo>
                  <a:lnTo>
                    <a:pt x="305090" y="100700"/>
                  </a:lnTo>
                  <a:lnTo>
                    <a:pt x="316566" y="94963"/>
                  </a:lnTo>
                  <a:lnTo>
                    <a:pt x="342260" y="107103"/>
                  </a:lnTo>
                  <a:lnTo>
                    <a:pt x="323301" y="123568"/>
                  </a:lnTo>
                  <a:lnTo>
                    <a:pt x="308666" y="121406"/>
                  </a:lnTo>
                  <a:lnTo>
                    <a:pt x="301182" y="121739"/>
                  </a:lnTo>
                  <a:lnTo>
                    <a:pt x="296526" y="115668"/>
                  </a:lnTo>
                  <a:lnTo>
                    <a:pt x="297274" y="104941"/>
                  </a:lnTo>
                  <a:lnTo>
                    <a:pt x="274074" y="110263"/>
                  </a:lnTo>
                  <a:lnTo>
                    <a:pt x="272328" y="124899"/>
                  </a:lnTo>
                  <a:lnTo>
                    <a:pt x="267006" y="137372"/>
                  </a:lnTo>
                  <a:lnTo>
                    <a:pt x="251290" y="136291"/>
                  </a:lnTo>
                  <a:lnTo>
                    <a:pt x="249128" y="146269"/>
                  </a:lnTo>
                  <a:lnTo>
                    <a:pt x="264179" y="151591"/>
                  </a:lnTo>
                  <a:lnTo>
                    <a:pt x="272744" y="168721"/>
                  </a:lnTo>
                  <a:lnTo>
                    <a:pt x="268087" y="191921"/>
                  </a:lnTo>
                  <a:lnTo>
                    <a:pt x="252704" y="186932"/>
                  </a:lnTo>
                  <a:lnTo>
                    <a:pt x="241977" y="186932"/>
                  </a:lnTo>
                  <a:lnTo>
                    <a:pt x="239150" y="172962"/>
                  </a:lnTo>
                  <a:lnTo>
                    <a:pt x="211626" y="162983"/>
                  </a:lnTo>
                  <a:lnTo>
                    <a:pt x="189091" y="151924"/>
                  </a:lnTo>
                  <a:lnTo>
                    <a:pt x="174041" y="141197"/>
                  </a:lnTo>
                  <a:lnTo>
                    <a:pt x="148679" y="125481"/>
                  </a:lnTo>
                  <a:lnTo>
                    <a:pt x="133295" y="101865"/>
                  </a:lnTo>
                  <a:lnTo>
                    <a:pt x="125811" y="97541"/>
                  </a:lnTo>
                  <a:lnTo>
                    <a:pt x="106187" y="98622"/>
                  </a:lnTo>
                  <a:lnTo>
                    <a:pt x="97955" y="93965"/>
                  </a:lnTo>
                  <a:lnTo>
                    <a:pt x="91136" y="76087"/>
                  </a:lnTo>
                  <a:lnTo>
                    <a:pt x="62864" y="63946"/>
                  </a:lnTo>
                  <a:lnTo>
                    <a:pt x="50724" y="77168"/>
                  </a:lnTo>
                  <a:lnTo>
                    <a:pt x="37170" y="85067"/>
                  </a:lnTo>
                  <a:lnTo>
                    <a:pt x="43240" y="96543"/>
                  </a:lnTo>
                  <a:lnTo>
                    <a:pt x="22119" y="96875"/>
                  </a:lnTo>
                  <a:lnTo>
                    <a:pt x="0" y="13222"/>
                  </a:lnTo>
                  <a:lnTo>
                    <a:pt x="42907" y="0"/>
                  </a:lnTo>
                  <a:lnTo>
                    <a:pt x="46815" y="1746"/>
                  </a:lnTo>
                  <a:lnTo>
                    <a:pt x="79661" y="17795"/>
                  </a:lnTo>
                  <a:lnTo>
                    <a:pt x="96791" y="26360"/>
                  </a:lnTo>
                  <a:lnTo>
                    <a:pt x="120406" y="46733"/>
                  </a:lnTo>
                  <a:lnTo>
                    <a:pt x="140779" y="43490"/>
                  </a:lnTo>
                  <a:lnTo>
                    <a:pt x="171546" y="41744"/>
                  </a:lnTo>
                  <a:lnTo>
                    <a:pt x="198737" y="58208"/>
                  </a:lnTo>
                  <a:lnTo>
                    <a:pt x="204059" y="81076"/>
                  </a:lnTo>
                  <a:lnTo>
                    <a:pt x="213372" y="81409"/>
                  </a:lnTo>
                  <a:lnTo>
                    <a:pt x="222269" y="99952"/>
                  </a:lnTo>
                  <a:lnTo>
                    <a:pt x="246218" y="100700"/>
                  </a:lnTo>
                  <a:lnTo>
                    <a:pt x="254450" y="111427"/>
                  </a:lnTo>
                  <a:lnTo>
                    <a:pt x="261601" y="111427"/>
                  </a:lnTo>
                  <a:lnTo>
                    <a:pt x="264844" y="94963"/>
                  </a:lnTo>
                  <a:lnTo>
                    <a:pt x="284136" y="79247"/>
                  </a:lnTo>
                  <a:lnTo>
                    <a:pt x="293449" y="74922"/>
                  </a:lnTo>
                  <a:lnTo>
                    <a:pt x="293449" y="749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77673" y="3713223"/>
              <a:ext cx="272909" cy="262769"/>
            </a:xfrm>
            <a:custGeom>
              <a:rect b="b" l="l" r="r" t="t"/>
              <a:pathLst>
                <a:path extrusionOk="0" h="262769" w="272909">
                  <a:moveTo>
                    <a:pt x="272910" y="87562"/>
                  </a:moveTo>
                  <a:lnTo>
                    <a:pt x="256113" y="101116"/>
                  </a:lnTo>
                  <a:lnTo>
                    <a:pt x="254367" y="109349"/>
                  </a:lnTo>
                  <a:lnTo>
                    <a:pt x="260769" y="117914"/>
                  </a:lnTo>
                  <a:lnTo>
                    <a:pt x="255780" y="122238"/>
                  </a:lnTo>
                  <a:lnTo>
                    <a:pt x="243307" y="125813"/>
                  </a:lnTo>
                  <a:lnTo>
                    <a:pt x="243307" y="136540"/>
                  </a:lnTo>
                  <a:lnTo>
                    <a:pt x="237570" y="142943"/>
                  </a:lnTo>
                  <a:lnTo>
                    <a:pt x="250791" y="160073"/>
                  </a:lnTo>
                  <a:lnTo>
                    <a:pt x="253286" y="166476"/>
                  </a:lnTo>
                  <a:lnTo>
                    <a:pt x="245802" y="175374"/>
                  </a:lnTo>
                  <a:lnTo>
                    <a:pt x="222935" y="183939"/>
                  </a:lnTo>
                  <a:lnTo>
                    <a:pt x="208300" y="187514"/>
                  </a:lnTo>
                  <a:lnTo>
                    <a:pt x="202229" y="192836"/>
                  </a:lnTo>
                  <a:lnTo>
                    <a:pt x="186181" y="187098"/>
                  </a:lnTo>
                  <a:lnTo>
                    <a:pt x="171546" y="184271"/>
                  </a:lnTo>
                  <a:lnTo>
                    <a:pt x="167638" y="186433"/>
                  </a:lnTo>
                  <a:lnTo>
                    <a:pt x="176535" y="192171"/>
                  </a:lnTo>
                  <a:lnTo>
                    <a:pt x="175454" y="207555"/>
                  </a:lnTo>
                  <a:lnTo>
                    <a:pt x="177948" y="222190"/>
                  </a:lnTo>
                  <a:lnTo>
                    <a:pt x="195078" y="223936"/>
                  </a:lnTo>
                  <a:lnTo>
                    <a:pt x="196159" y="228925"/>
                  </a:lnTo>
                  <a:lnTo>
                    <a:pt x="181524" y="235328"/>
                  </a:lnTo>
                  <a:lnTo>
                    <a:pt x="179030" y="244974"/>
                  </a:lnTo>
                  <a:lnTo>
                    <a:pt x="170465" y="248883"/>
                  </a:lnTo>
                  <a:lnTo>
                    <a:pt x="155414" y="254204"/>
                  </a:lnTo>
                  <a:lnTo>
                    <a:pt x="151506" y="261356"/>
                  </a:lnTo>
                  <a:lnTo>
                    <a:pt x="135790" y="262769"/>
                  </a:lnTo>
                  <a:lnTo>
                    <a:pt x="124730" y="250629"/>
                  </a:lnTo>
                  <a:lnTo>
                    <a:pt x="118993" y="227761"/>
                  </a:lnTo>
                  <a:lnTo>
                    <a:pt x="113671" y="219529"/>
                  </a:lnTo>
                  <a:lnTo>
                    <a:pt x="106520" y="214540"/>
                  </a:lnTo>
                  <a:lnTo>
                    <a:pt x="116914" y="203064"/>
                  </a:lnTo>
                  <a:lnTo>
                    <a:pt x="116165" y="198075"/>
                  </a:lnTo>
                  <a:lnTo>
                    <a:pt x="110844" y="191256"/>
                  </a:lnTo>
                  <a:lnTo>
                    <a:pt x="106935" y="175873"/>
                  </a:lnTo>
                  <a:lnTo>
                    <a:pt x="109097" y="159408"/>
                  </a:lnTo>
                  <a:lnTo>
                    <a:pt x="113754" y="151508"/>
                  </a:lnTo>
                  <a:lnTo>
                    <a:pt x="118078" y="139368"/>
                  </a:lnTo>
                  <a:lnTo>
                    <a:pt x="110927" y="135459"/>
                  </a:lnTo>
                  <a:lnTo>
                    <a:pt x="99452" y="137954"/>
                  </a:lnTo>
                  <a:lnTo>
                    <a:pt x="84817" y="136873"/>
                  </a:lnTo>
                  <a:lnTo>
                    <a:pt x="76584" y="139368"/>
                  </a:lnTo>
                  <a:lnTo>
                    <a:pt x="63030" y="119327"/>
                  </a:lnTo>
                  <a:lnTo>
                    <a:pt x="51223" y="116500"/>
                  </a:lnTo>
                  <a:lnTo>
                    <a:pt x="25112" y="118662"/>
                  </a:lnTo>
                  <a:lnTo>
                    <a:pt x="20788" y="110762"/>
                  </a:lnTo>
                  <a:lnTo>
                    <a:pt x="15799" y="109016"/>
                  </a:lnTo>
                  <a:lnTo>
                    <a:pt x="15467" y="104027"/>
                  </a:lnTo>
                  <a:lnTo>
                    <a:pt x="17961" y="95462"/>
                  </a:lnTo>
                  <a:lnTo>
                    <a:pt x="16880" y="86564"/>
                  </a:lnTo>
                  <a:lnTo>
                    <a:pt x="12556" y="81242"/>
                  </a:lnTo>
                  <a:lnTo>
                    <a:pt x="10394" y="70848"/>
                  </a:lnTo>
                  <a:lnTo>
                    <a:pt x="0" y="69434"/>
                  </a:lnTo>
                  <a:lnTo>
                    <a:pt x="6403" y="55880"/>
                  </a:lnTo>
                  <a:lnTo>
                    <a:pt x="9646" y="39415"/>
                  </a:lnTo>
                  <a:lnTo>
                    <a:pt x="16049" y="30851"/>
                  </a:lnTo>
                  <a:lnTo>
                    <a:pt x="24281" y="24448"/>
                  </a:lnTo>
                  <a:lnTo>
                    <a:pt x="30018" y="12972"/>
                  </a:lnTo>
                  <a:lnTo>
                    <a:pt x="43240" y="9064"/>
                  </a:lnTo>
                  <a:lnTo>
                    <a:pt x="42491" y="14386"/>
                  </a:lnTo>
                  <a:lnTo>
                    <a:pt x="30351" y="17213"/>
                  </a:lnTo>
                  <a:lnTo>
                    <a:pt x="36421" y="27607"/>
                  </a:lnTo>
                  <a:lnTo>
                    <a:pt x="35340" y="39748"/>
                  </a:lnTo>
                  <a:lnTo>
                    <a:pt x="25694" y="52970"/>
                  </a:lnTo>
                  <a:lnTo>
                    <a:pt x="32513" y="71181"/>
                  </a:lnTo>
                  <a:lnTo>
                    <a:pt x="41410" y="69767"/>
                  </a:lnTo>
                  <a:lnTo>
                    <a:pt x="46732" y="52970"/>
                  </a:lnTo>
                  <a:lnTo>
                    <a:pt x="40662" y="45070"/>
                  </a:lnTo>
                  <a:lnTo>
                    <a:pt x="40662" y="27524"/>
                  </a:lnTo>
                  <a:lnTo>
                    <a:pt x="66356" y="18211"/>
                  </a:lnTo>
                  <a:lnTo>
                    <a:pt x="64195" y="7484"/>
                  </a:lnTo>
                  <a:lnTo>
                    <a:pt x="71678" y="0"/>
                  </a:lnTo>
                  <a:lnTo>
                    <a:pt x="77748" y="16465"/>
                  </a:lnTo>
                  <a:lnTo>
                    <a:pt x="92051" y="16797"/>
                  </a:lnTo>
                  <a:lnTo>
                    <a:pt x="104191" y="29271"/>
                  </a:lnTo>
                  <a:lnTo>
                    <a:pt x="104940" y="37170"/>
                  </a:lnTo>
                  <a:lnTo>
                    <a:pt x="122818" y="37170"/>
                  </a:lnTo>
                  <a:lnTo>
                    <a:pt x="144604" y="35008"/>
                  </a:lnTo>
                  <a:lnTo>
                    <a:pt x="155663" y="44987"/>
                  </a:lnTo>
                  <a:lnTo>
                    <a:pt x="170714" y="47814"/>
                  </a:lnTo>
                  <a:lnTo>
                    <a:pt x="182522" y="40663"/>
                  </a:lnTo>
                  <a:lnTo>
                    <a:pt x="182855" y="34925"/>
                  </a:lnTo>
                  <a:lnTo>
                    <a:pt x="208216" y="33511"/>
                  </a:lnTo>
                  <a:lnTo>
                    <a:pt x="232165" y="33179"/>
                  </a:lnTo>
                  <a:lnTo>
                    <a:pt x="214619" y="39997"/>
                  </a:lnTo>
                  <a:lnTo>
                    <a:pt x="221022" y="51057"/>
                  </a:lnTo>
                  <a:lnTo>
                    <a:pt x="237071" y="52471"/>
                  </a:lnTo>
                  <a:lnTo>
                    <a:pt x="252121" y="63946"/>
                  </a:lnTo>
                  <a:lnTo>
                    <a:pt x="254616" y="82157"/>
                  </a:lnTo>
                  <a:lnTo>
                    <a:pt x="265010" y="81824"/>
                  </a:lnTo>
                  <a:lnTo>
                    <a:pt x="272910" y="87146"/>
                  </a:lnTo>
                  <a:lnTo>
                    <a:pt x="272910" y="871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10182095" y="3457023"/>
              <a:ext cx="174206" cy="338440"/>
            </a:xfrm>
            <a:custGeom>
              <a:rect b="b" l="l" r="r" t="t"/>
              <a:pathLst>
                <a:path extrusionOk="0" h="338440" w="174206">
                  <a:moveTo>
                    <a:pt x="119908" y="41411"/>
                  </a:moveTo>
                  <a:lnTo>
                    <a:pt x="96708" y="60703"/>
                  </a:lnTo>
                  <a:lnTo>
                    <a:pt x="83486" y="82490"/>
                  </a:lnTo>
                  <a:lnTo>
                    <a:pt x="81324" y="98539"/>
                  </a:lnTo>
                  <a:lnTo>
                    <a:pt x="100283" y="122487"/>
                  </a:lnTo>
                  <a:lnTo>
                    <a:pt x="123483" y="152506"/>
                  </a:lnTo>
                  <a:lnTo>
                    <a:pt x="143856" y="166809"/>
                  </a:lnTo>
                  <a:lnTo>
                    <a:pt x="158491" y="185020"/>
                  </a:lnTo>
                  <a:lnTo>
                    <a:pt x="172793" y="227512"/>
                  </a:lnTo>
                  <a:lnTo>
                    <a:pt x="174207" y="267925"/>
                  </a:lnTo>
                  <a:lnTo>
                    <a:pt x="158824" y="282976"/>
                  </a:lnTo>
                  <a:lnTo>
                    <a:pt x="137037" y="298027"/>
                  </a:lnTo>
                  <a:lnTo>
                    <a:pt x="121987" y="316986"/>
                  </a:lnTo>
                  <a:lnTo>
                    <a:pt x="98371" y="338440"/>
                  </a:lnTo>
                  <a:lnTo>
                    <a:pt x="90139" y="323805"/>
                  </a:lnTo>
                  <a:lnTo>
                    <a:pt x="94463" y="308089"/>
                  </a:lnTo>
                  <a:lnTo>
                    <a:pt x="78747" y="295200"/>
                  </a:lnTo>
                  <a:lnTo>
                    <a:pt x="95211" y="285886"/>
                  </a:lnTo>
                  <a:lnTo>
                    <a:pt x="116332" y="284140"/>
                  </a:lnTo>
                  <a:lnTo>
                    <a:pt x="106354" y="270586"/>
                  </a:lnTo>
                  <a:lnTo>
                    <a:pt x="138534" y="252708"/>
                  </a:lnTo>
                  <a:lnTo>
                    <a:pt x="138201" y="225183"/>
                  </a:lnTo>
                  <a:lnTo>
                    <a:pt x="131799" y="209800"/>
                  </a:lnTo>
                  <a:lnTo>
                    <a:pt x="132547" y="186932"/>
                  </a:lnTo>
                  <a:lnTo>
                    <a:pt x="125396" y="170883"/>
                  </a:lnTo>
                  <a:lnTo>
                    <a:pt x="107850" y="154834"/>
                  </a:lnTo>
                  <a:lnTo>
                    <a:pt x="92134" y="134794"/>
                  </a:lnTo>
                  <a:lnTo>
                    <a:pt x="71762" y="107602"/>
                  </a:lnTo>
                  <a:lnTo>
                    <a:pt x="45652" y="93632"/>
                  </a:lnTo>
                  <a:lnTo>
                    <a:pt x="49975" y="85400"/>
                  </a:lnTo>
                  <a:lnTo>
                    <a:pt x="61784" y="79330"/>
                  </a:lnTo>
                  <a:lnTo>
                    <a:pt x="51056" y="59289"/>
                  </a:lnTo>
                  <a:lnTo>
                    <a:pt x="26776" y="59289"/>
                  </a:lnTo>
                  <a:lnTo>
                    <a:pt x="14303" y="38584"/>
                  </a:lnTo>
                  <a:lnTo>
                    <a:pt x="0" y="20373"/>
                  </a:lnTo>
                  <a:lnTo>
                    <a:pt x="9646" y="14635"/>
                  </a:lnTo>
                  <a:lnTo>
                    <a:pt x="25362" y="14968"/>
                  </a:lnTo>
                  <a:lnTo>
                    <a:pt x="44321" y="12141"/>
                  </a:lnTo>
                  <a:lnTo>
                    <a:pt x="58956" y="0"/>
                  </a:lnTo>
                  <a:lnTo>
                    <a:pt x="70016" y="8565"/>
                  </a:lnTo>
                  <a:lnTo>
                    <a:pt x="88974" y="12889"/>
                  </a:lnTo>
                  <a:lnTo>
                    <a:pt x="87893" y="26111"/>
                  </a:lnTo>
                  <a:lnTo>
                    <a:pt x="98953" y="35424"/>
                  </a:lnTo>
                  <a:lnTo>
                    <a:pt x="120074" y="41494"/>
                  </a:lnTo>
                  <a:lnTo>
                    <a:pt x="120074" y="4149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9011709" y="3556809"/>
              <a:ext cx="208548" cy="147184"/>
            </a:xfrm>
            <a:custGeom>
              <a:rect b="b" l="l" r="r" t="t"/>
              <a:pathLst>
                <a:path extrusionOk="0" h="147184" w="208548">
                  <a:moveTo>
                    <a:pt x="208549" y="53884"/>
                  </a:moveTo>
                  <a:lnTo>
                    <a:pt x="194247" y="59955"/>
                  </a:lnTo>
                  <a:lnTo>
                    <a:pt x="191004" y="70349"/>
                  </a:lnTo>
                  <a:lnTo>
                    <a:pt x="191004" y="78249"/>
                  </a:lnTo>
                  <a:lnTo>
                    <a:pt x="171712" y="87895"/>
                  </a:lnTo>
                  <a:lnTo>
                    <a:pt x="140280" y="98622"/>
                  </a:lnTo>
                  <a:lnTo>
                    <a:pt x="123483" y="114671"/>
                  </a:lnTo>
                  <a:lnTo>
                    <a:pt x="114586" y="116084"/>
                  </a:lnTo>
                  <a:lnTo>
                    <a:pt x="108515" y="114671"/>
                  </a:lnTo>
                  <a:lnTo>
                    <a:pt x="97040" y="124316"/>
                  </a:lnTo>
                  <a:lnTo>
                    <a:pt x="84567" y="128641"/>
                  </a:lnTo>
                  <a:lnTo>
                    <a:pt x="67770" y="129722"/>
                  </a:lnTo>
                  <a:lnTo>
                    <a:pt x="62781" y="131135"/>
                  </a:lnTo>
                  <a:lnTo>
                    <a:pt x="58873" y="137205"/>
                  </a:lnTo>
                  <a:lnTo>
                    <a:pt x="53551" y="138952"/>
                  </a:lnTo>
                  <a:lnTo>
                    <a:pt x="50724" y="144690"/>
                  </a:lnTo>
                  <a:lnTo>
                    <a:pt x="40745" y="143941"/>
                  </a:lnTo>
                  <a:lnTo>
                    <a:pt x="34675" y="147184"/>
                  </a:lnTo>
                  <a:lnTo>
                    <a:pt x="20372" y="146103"/>
                  </a:lnTo>
                  <a:lnTo>
                    <a:pt x="14635" y="132549"/>
                  </a:lnTo>
                  <a:lnTo>
                    <a:pt x="14635" y="120076"/>
                  </a:lnTo>
                  <a:lnTo>
                    <a:pt x="11059" y="113257"/>
                  </a:lnTo>
                  <a:lnTo>
                    <a:pt x="6403" y="96460"/>
                  </a:lnTo>
                  <a:lnTo>
                    <a:pt x="0" y="87146"/>
                  </a:lnTo>
                  <a:lnTo>
                    <a:pt x="3908" y="85733"/>
                  </a:lnTo>
                  <a:lnTo>
                    <a:pt x="1413" y="75338"/>
                  </a:lnTo>
                  <a:lnTo>
                    <a:pt x="3576" y="71014"/>
                  </a:lnTo>
                  <a:lnTo>
                    <a:pt x="2162" y="61036"/>
                  </a:lnTo>
                  <a:lnTo>
                    <a:pt x="10727" y="53552"/>
                  </a:lnTo>
                  <a:lnTo>
                    <a:pt x="7899" y="43906"/>
                  </a:lnTo>
                  <a:lnTo>
                    <a:pt x="12556" y="32846"/>
                  </a:lnTo>
                  <a:lnTo>
                    <a:pt x="21121" y="38584"/>
                  </a:lnTo>
                  <a:lnTo>
                    <a:pt x="26443" y="36422"/>
                  </a:lnTo>
                  <a:lnTo>
                    <a:pt x="49310" y="36089"/>
                  </a:lnTo>
                  <a:lnTo>
                    <a:pt x="53218" y="38251"/>
                  </a:lnTo>
                  <a:lnTo>
                    <a:pt x="72842" y="40746"/>
                  </a:lnTo>
                  <a:lnTo>
                    <a:pt x="80326" y="39665"/>
                  </a:lnTo>
                  <a:lnTo>
                    <a:pt x="85648" y="47149"/>
                  </a:lnTo>
                  <a:lnTo>
                    <a:pt x="94961" y="43240"/>
                  </a:lnTo>
                  <a:lnTo>
                    <a:pt x="107434" y="19292"/>
                  </a:lnTo>
                  <a:lnTo>
                    <a:pt x="125312" y="8898"/>
                  </a:lnTo>
                  <a:lnTo>
                    <a:pt x="182106" y="0"/>
                  </a:lnTo>
                  <a:lnTo>
                    <a:pt x="200649" y="37919"/>
                  </a:lnTo>
                  <a:lnTo>
                    <a:pt x="208549" y="53968"/>
                  </a:lnTo>
                  <a:lnTo>
                    <a:pt x="208549" y="5396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8595692" y="4182134"/>
              <a:ext cx="236987" cy="222771"/>
            </a:xfrm>
            <a:custGeom>
              <a:rect b="b" l="l" r="r" t="t"/>
              <a:pathLst>
                <a:path extrusionOk="0" h="222771" w="236987">
                  <a:moveTo>
                    <a:pt x="189673" y="7151"/>
                  </a:moveTo>
                  <a:lnTo>
                    <a:pt x="190754" y="7900"/>
                  </a:lnTo>
                  <a:lnTo>
                    <a:pt x="198654" y="11808"/>
                  </a:lnTo>
                  <a:lnTo>
                    <a:pt x="211543" y="15716"/>
                  </a:lnTo>
                  <a:lnTo>
                    <a:pt x="223018" y="22535"/>
                  </a:lnTo>
                  <a:lnTo>
                    <a:pt x="232331" y="32929"/>
                  </a:lnTo>
                  <a:lnTo>
                    <a:pt x="236988" y="52221"/>
                  </a:lnTo>
                  <a:lnTo>
                    <a:pt x="233412" y="58292"/>
                  </a:lnTo>
                  <a:lnTo>
                    <a:pt x="228755" y="76835"/>
                  </a:lnTo>
                  <a:lnTo>
                    <a:pt x="231998" y="96127"/>
                  </a:lnTo>
                  <a:lnTo>
                    <a:pt x="225596" y="104027"/>
                  </a:lnTo>
                  <a:lnTo>
                    <a:pt x="218444" y="125481"/>
                  </a:lnTo>
                  <a:lnTo>
                    <a:pt x="228838" y="131218"/>
                  </a:lnTo>
                  <a:lnTo>
                    <a:pt x="167388" y="150178"/>
                  </a:lnTo>
                  <a:lnTo>
                    <a:pt x="168802" y="166642"/>
                  </a:lnTo>
                  <a:lnTo>
                    <a:pt x="153418" y="169885"/>
                  </a:lnTo>
                  <a:lnTo>
                    <a:pt x="141610" y="178783"/>
                  </a:lnTo>
                  <a:lnTo>
                    <a:pt x="138783" y="186683"/>
                  </a:lnTo>
                  <a:lnTo>
                    <a:pt x="131632" y="188845"/>
                  </a:lnTo>
                  <a:lnTo>
                    <a:pt x="113421" y="207388"/>
                  </a:lnTo>
                  <a:lnTo>
                    <a:pt x="101946" y="222439"/>
                  </a:lnTo>
                  <a:lnTo>
                    <a:pt x="95128" y="222772"/>
                  </a:lnTo>
                  <a:lnTo>
                    <a:pt x="88725" y="220277"/>
                  </a:lnTo>
                  <a:lnTo>
                    <a:pt x="66606" y="217783"/>
                  </a:lnTo>
                  <a:lnTo>
                    <a:pt x="63030" y="216036"/>
                  </a:lnTo>
                  <a:lnTo>
                    <a:pt x="63030" y="214290"/>
                  </a:lnTo>
                  <a:lnTo>
                    <a:pt x="55131" y="208968"/>
                  </a:lnTo>
                  <a:lnTo>
                    <a:pt x="42242" y="207887"/>
                  </a:lnTo>
                  <a:lnTo>
                    <a:pt x="25778" y="212876"/>
                  </a:lnTo>
                  <a:lnTo>
                    <a:pt x="12889" y="198574"/>
                  </a:lnTo>
                  <a:lnTo>
                    <a:pt x="0" y="180030"/>
                  </a:lnTo>
                  <a:lnTo>
                    <a:pt x="2827" y="106771"/>
                  </a:lnTo>
                  <a:lnTo>
                    <a:pt x="44653" y="107103"/>
                  </a:lnTo>
                  <a:lnTo>
                    <a:pt x="43240" y="99204"/>
                  </a:lnTo>
                  <a:lnTo>
                    <a:pt x="46483" y="90639"/>
                  </a:lnTo>
                  <a:lnTo>
                    <a:pt x="43240" y="79912"/>
                  </a:lnTo>
                  <a:lnTo>
                    <a:pt x="45734" y="68852"/>
                  </a:lnTo>
                  <a:lnTo>
                    <a:pt x="43572" y="61701"/>
                  </a:lnTo>
                  <a:lnTo>
                    <a:pt x="50391" y="62034"/>
                  </a:lnTo>
                  <a:lnTo>
                    <a:pt x="51472" y="69185"/>
                  </a:lnTo>
                  <a:lnTo>
                    <a:pt x="61118" y="68852"/>
                  </a:lnTo>
                  <a:lnTo>
                    <a:pt x="73591" y="71014"/>
                  </a:lnTo>
                  <a:lnTo>
                    <a:pt x="80409" y="81409"/>
                  </a:lnTo>
                  <a:lnTo>
                    <a:pt x="96125" y="84652"/>
                  </a:lnTo>
                  <a:lnTo>
                    <a:pt x="108598" y="77500"/>
                  </a:lnTo>
                  <a:lnTo>
                    <a:pt x="112922" y="89308"/>
                  </a:lnTo>
                  <a:lnTo>
                    <a:pt x="128306" y="92551"/>
                  </a:lnTo>
                  <a:lnTo>
                    <a:pt x="135457" y="102530"/>
                  </a:lnTo>
                  <a:lnTo>
                    <a:pt x="143357" y="115003"/>
                  </a:lnTo>
                  <a:lnTo>
                    <a:pt x="158740" y="115003"/>
                  </a:lnTo>
                  <a:lnTo>
                    <a:pt x="157992" y="90306"/>
                  </a:lnTo>
                  <a:lnTo>
                    <a:pt x="152254" y="94630"/>
                  </a:lnTo>
                  <a:lnTo>
                    <a:pt x="138284" y="85733"/>
                  </a:lnTo>
                  <a:lnTo>
                    <a:pt x="132962" y="81409"/>
                  </a:lnTo>
                  <a:lnTo>
                    <a:pt x="136206" y="58541"/>
                  </a:lnTo>
                  <a:lnTo>
                    <a:pt x="140114" y="31349"/>
                  </a:lnTo>
                  <a:lnTo>
                    <a:pt x="135790" y="21371"/>
                  </a:lnTo>
                  <a:lnTo>
                    <a:pt x="141860" y="6736"/>
                  </a:lnTo>
                  <a:lnTo>
                    <a:pt x="147182" y="3908"/>
                  </a:lnTo>
                  <a:lnTo>
                    <a:pt x="174705" y="0"/>
                  </a:lnTo>
                  <a:lnTo>
                    <a:pt x="177948" y="1081"/>
                  </a:lnTo>
                  <a:lnTo>
                    <a:pt x="176867" y="6070"/>
                  </a:lnTo>
                  <a:lnTo>
                    <a:pt x="183686" y="7817"/>
                  </a:lnTo>
                  <a:lnTo>
                    <a:pt x="188010" y="12473"/>
                  </a:lnTo>
                  <a:lnTo>
                    <a:pt x="191586" y="11392"/>
                  </a:lnTo>
                  <a:lnTo>
                    <a:pt x="189839" y="7484"/>
                  </a:lnTo>
                  <a:lnTo>
                    <a:pt x="189839" y="748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8661965" y="4348526"/>
              <a:ext cx="152586" cy="155166"/>
            </a:xfrm>
            <a:custGeom>
              <a:rect b="b" l="l" r="r" t="t"/>
              <a:pathLst>
                <a:path extrusionOk="0" h="155166" w="152586">
                  <a:moveTo>
                    <a:pt x="113754" y="154835"/>
                  </a:moveTo>
                  <a:lnTo>
                    <a:pt x="103360" y="152340"/>
                  </a:lnTo>
                  <a:lnTo>
                    <a:pt x="96541" y="155167"/>
                  </a:lnTo>
                  <a:lnTo>
                    <a:pt x="86895" y="151259"/>
                  </a:lnTo>
                  <a:lnTo>
                    <a:pt x="78996" y="151259"/>
                  </a:lnTo>
                  <a:lnTo>
                    <a:pt x="66855" y="140864"/>
                  </a:lnTo>
                  <a:lnTo>
                    <a:pt x="51472" y="137289"/>
                  </a:lnTo>
                  <a:lnTo>
                    <a:pt x="46150" y="122653"/>
                  </a:lnTo>
                  <a:lnTo>
                    <a:pt x="46483" y="114421"/>
                  </a:lnTo>
                  <a:lnTo>
                    <a:pt x="38251" y="111927"/>
                  </a:lnTo>
                  <a:lnTo>
                    <a:pt x="16464" y="86897"/>
                  </a:lnTo>
                  <a:lnTo>
                    <a:pt x="10727" y="73675"/>
                  </a:lnTo>
                  <a:lnTo>
                    <a:pt x="6818" y="69351"/>
                  </a:lnTo>
                  <a:lnTo>
                    <a:pt x="0" y="51140"/>
                  </a:lnTo>
                  <a:lnTo>
                    <a:pt x="22119" y="53635"/>
                  </a:lnTo>
                  <a:lnTo>
                    <a:pt x="28522" y="56130"/>
                  </a:lnTo>
                  <a:lnTo>
                    <a:pt x="35340" y="55797"/>
                  </a:lnTo>
                  <a:lnTo>
                    <a:pt x="46815" y="40746"/>
                  </a:lnTo>
                  <a:lnTo>
                    <a:pt x="65026" y="22202"/>
                  </a:lnTo>
                  <a:lnTo>
                    <a:pt x="72177" y="20040"/>
                  </a:lnTo>
                  <a:lnTo>
                    <a:pt x="75004" y="12141"/>
                  </a:lnTo>
                  <a:lnTo>
                    <a:pt x="86812" y="3243"/>
                  </a:lnTo>
                  <a:lnTo>
                    <a:pt x="102195" y="0"/>
                  </a:lnTo>
                  <a:lnTo>
                    <a:pt x="102944" y="8565"/>
                  </a:lnTo>
                  <a:lnTo>
                    <a:pt x="119741" y="8233"/>
                  </a:lnTo>
                  <a:lnTo>
                    <a:pt x="129054" y="12889"/>
                  </a:lnTo>
                  <a:lnTo>
                    <a:pt x="132962" y="18627"/>
                  </a:lnTo>
                  <a:lnTo>
                    <a:pt x="142608" y="20373"/>
                  </a:lnTo>
                  <a:lnTo>
                    <a:pt x="152587" y="27524"/>
                  </a:lnTo>
                  <a:lnTo>
                    <a:pt x="151173" y="56795"/>
                  </a:lnTo>
                  <a:lnTo>
                    <a:pt x="146516" y="72511"/>
                  </a:lnTo>
                  <a:lnTo>
                    <a:pt x="145103" y="89641"/>
                  </a:lnTo>
                  <a:lnTo>
                    <a:pt x="147930" y="96460"/>
                  </a:lnTo>
                  <a:lnTo>
                    <a:pt x="144687" y="110014"/>
                  </a:lnTo>
                  <a:lnTo>
                    <a:pt x="141860" y="112176"/>
                  </a:lnTo>
                  <a:lnTo>
                    <a:pt x="135790" y="128641"/>
                  </a:lnTo>
                  <a:lnTo>
                    <a:pt x="113671" y="154751"/>
                  </a:lnTo>
                  <a:lnTo>
                    <a:pt x="113671" y="15475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8987179" y="3716716"/>
              <a:ext cx="199734" cy="314574"/>
            </a:xfrm>
            <a:custGeom>
              <a:rect b="b" l="l" r="r" t="t"/>
              <a:pathLst>
                <a:path extrusionOk="0" h="314574" w="199734">
                  <a:moveTo>
                    <a:pt x="12556" y="314575"/>
                  </a:moveTo>
                  <a:lnTo>
                    <a:pt x="748" y="295615"/>
                  </a:lnTo>
                  <a:lnTo>
                    <a:pt x="0" y="211962"/>
                  </a:lnTo>
                  <a:lnTo>
                    <a:pt x="17546" y="186267"/>
                  </a:lnTo>
                  <a:lnTo>
                    <a:pt x="22867" y="178783"/>
                  </a:lnTo>
                  <a:lnTo>
                    <a:pt x="35756" y="178450"/>
                  </a:lnTo>
                  <a:lnTo>
                    <a:pt x="53634" y="162402"/>
                  </a:lnTo>
                  <a:lnTo>
                    <a:pt x="79744" y="161320"/>
                  </a:lnTo>
                  <a:lnTo>
                    <a:pt x="135457" y="92385"/>
                  </a:lnTo>
                  <a:lnTo>
                    <a:pt x="118328" y="92718"/>
                  </a:lnTo>
                  <a:lnTo>
                    <a:pt x="51472" y="65526"/>
                  </a:lnTo>
                  <a:lnTo>
                    <a:pt x="43573" y="57294"/>
                  </a:lnTo>
                  <a:lnTo>
                    <a:pt x="35673" y="46234"/>
                  </a:lnTo>
                  <a:lnTo>
                    <a:pt x="27773" y="33345"/>
                  </a:lnTo>
                  <a:lnTo>
                    <a:pt x="32097" y="25445"/>
                  </a:lnTo>
                  <a:lnTo>
                    <a:pt x="38916" y="12972"/>
                  </a:lnTo>
                  <a:lnTo>
                    <a:pt x="45734" y="17296"/>
                  </a:lnTo>
                  <a:lnTo>
                    <a:pt x="50059" y="26942"/>
                  </a:lnTo>
                  <a:lnTo>
                    <a:pt x="59704" y="36588"/>
                  </a:lnTo>
                  <a:lnTo>
                    <a:pt x="69683" y="36588"/>
                  </a:lnTo>
                  <a:lnTo>
                    <a:pt x="88226" y="30518"/>
                  </a:lnTo>
                  <a:lnTo>
                    <a:pt x="110012" y="28023"/>
                  </a:lnTo>
                  <a:lnTo>
                    <a:pt x="127557" y="20872"/>
                  </a:lnTo>
                  <a:lnTo>
                    <a:pt x="137536" y="19458"/>
                  </a:lnTo>
                  <a:lnTo>
                    <a:pt x="144687" y="15134"/>
                  </a:lnTo>
                  <a:lnTo>
                    <a:pt x="156162" y="14386"/>
                  </a:lnTo>
                  <a:lnTo>
                    <a:pt x="162565" y="13637"/>
                  </a:lnTo>
                  <a:lnTo>
                    <a:pt x="171463" y="10394"/>
                  </a:lnTo>
                  <a:lnTo>
                    <a:pt x="182189" y="7900"/>
                  </a:lnTo>
                  <a:lnTo>
                    <a:pt x="191087" y="0"/>
                  </a:lnTo>
                  <a:lnTo>
                    <a:pt x="198986" y="0"/>
                  </a:lnTo>
                  <a:lnTo>
                    <a:pt x="199735" y="6403"/>
                  </a:lnTo>
                  <a:lnTo>
                    <a:pt x="198321" y="19625"/>
                  </a:lnTo>
                  <a:lnTo>
                    <a:pt x="199070" y="31765"/>
                  </a:lnTo>
                  <a:lnTo>
                    <a:pt x="195161" y="39998"/>
                  </a:lnTo>
                  <a:lnTo>
                    <a:pt x="190172" y="65027"/>
                  </a:lnTo>
                  <a:lnTo>
                    <a:pt x="181607" y="90389"/>
                  </a:lnTo>
                  <a:lnTo>
                    <a:pt x="169800" y="119660"/>
                  </a:lnTo>
                  <a:lnTo>
                    <a:pt x="153335" y="153254"/>
                  </a:lnTo>
                  <a:lnTo>
                    <a:pt x="136538" y="178949"/>
                  </a:lnTo>
                  <a:lnTo>
                    <a:pt x="112923" y="210382"/>
                  </a:lnTo>
                  <a:lnTo>
                    <a:pt x="92883" y="228925"/>
                  </a:lnTo>
                  <a:lnTo>
                    <a:pt x="62864" y="251793"/>
                  </a:lnTo>
                  <a:lnTo>
                    <a:pt x="43905" y="268923"/>
                  </a:lnTo>
                  <a:lnTo>
                    <a:pt x="21786" y="296780"/>
                  </a:lnTo>
                  <a:lnTo>
                    <a:pt x="17130" y="308920"/>
                  </a:lnTo>
                  <a:lnTo>
                    <a:pt x="12473" y="314242"/>
                  </a:lnTo>
                  <a:lnTo>
                    <a:pt x="12473" y="31424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8526841" y="3001086"/>
              <a:ext cx="31016" cy="32430"/>
            </a:xfrm>
            <a:custGeom>
              <a:rect b="b" l="l" r="r" t="t"/>
              <a:pathLst>
                <a:path extrusionOk="0" h="32430" w="31016">
                  <a:moveTo>
                    <a:pt x="28688" y="23117"/>
                  </a:moveTo>
                  <a:lnTo>
                    <a:pt x="24364" y="24198"/>
                  </a:lnTo>
                  <a:lnTo>
                    <a:pt x="13970" y="27774"/>
                  </a:lnTo>
                  <a:lnTo>
                    <a:pt x="13637" y="32430"/>
                  </a:lnTo>
                  <a:lnTo>
                    <a:pt x="11143" y="32098"/>
                  </a:lnTo>
                  <a:lnTo>
                    <a:pt x="8980" y="23865"/>
                  </a:lnTo>
                  <a:lnTo>
                    <a:pt x="4324" y="21371"/>
                  </a:lnTo>
                  <a:lnTo>
                    <a:pt x="0" y="15300"/>
                  </a:lnTo>
                  <a:lnTo>
                    <a:pt x="2827" y="10311"/>
                  </a:lnTo>
                  <a:lnTo>
                    <a:pt x="7151" y="8898"/>
                  </a:lnTo>
                  <a:lnTo>
                    <a:pt x="8897" y="1414"/>
                  </a:lnTo>
                  <a:lnTo>
                    <a:pt x="12140" y="0"/>
                  </a:lnTo>
                  <a:lnTo>
                    <a:pt x="14968" y="3243"/>
                  </a:lnTo>
                  <a:lnTo>
                    <a:pt x="18543" y="4657"/>
                  </a:lnTo>
                  <a:lnTo>
                    <a:pt x="21370" y="8232"/>
                  </a:lnTo>
                  <a:lnTo>
                    <a:pt x="24613" y="9313"/>
                  </a:lnTo>
                  <a:lnTo>
                    <a:pt x="28522" y="13637"/>
                  </a:lnTo>
                  <a:lnTo>
                    <a:pt x="31016" y="13305"/>
                  </a:lnTo>
                  <a:lnTo>
                    <a:pt x="29603" y="19042"/>
                  </a:lnTo>
                  <a:lnTo>
                    <a:pt x="27441" y="21537"/>
                  </a:lnTo>
                  <a:lnTo>
                    <a:pt x="28522" y="23283"/>
                  </a:lnTo>
                  <a:lnTo>
                    <a:pt x="28522" y="232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8476533" y="4499952"/>
              <a:ext cx="325296" cy="292039"/>
            </a:xfrm>
            <a:custGeom>
              <a:rect b="b" l="l" r="r" t="t"/>
              <a:pathLst>
                <a:path extrusionOk="0" h="292039" w="325296">
                  <a:moveTo>
                    <a:pt x="299186" y="3409"/>
                  </a:moveTo>
                  <a:lnTo>
                    <a:pt x="307086" y="35590"/>
                  </a:lnTo>
                  <a:lnTo>
                    <a:pt x="310994" y="52055"/>
                  </a:lnTo>
                  <a:lnTo>
                    <a:pt x="306005" y="77417"/>
                  </a:lnTo>
                  <a:lnTo>
                    <a:pt x="307419" y="85649"/>
                  </a:lnTo>
                  <a:lnTo>
                    <a:pt x="297773" y="81741"/>
                  </a:lnTo>
                  <a:lnTo>
                    <a:pt x="291703" y="83155"/>
                  </a:lnTo>
                  <a:lnTo>
                    <a:pt x="289541" y="89973"/>
                  </a:lnTo>
                  <a:lnTo>
                    <a:pt x="283470" y="98538"/>
                  </a:lnTo>
                  <a:lnTo>
                    <a:pt x="283138" y="106438"/>
                  </a:lnTo>
                  <a:lnTo>
                    <a:pt x="294197" y="118911"/>
                  </a:lnTo>
                  <a:lnTo>
                    <a:pt x="305672" y="116417"/>
                  </a:lnTo>
                  <a:lnTo>
                    <a:pt x="310662" y="106438"/>
                  </a:lnTo>
                  <a:lnTo>
                    <a:pt x="325297" y="106438"/>
                  </a:lnTo>
                  <a:lnTo>
                    <a:pt x="319227" y="123235"/>
                  </a:lnTo>
                  <a:lnTo>
                    <a:pt x="315651" y="142195"/>
                  </a:lnTo>
                  <a:lnTo>
                    <a:pt x="309581" y="152589"/>
                  </a:lnTo>
                  <a:lnTo>
                    <a:pt x="295278" y="164397"/>
                  </a:lnTo>
                  <a:lnTo>
                    <a:pt x="291370" y="167640"/>
                  </a:lnTo>
                  <a:lnTo>
                    <a:pt x="282057" y="179448"/>
                  </a:lnTo>
                  <a:lnTo>
                    <a:pt x="275654" y="191256"/>
                  </a:lnTo>
                  <a:lnTo>
                    <a:pt x="263181" y="207721"/>
                  </a:lnTo>
                  <a:lnTo>
                    <a:pt x="239233" y="231337"/>
                  </a:lnTo>
                  <a:lnTo>
                    <a:pt x="224598" y="244891"/>
                  </a:lnTo>
                  <a:lnTo>
                    <a:pt x="209214" y="255618"/>
                  </a:lnTo>
                  <a:lnTo>
                    <a:pt x="188093" y="264183"/>
                  </a:lnTo>
                  <a:lnTo>
                    <a:pt x="178448" y="265597"/>
                  </a:lnTo>
                  <a:lnTo>
                    <a:pt x="175205" y="271999"/>
                  </a:lnTo>
                  <a:lnTo>
                    <a:pt x="163729" y="268424"/>
                  </a:lnTo>
                  <a:lnTo>
                    <a:pt x="154083" y="272748"/>
                  </a:lnTo>
                  <a:lnTo>
                    <a:pt x="133711" y="268424"/>
                  </a:lnTo>
                  <a:lnTo>
                    <a:pt x="121903" y="271251"/>
                  </a:lnTo>
                  <a:lnTo>
                    <a:pt x="114004" y="269837"/>
                  </a:lnTo>
                  <a:lnTo>
                    <a:pt x="93298" y="279151"/>
                  </a:lnTo>
                  <a:lnTo>
                    <a:pt x="76834" y="282726"/>
                  </a:lnTo>
                  <a:lnTo>
                    <a:pt x="64361" y="291291"/>
                  </a:lnTo>
                  <a:lnTo>
                    <a:pt x="55796" y="292040"/>
                  </a:lnTo>
                  <a:lnTo>
                    <a:pt x="48312" y="283807"/>
                  </a:lnTo>
                  <a:lnTo>
                    <a:pt x="41909" y="283475"/>
                  </a:lnTo>
                  <a:lnTo>
                    <a:pt x="34010" y="273080"/>
                  </a:lnTo>
                  <a:lnTo>
                    <a:pt x="32929" y="276323"/>
                  </a:lnTo>
                  <a:lnTo>
                    <a:pt x="30767" y="270253"/>
                  </a:lnTo>
                  <a:lnTo>
                    <a:pt x="31848" y="256699"/>
                  </a:lnTo>
                  <a:lnTo>
                    <a:pt x="26526" y="241315"/>
                  </a:lnTo>
                  <a:lnTo>
                    <a:pt x="32929" y="236991"/>
                  </a:lnTo>
                  <a:lnTo>
                    <a:pt x="33261" y="219445"/>
                  </a:lnTo>
                  <a:lnTo>
                    <a:pt x="21454" y="197992"/>
                  </a:lnTo>
                  <a:lnTo>
                    <a:pt x="12889" y="178700"/>
                  </a:lnTo>
                  <a:lnTo>
                    <a:pt x="12889" y="178367"/>
                  </a:lnTo>
                  <a:lnTo>
                    <a:pt x="0" y="148681"/>
                  </a:lnTo>
                  <a:lnTo>
                    <a:pt x="9979" y="137205"/>
                  </a:lnTo>
                  <a:lnTo>
                    <a:pt x="17130" y="143608"/>
                  </a:lnTo>
                  <a:lnTo>
                    <a:pt x="19957" y="153254"/>
                  </a:lnTo>
                  <a:lnTo>
                    <a:pt x="28854" y="155000"/>
                  </a:lnTo>
                  <a:lnTo>
                    <a:pt x="40995" y="159325"/>
                  </a:lnTo>
                  <a:lnTo>
                    <a:pt x="51389" y="157578"/>
                  </a:lnTo>
                  <a:lnTo>
                    <a:pt x="69267" y="145770"/>
                  </a:lnTo>
                  <a:lnTo>
                    <a:pt x="73175" y="61036"/>
                  </a:lnTo>
                  <a:lnTo>
                    <a:pt x="78165" y="64611"/>
                  </a:lnTo>
                  <a:lnTo>
                    <a:pt x="88891" y="86398"/>
                  </a:lnTo>
                  <a:lnTo>
                    <a:pt x="86729" y="100368"/>
                  </a:lnTo>
                  <a:lnTo>
                    <a:pt x="90638" y="108600"/>
                  </a:lnTo>
                  <a:lnTo>
                    <a:pt x="104940" y="106105"/>
                  </a:lnTo>
                  <a:lnTo>
                    <a:pt x="114918" y="95711"/>
                  </a:lnTo>
                  <a:lnTo>
                    <a:pt x="124564" y="88893"/>
                  </a:lnTo>
                  <a:lnTo>
                    <a:pt x="129886" y="77833"/>
                  </a:lnTo>
                  <a:lnTo>
                    <a:pt x="139864" y="72843"/>
                  </a:lnTo>
                  <a:lnTo>
                    <a:pt x="148096" y="75338"/>
                  </a:lnTo>
                  <a:lnTo>
                    <a:pt x="156994" y="81741"/>
                  </a:lnTo>
                  <a:lnTo>
                    <a:pt x="173042" y="82822"/>
                  </a:lnTo>
                  <a:lnTo>
                    <a:pt x="185931" y="77833"/>
                  </a:lnTo>
                  <a:lnTo>
                    <a:pt x="188093" y="70682"/>
                  </a:lnTo>
                  <a:lnTo>
                    <a:pt x="192417" y="59622"/>
                  </a:lnTo>
                  <a:lnTo>
                    <a:pt x="203144" y="57876"/>
                  </a:lnTo>
                  <a:lnTo>
                    <a:pt x="209547" y="49311"/>
                  </a:lnTo>
                  <a:lnTo>
                    <a:pt x="216698" y="33927"/>
                  </a:lnTo>
                  <a:lnTo>
                    <a:pt x="235241" y="16797"/>
                  </a:lnTo>
                  <a:lnTo>
                    <a:pt x="264179" y="0"/>
                  </a:lnTo>
                  <a:lnTo>
                    <a:pt x="272078" y="0"/>
                  </a:lnTo>
                  <a:lnTo>
                    <a:pt x="281724" y="3908"/>
                  </a:lnTo>
                  <a:lnTo>
                    <a:pt x="288543" y="1081"/>
                  </a:lnTo>
                  <a:lnTo>
                    <a:pt x="298937" y="3576"/>
                  </a:lnTo>
                  <a:lnTo>
                    <a:pt x="298937" y="3576"/>
                  </a:lnTo>
                  <a:close/>
                  <a:moveTo>
                    <a:pt x="226593" y="193584"/>
                  </a:moveTo>
                  <a:lnTo>
                    <a:pt x="230502" y="186433"/>
                  </a:lnTo>
                  <a:lnTo>
                    <a:pt x="241561" y="182857"/>
                  </a:lnTo>
                  <a:lnTo>
                    <a:pt x="245469" y="175374"/>
                  </a:lnTo>
                  <a:lnTo>
                    <a:pt x="252288" y="164314"/>
                  </a:lnTo>
                  <a:lnTo>
                    <a:pt x="246218" y="157163"/>
                  </a:lnTo>
                  <a:lnTo>
                    <a:pt x="238318" y="150011"/>
                  </a:lnTo>
                  <a:lnTo>
                    <a:pt x="228672" y="155000"/>
                  </a:lnTo>
                  <a:lnTo>
                    <a:pt x="217613" y="163898"/>
                  </a:lnTo>
                  <a:lnTo>
                    <a:pt x="206138" y="178201"/>
                  </a:lnTo>
                  <a:lnTo>
                    <a:pt x="219359" y="196079"/>
                  </a:lnTo>
                  <a:lnTo>
                    <a:pt x="226510" y="193584"/>
                  </a:lnTo>
                  <a:lnTo>
                    <a:pt x="226510" y="193584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6871670" y="5190968"/>
              <a:ext cx="151838" cy="67604"/>
            </a:xfrm>
            <a:custGeom>
              <a:rect b="b" l="l" r="r" t="t"/>
              <a:pathLst>
                <a:path extrusionOk="0" h="67604" w="151838">
                  <a:moveTo>
                    <a:pt x="101780" y="2910"/>
                  </a:moveTo>
                  <a:lnTo>
                    <a:pt x="123233" y="51473"/>
                  </a:lnTo>
                  <a:lnTo>
                    <a:pt x="141112" y="51473"/>
                  </a:lnTo>
                  <a:lnTo>
                    <a:pt x="151838" y="52221"/>
                  </a:lnTo>
                  <a:lnTo>
                    <a:pt x="150092" y="60786"/>
                  </a:lnTo>
                  <a:lnTo>
                    <a:pt x="138617" y="67605"/>
                  </a:lnTo>
                  <a:lnTo>
                    <a:pt x="130052" y="66857"/>
                  </a:lnTo>
                  <a:lnTo>
                    <a:pt x="118993" y="65110"/>
                  </a:lnTo>
                  <a:lnTo>
                    <a:pt x="103942" y="58708"/>
                  </a:lnTo>
                  <a:lnTo>
                    <a:pt x="84650" y="55464"/>
                  </a:lnTo>
                  <a:lnTo>
                    <a:pt x="57875" y="43324"/>
                  </a:lnTo>
                  <a:lnTo>
                    <a:pt x="35008" y="31848"/>
                  </a:lnTo>
                  <a:lnTo>
                    <a:pt x="0" y="7151"/>
                  </a:lnTo>
                  <a:lnTo>
                    <a:pt x="16464" y="11808"/>
                  </a:lnTo>
                  <a:lnTo>
                    <a:pt x="47231" y="26443"/>
                  </a:lnTo>
                  <a:lnTo>
                    <a:pt x="73341" y="34343"/>
                  </a:lnTo>
                  <a:lnTo>
                    <a:pt x="77665" y="24365"/>
                  </a:lnTo>
                  <a:lnTo>
                    <a:pt x="76584" y="9314"/>
                  </a:lnTo>
                  <a:lnTo>
                    <a:pt x="88725" y="0"/>
                  </a:lnTo>
                  <a:lnTo>
                    <a:pt x="101946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6752511" y="4396257"/>
              <a:ext cx="219192" cy="824230"/>
            </a:xfrm>
            <a:custGeom>
              <a:rect b="b" l="l" r="r" t="t"/>
              <a:pathLst>
                <a:path extrusionOk="0" h="824230" w="219192">
                  <a:moveTo>
                    <a:pt x="75503" y="118246"/>
                  </a:moveTo>
                  <a:lnTo>
                    <a:pt x="78746" y="123984"/>
                  </a:lnTo>
                  <a:lnTo>
                    <a:pt x="74422" y="147932"/>
                  </a:lnTo>
                  <a:lnTo>
                    <a:pt x="54382" y="158992"/>
                  </a:lnTo>
                  <a:lnTo>
                    <a:pt x="60120" y="197243"/>
                  </a:lnTo>
                  <a:lnTo>
                    <a:pt x="57293" y="204727"/>
                  </a:lnTo>
                  <a:lnTo>
                    <a:pt x="64444" y="213625"/>
                  </a:lnTo>
                  <a:lnTo>
                    <a:pt x="52636" y="227927"/>
                  </a:lnTo>
                  <a:lnTo>
                    <a:pt x="43323" y="249381"/>
                  </a:lnTo>
                  <a:lnTo>
                    <a:pt x="40080" y="270503"/>
                  </a:lnTo>
                  <a:lnTo>
                    <a:pt x="46150" y="292622"/>
                  </a:lnTo>
                  <a:lnTo>
                    <a:pt x="38666" y="316238"/>
                  </a:lnTo>
                  <a:lnTo>
                    <a:pt x="56212" y="355903"/>
                  </a:lnTo>
                  <a:lnTo>
                    <a:pt x="61949" y="360227"/>
                  </a:lnTo>
                  <a:lnTo>
                    <a:pt x="66939" y="381348"/>
                  </a:lnTo>
                  <a:lnTo>
                    <a:pt x="61201" y="403467"/>
                  </a:lnTo>
                  <a:lnTo>
                    <a:pt x="66190" y="422759"/>
                  </a:lnTo>
                  <a:lnTo>
                    <a:pt x="55463" y="437810"/>
                  </a:lnTo>
                  <a:lnTo>
                    <a:pt x="61201" y="458516"/>
                  </a:lnTo>
                  <a:lnTo>
                    <a:pt x="73009" y="481051"/>
                  </a:lnTo>
                  <a:lnTo>
                    <a:pt x="64111" y="489283"/>
                  </a:lnTo>
                  <a:lnTo>
                    <a:pt x="64860" y="509656"/>
                  </a:lnTo>
                  <a:lnTo>
                    <a:pt x="67687" y="532856"/>
                  </a:lnTo>
                  <a:lnTo>
                    <a:pt x="79495" y="560713"/>
                  </a:lnTo>
                  <a:lnTo>
                    <a:pt x="73425" y="565370"/>
                  </a:lnTo>
                  <a:lnTo>
                    <a:pt x="86646" y="591480"/>
                  </a:lnTo>
                  <a:lnTo>
                    <a:pt x="97705" y="600045"/>
                  </a:lnTo>
                  <a:lnTo>
                    <a:pt x="94878" y="609691"/>
                  </a:lnTo>
                  <a:lnTo>
                    <a:pt x="104857" y="614015"/>
                  </a:lnTo>
                  <a:lnTo>
                    <a:pt x="109846" y="622580"/>
                  </a:lnTo>
                  <a:lnTo>
                    <a:pt x="103443" y="626904"/>
                  </a:lnTo>
                  <a:lnTo>
                    <a:pt x="109846" y="640126"/>
                  </a:lnTo>
                  <a:lnTo>
                    <a:pt x="113754" y="669812"/>
                  </a:lnTo>
                  <a:lnTo>
                    <a:pt x="111259" y="689104"/>
                  </a:lnTo>
                  <a:lnTo>
                    <a:pt x="117662" y="700580"/>
                  </a:lnTo>
                  <a:lnTo>
                    <a:pt x="117330" y="714549"/>
                  </a:lnTo>
                  <a:lnTo>
                    <a:pt x="107684" y="724528"/>
                  </a:lnTo>
                  <a:lnTo>
                    <a:pt x="118743" y="747728"/>
                  </a:lnTo>
                  <a:lnTo>
                    <a:pt x="128056" y="755961"/>
                  </a:lnTo>
                  <a:lnTo>
                    <a:pt x="139116" y="754547"/>
                  </a:lnTo>
                  <a:lnTo>
                    <a:pt x="145934" y="771012"/>
                  </a:lnTo>
                  <a:lnTo>
                    <a:pt x="158407" y="783901"/>
                  </a:lnTo>
                  <a:lnTo>
                    <a:pt x="201647" y="786728"/>
                  </a:lnTo>
                  <a:lnTo>
                    <a:pt x="219193" y="790303"/>
                  </a:lnTo>
                  <a:lnTo>
                    <a:pt x="203809" y="790303"/>
                  </a:lnTo>
                  <a:lnTo>
                    <a:pt x="197739" y="795625"/>
                  </a:lnTo>
                  <a:lnTo>
                    <a:pt x="185599" y="803525"/>
                  </a:lnTo>
                  <a:lnTo>
                    <a:pt x="191669" y="823898"/>
                  </a:lnTo>
                  <a:lnTo>
                    <a:pt x="184850" y="824231"/>
                  </a:lnTo>
                  <a:lnTo>
                    <a:pt x="162316" y="817412"/>
                  </a:lnTo>
                  <a:lnTo>
                    <a:pt x="135540" y="802028"/>
                  </a:lnTo>
                  <a:lnTo>
                    <a:pt x="108349" y="789555"/>
                  </a:lnTo>
                  <a:lnTo>
                    <a:pt x="96874" y="775585"/>
                  </a:lnTo>
                  <a:lnTo>
                    <a:pt x="95793" y="762696"/>
                  </a:lnTo>
                  <a:lnTo>
                    <a:pt x="80742" y="747645"/>
                  </a:lnTo>
                  <a:lnTo>
                    <a:pt x="62864" y="709726"/>
                  </a:lnTo>
                  <a:lnTo>
                    <a:pt x="62116" y="688273"/>
                  </a:lnTo>
                  <a:lnTo>
                    <a:pt x="74256" y="671143"/>
                  </a:lnTo>
                  <a:lnTo>
                    <a:pt x="44570" y="664324"/>
                  </a:lnTo>
                  <a:lnTo>
                    <a:pt x="54216" y="644699"/>
                  </a:lnTo>
                  <a:lnTo>
                    <a:pt x="47065" y="607197"/>
                  </a:lnTo>
                  <a:lnTo>
                    <a:pt x="70265" y="615096"/>
                  </a:lnTo>
                  <a:lnTo>
                    <a:pt x="63862" y="568280"/>
                  </a:lnTo>
                  <a:lnTo>
                    <a:pt x="49559" y="562210"/>
                  </a:lnTo>
                  <a:lnTo>
                    <a:pt x="53135" y="590482"/>
                  </a:lnTo>
                  <a:lnTo>
                    <a:pt x="40662" y="587239"/>
                  </a:lnTo>
                  <a:lnTo>
                    <a:pt x="35340" y="555059"/>
                  </a:lnTo>
                  <a:lnTo>
                    <a:pt x="28189" y="512899"/>
                  </a:lnTo>
                  <a:lnTo>
                    <a:pt x="32097" y="497183"/>
                  </a:lnTo>
                  <a:lnTo>
                    <a:pt x="20289" y="475064"/>
                  </a:lnTo>
                  <a:lnTo>
                    <a:pt x="11725" y="449369"/>
                  </a:lnTo>
                  <a:lnTo>
                    <a:pt x="19624" y="448288"/>
                  </a:lnTo>
                  <a:lnTo>
                    <a:pt x="21786" y="411450"/>
                  </a:lnTo>
                  <a:lnTo>
                    <a:pt x="26110" y="374612"/>
                  </a:lnTo>
                  <a:lnTo>
                    <a:pt x="26443" y="340685"/>
                  </a:lnTo>
                  <a:lnTo>
                    <a:pt x="14635" y="306010"/>
                  </a:lnTo>
                  <a:lnTo>
                    <a:pt x="16797" y="287050"/>
                  </a:lnTo>
                  <a:lnTo>
                    <a:pt x="9313" y="258778"/>
                  </a:lnTo>
                  <a:lnTo>
                    <a:pt x="15716" y="230921"/>
                  </a:lnTo>
                  <a:lnTo>
                    <a:pt x="12473" y="186599"/>
                  </a:lnTo>
                  <a:lnTo>
                    <a:pt x="12473" y="138702"/>
                  </a:lnTo>
                  <a:lnTo>
                    <a:pt x="12806" y="87562"/>
                  </a:lnTo>
                  <a:lnTo>
                    <a:pt x="7484" y="50059"/>
                  </a:lnTo>
                  <a:lnTo>
                    <a:pt x="0" y="17546"/>
                  </a:lnTo>
                  <a:lnTo>
                    <a:pt x="9978" y="11808"/>
                  </a:lnTo>
                  <a:lnTo>
                    <a:pt x="13887" y="0"/>
                  </a:lnTo>
                  <a:lnTo>
                    <a:pt x="25362" y="15716"/>
                  </a:lnTo>
                  <a:lnTo>
                    <a:pt x="29686" y="32181"/>
                  </a:lnTo>
                  <a:lnTo>
                    <a:pt x="41161" y="41827"/>
                  </a:lnTo>
                  <a:lnTo>
                    <a:pt x="37253" y="63946"/>
                  </a:lnTo>
                  <a:lnTo>
                    <a:pt x="50474" y="89641"/>
                  </a:lnTo>
                  <a:lnTo>
                    <a:pt x="61534" y="121406"/>
                  </a:lnTo>
                  <a:lnTo>
                    <a:pt x="75503" y="11816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8215015" y="2772659"/>
              <a:ext cx="63945" cy="59705"/>
            </a:xfrm>
            <a:custGeom>
              <a:rect b="b" l="l" r="r" t="t"/>
              <a:pathLst>
                <a:path extrusionOk="0" h="59705" w="63945">
                  <a:moveTo>
                    <a:pt x="49975" y="59622"/>
                  </a:moveTo>
                  <a:lnTo>
                    <a:pt x="39997" y="54300"/>
                  </a:lnTo>
                  <a:lnTo>
                    <a:pt x="28937" y="44654"/>
                  </a:lnTo>
                  <a:lnTo>
                    <a:pt x="12889" y="49311"/>
                  </a:lnTo>
                  <a:lnTo>
                    <a:pt x="0" y="47565"/>
                  </a:lnTo>
                  <a:lnTo>
                    <a:pt x="8897" y="41494"/>
                  </a:lnTo>
                  <a:lnTo>
                    <a:pt x="23200" y="9313"/>
                  </a:lnTo>
                  <a:lnTo>
                    <a:pt x="46400" y="0"/>
                  </a:lnTo>
                  <a:lnTo>
                    <a:pt x="60702" y="748"/>
                  </a:lnTo>
                  <a:lnTo>
                    <a:pt x="63945" y="8232"/>
                  </a:lnTo>
                  <a:lnTo>
                    <a:pt x="60702" y="28273"/>
                  </a:lnTo>
                  <a:lnTo>
                    <a:pt x="56378" y="36505"/>
                  </a:lnTo>
                  <a:lnTo>
                    <a:pt x="45984" y="36505"/>
                  </a:lnTo>
                  <a:lnTo>
                    <a:pt x="49892" y="59705"/>
                  </a:lnTo>
                  <a:lnTo>
                    <a:pt x="49892" y="59705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7978443" y="3023288"/>
              <a:ext cx="60452" cy="124233"/>
            </a:xfrm>
            <a:custGeom>
              <a:rect b="b" l="l" r="r" t="t"/>
              <a:pathLst>
                <a:path extrusionOk="0" h="124233" w="60452">
                  <a:moveTo>
                    <a:pt x="37835" y="118496"/>
                  </a:moveTo>
                  <a:lnTo>
                    <a:pt x="29935" y="124233"/>
                  </a:lnTo>
                  <a:lnTo>
                    <a:pt x="19957" y="120990"/>
                  </a:lnTo>
                  <a:lnTo>
                    <a:pt x="10311" y="123485"/>
                  </a:lnTo>
                  <a:lnTo>
                    <a:pt x="13554" y="105607"/>
                  </a:lnTo>
                  <a:lnTo>
                    <a:pt x="12473" y="91637"/>
                  </a:lnTo>
                  <a:lnTo>
                    <a:pt x="3908" y="89475"/>
                  </a:lnTo>
                  <a:lnTo>
                    <a:pt x="0" y="80910"/>
                  </a:lnTo>
                  <a:lnTo>
                    <a:pt x="1746" y="65859"/>
                  </a:lnTo>
                  <a:lnTo>
                    <a:pt x="9646" y="57626"/>
                  </a:lnTo>
                  <a:lnTo>
                    <a:pt x="11392" y="48313"/>
                  </a:lnTo>
                  <a:lnTo>
                    <a:pt x="15716" y="34759"/>
                  </a:lnTo>
                  <a:lnTo>
                    <a:pt x="15716" y="25113"/>
                  </a:lnTo>
                  <a:lnTo>
                    <a:pt x="12473" y="16880"/>
                  </a:lnTo>
                  <a:lnTo>
                    <a:pt x="11725" y="8981"/>
                  </a:lnTo>
                  <a:lnTo>
                    <a:pt x="18543" y="3243"/>
                  </a:lnTo>
                  <a:lnTo>
                    <a:pt x="26443" y="0"/>
                  </a:lnTo>
                  <a:lnTo>
                    <a:pt x="30767" y="11060"/>
                  </a:lnTo>
                  <a:lnTo>
                    <a:pt x="41494" y="11060"/>
                  </a:lnTo>
                  <a:lnTo>
                    <a:pt x="44737" y="8232"/>
                  </a:lnTo>
                  <a:lnTo>
                    <a:pt x="55796" y="8981"/>
                  </a:lnTo>
                  <a:lnTo>
                    <a:pt x="60453" y="20456"/>
                  </a:lnTo>
                  <a:lnTo>
                    <a:pt x="51888" y="26526"/>
                  </a:lnTo>
                  <a:lnTo>
                    <a:pt x="50807" y="44405"/>
                  </a:lnTo>
                  <a:lnTo>
                    <a:pt x="47979" y="47648"/>
                  </a:lnTo>
                  <a:lnTo>
                    <a:pt x="46899" y="58707"/>
                  </a:lnTo>
                  <a:lnTo>
                    <a:pt x="38666" y="60454"/>
                  </a:lnTo>
                  <a:lnTo>
                    <a:pt x="45818" y="74008"/>
                  </a:lnTo>
                  <a:lnTo>
                    <a:pt x="40080" y="89059"/>
                  </a:lnTo>
                  <a:lnTo>
                    <a:pt x="46483" y="95878"/>
                  </a:lnTo>
                  <a:lnTo>
                    <a:pt x="43656" y="101948"/>
                  </a:lnTo>
                  <a:lnTo>
                    <a:pt x="36505" y="110513"/>
                  </a:lnTo>
                  <a:lnTo>
                    <a:pt x="37918" y="118412"/>
                  </a:lnTo>
                  <a:lnTo>
                    <a:pt x="37918" y="11841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10579153" y="2754199"/>
              <a:ext cx="166473" cy="186100"/>
            </a:xfrm>
            <a:custGeom>
              <a:rect b="b" l="l" r="r" t="t"/>
              <a:pathLst>
                <a:path extrusionOk="0" h="186100" w="166473">
                  <a:moveTo>
                    <a:pt x="90970" y="79163"/>
                  </a:moveTo>
                  <a:lnTo>
                    <a:pt x="139948" y="118496"/>
                  </a:lnTo>
                  <a:lnTo>
                    <a:pt x="108183" y="111344"/>
                  </a:lnTo>
                  <a:lnTo>
                    <a:pt x="121404" y="143525"/>
                  </a:lnTo>
                  <a:lnTo>
                    <a:pt x="155747" y="166393"/>
                  </a:lnTo>
                  <a:lnTo>
                    <a:pt x="166474" y="182109"/>
                  </a:lnTo>
                  <a:lnTo>
                    <a:pt x="143274" y="168555"/>
                  </a:lnTo>
                  <a:lnTo>
                    <a:pt x="143606" y="186101"/>
                  </a:lnTo>
                  <a:lnTo>
                    <a:pt x="126809" y="167141"/>
                  </a:lnTo>
                  <a:lnTo>
                    <a:pt x="113255" y="145355"/>
                  </a:lnTo>
                  <a:lnTo>
                    <a:pt x="93215" y="121406"/>
                  </a:lnTo>
                  <a:lnTo>
                    <a:pt x="84651" y="104276"/>
                  </a:lnTo>
                  <a:lnTo>
                    <a:pt x="61784" y="75006"/>
                  </a:lnTo>
                  <a:lnTo>
                    <a:pt x="33179" y="53219"/>
                  </a:lnTo>
                  <a:lnTo>
                    <a:pt x="8897" y="23200"/>
                  </a:lnTo>
                  <a:lnTo>
                    <a:pt x="15716" y="13222"/>
                  </a:lnTo>
                  <a:lnTo>
                    <a:pt x="0" y="3243"/>
                  </a:lnTo>
                  <a:lnTo>
                    <a:pt x="4657" y="0"/>
                  </a:lnTo>
                  <a:lnTo>
                    <a:pt x="22202" y="14303"/>
                  </a:lnTo>
                  <a:lnTo>
                    <a:pt x="46899" y="35424"/>
                  </a:lnTo>
                  <a:lnTo>
                    <a:pt x="65442" y="57211"/>
                  </a:lnTo>
                  <a:lnTo>
                    <a:pt x="91136" y="7933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8491584" y="2736154"/>
              <a:ext cx="52553" cy="18959"/>
            </a:xfrm>
            <a:custGeom>
              <a:rect b="b" l="l" r="r" t="t"/>
              <a:pathLst>
                <a:path extrusionOk="0" h="18959" w="52553">
                  <a:moveTo>
                    <a:pt x="52553" y="18627"/>
                  </a:moveTo>
                  <a:lnTo>
                    <a:pt x="21121" y="18959"/>
                  </a:lnTo>
                  <a:lnTo>
                    <a:pt x="0" y="16465"/>
                  </a:lnTo>
                  <a:lnTo>
                    <a:pt x="2495" y="7151"/>
                  </a:lnTo>
                  <a:lnTo>
                    <a:pt x="25029" y="0"/>
                  </a:lnTo>
                  <a:lnTo>
                    <a:pt x="43240" y="3908"/>
                  </a:lnTo>
                  <a:lnTo>
                    <a:pt x="51140" y="7151"/>
                  </a:lnTo>
                  <a:lnTo>
                    <a:pt x="50391" y="13222"/>
                  </a:lnTo>
                  <a:lnTo>
                    <a:pt x="52553" y="185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10109418" y="2359879"/>
              <a:ext cx="56461" cy="12140"/>
            </a:xfrm>
            <a:custGeom>
              <a:rect b="b" l="l" r="r" t="t"/>
              <a:pathLst>
                <a:path extrusionOk="0" h="12140" w="56461">
                  <a:moveTo>
                    <a:pt x="56462" y="11808"/>
                  </a:moveTo>
                  <a:lnTo>
                    <a:pt x="35340" y="12141"/>
                  </a:lnTo>
                  <a:lnTo>
                    <a:pt x="3576" y="9979"/>
                  </a:lnTo>
                  <a:lnTo>
                    <a:pt x="0" y="8898"/>
                  </a:lnTo>
                  <a:lnTo>
                    <a:pt x="2495" y="1746"/>
                  </a:lnTo>
                  <a:lnTo>
                    <a:pt x="17545" y="0"/>
                  </a:lnTo>
                  <a:lnTo>
                    <a:pt x="47564" y="7151"/>
                  </a:lnTo>
                  <a:lnTo>
                    <a:pt x="56462" y="118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10139021" y="2330525"/>
              <a:ext cx="71844" cy="14302"/>
            </a:xfrm>
            <a:custGeom>
              <a:rect b="b" l="l" r="r" t="t"/>
              <a:pathLst>
                <a:path extrusionOk="0" h="14302" w="71844">
                  <a:moveTo>
                    <a:pt x="71845" y="7151"/>
                  </a:moveTo>
                  <a:lnTo>
                    <a:pt x="67937" y="14303"/>
                  </a:lnTo>
                  <a:lnTo>
                    <a:pt x="43240" y="12889"/>
                  </a:lnTo>
                  <a:lnTo>
                    <a:pt x="6403" y="5738"/>
                  </a:lnTo>
                  <a:lnTo>
                    <a:pt x="0" y="0"/>
                  </a:lnTo>
                  <a:lnTo>
                    <a:pt x="29686" y="2495"/>
                  </a:lnTo>
                  <a:lnTo>
                    <a:pt x="71845" y="715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10006474" y="2319050"/>
              <a:ext cx="124397" cy="27191"/>
            </a:xfrm>
            <a:custGeom>
              <a:rect b="b" l="l" r="r" t="t"/>
              <a:pathLst>
                <a:path extrusionOk="0" h="27191" w="124397">
                  <a:moveTo>
                    <a:pt x="113338" y="10062"/>
                  </a:moveTo>
                  <a:lnTo>
                    <a:pt x="124398" y="23616"/>
                  </a:lnTo>
                  <a:lnTo>
                    <a:pt x="73258" y="22868"/>
                  </a:lnTo>
                  <a:lnTo>
                    <a:pt x="56794" y="27192"/>
                  </a:lnTo>
                  <a:lnTo>
                    <a:pt x="12141" y="15384"/>
                  </a:lnTo>
                  <a:lnTo>
                    <a:pt x="0" y="3243"/>
                  </a:lnTo>
                  <a:lnTo>
                    <a:pt x="12473" y="0"/>
                  </a:lnTo>
                  <a:lnTo>
                    <a:pt x="48894" y="748"/>
                  </a:lnTo>
                  <a:lnTo>
                    <a:pt x="113255" y="100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8888226" y="2305163"/>
              <a:ext cx="186596" cy="114753"/>
            </a:xfrm>
            <a:custGeom>
              <a:rect b="b" l="l" r="r" t="t"/>
              <a:pathLst>
                <a:path extrusionOk="0" h="114753" w="186596">
                  <a:moveTo>
                    <a:pt x="99784" y="113340"/>
                  </a:moveTo>
                  <a:lnTo>
                    <a:pt x="91885" y="114754"/>
                  </a:lnTo>
                  <a:lnTo>
                    <a:pt x="43656" y="112259"/>
                  </a:lnTo>
                  <a:lnTo>
                    <a:pt x="35423" y="104027"/>
                  </a:lnTo>
                  <a:lnTo>
                    <a:pt x="7151" y="99037"/>
                  </a:lnTo>
                  <a:lnTo>
                    <a:pt x="0" y="88643"/>
                  </a:lnTo>
                  <a:lnTo>
                    <a:pt x="12473" y="84735"/>
                  </a:lnTo>
                  <a:lnTo>
                    <a:pt x="6735" y="74756"/>
                  </a:lnTo>
                  <a:lnTo>
                    <a:pt x="26027" y="59040"/>
                  </a:lnTo>
                  <a:lnTo>
                    <a:pt x="11725" y="56878"/>
                  </a:lnTo>
                  <a:lnTo>
                    <a:pt x="35673" y="40829"/>
                  </a:lnTo>
                  <a:lnTo>
                    <a:pt x="26775" y="32597"/>
                  </a:lnTo>
                  <a:lnTo>
                    <a:pt x="51056" y="23283"/>
                  </a:lnTo>
                  <a:lnTo>
                    <a:pt x="87893" y="11808"/>
                  </a:lnTo>
                  <a:lnTo>
                    <a:pt x="129720" y="8565"/>
                  </a:lnTo>
                  <a:lnTo>
                    <a:pt x="147598" y="2162"/>
                  </a:lnTo>
                  <a:lnTo>
                    <a:pt x="171546" y="0"/>
                  </a:lnTo>
                  <a:lnTo>
                    <a:pt x="186597" y="6819"/>
                  </a:lnTo>
                  <a:lnTo>
                    <a:pt x="181940" y="12141"/>
                  </a:lnTo>
                  <a:lnTo>
                    <a:pt x="141195" y="21038"/>
                  </a:lnTo>
                  <a:lnTo>
                    <a:pt x="105855" y="29270"/>
                  </a:lnTo>
                  <a:lnTo>
                    <a:pt x="74755" y="46400"/>
                  </a:lnTo>
                  <a:lnTo>
                    <a:pt x="64777" y="64279"/>
                  </a:lnTo>
                  <a:lnTo>
                    <a:pt x="52969" y="82157"/>
                  </a:lnTo>
                  <a:lnTo>
                    <a:pt x="64028" y="97541"/>
                  </a:lnTo>
                  <a:lnTo>
                    <a:pt x="99784" y="1132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8578313" y="2292024"/>
              <a:ext cx="2415942" cy="757374"/>
            </a:xfrm>
            <a:custGeom>
              <a:rect b="b" l="l" r="r" t="t"/>
              <a:pathLst>
                <a:path extrusionOk="0" h="757374" w="2415942">
                  <a:moveTo>
                    <a:pt x="1992442" y="732927"/>
                  </a:moveTo>
                  <a:lnTo>
                    <a:pt x="1987452" y="729018"/>
                  </a:lnTo>
                  <a:lnTo>
                    <a:pt x="1980634" y="717210"/>
                  </a:lnTo>
                  <a:lnTo>
                    <a:pt x="1989531" y="716878"/>
                  </a:lnTo>
                  <a:lnTo>
                    <a:pt x="1975561" y="690102"/>
                  </a:lnTo>
                  <a:lnTo>
                    <a:pt x="1958764" y="670810"/>
                  </a:lnTo>
                  <a:lnTo>
                    <a:pt x="1969158" y="662910"/>
                  </a:lnTo>
                  <a:lnTo>
                    <a:pt x="1993855" y="666819"/>
                  </a:lnTo>
                  <a:lnTo>
                    <a:pt x="1991693" y="644699"/>
                  </a:lnTo>
                  <a:lnTo>
                    <a:pt x="1981715" y="620418"/>
                  </a:lnTo>
                  <a:lnTo>
                    <a:pt x="1982796" y="612186"/>
                  </a:lnTo>
                  <a:lnTo>
                    <a:pt x="1978139" y="591813"/>
                  </a:lnTo>
                  <a:lnTo>
                    <a:pt x="1953443" y="598632"/>
                  </a:lnTo>
                  <a:lnTo>
                    <a:pt x="1944130" y="607197"/>
                  </a:lnTo>
                  <a:lnTo>
                    <a:pt x="1916938" y="607197"/>
                  </a:lnTo>
                  <a:lnTo>
                    <a:pt x="1895484" y="586491"/>
                  </a:lnTo>
                  <a:lnTo>
                    <a:pt x="1863304" y="570442"/>
                  </a:lnTo>
                  <a:lnTo>
                    <a:pt x="1827548" y="563291"/>
                  </a:lnTo>
                  <a:lnTo>
                    <a:pt x="1805429" y="541837"/>
                  </a:lnTo>
                  <a:lnTo>
                    <a:pt x="1789380" y="528283"/>
                  </a:lnTo>
                  <a:lnTo>
                    <a:pt x="1775826" y="518637"/>
                  </a:lnTo>
                  <a:lnTo>
                    <a:pt x="1748303" y="496518"/>
                  </a:lnTo>
                  <a:lnTo>
                    <a:pt x="1726849" y="488618"/>
                  </a:lnTo>
                  <a:lnTo>
                    <a:pt x="1696082" y="481799"/>
                  </a:lnTo>
                  <a:lnTo>
                    <a:pt x="1673963" y="482548"/>
                  </a:lnTo>
                  <a:lnTo>
                    <a:pt x="1655753" y="486456"/>
                  </a:lnTo>
                  <a:lnTo>
                    <a:pt x="1649683" y="497515"/>
                  </a:lnTo>
                  <a:lnTo>
                    <a:pt x="1662904" y="502505"/>
                  </a:lnTo>
                  <a:lnTo>
                    <a:pt x="1671802" y="514645"/>
                  </a:lnTo>
                  <a:lnTo>
                    <a:pt x="1667145" y="521797"/>
                  </a:lnTo>
                  <a:lnTo>
                    <a:pt x="1667893" y="544997"/>
                  </a:lnTo>
                  <a:lnTo>
                    <a:pt x="1674712" y="554975"/>
                  </a:lnTo>
                  <a:lnTo>
                    <a:pt x="1658996" y="568945"/>
                  </a:lnTo>
                  <a:lnTo>
                    <a:pt x="1632553" y="560380"/>
                  </a:lnTo>
                  <a:lnTo>
                    <a:pt x="1612513" y="562543"/>
                  </a:lnTo>
                  <a:lnTo>
                    <a:pt x="1598543" y="555059"/>
                  </a:lnTo>
                  <a:lnTo>
                    <a:pt x="1586403" y="552564"/>
                  </a:lnTo>
                  <a:lnTo>
                    <a:pt x="1570687" y="568280"/>
                  </a:lnTo>
                  <a:lnTo>
                    <a:pt x="1549566" y="571856"/>
                  </a:lnTo>
                  <a:lnTo>
                    <a:pt x="1536677" y="577594"/>
                  </a:lnTo>
                  <a:lnTo>
                    <a:pt x="1512396" y="574018"/>
                  </a:lnTo>
                  <a:lnTo>
                    <a:pt x="1495932" y="574018"/>
                  </a:lnTo>
                  <a:lnTo>
                    <a:pt x="1478387" y="562543"/>
                  </a:lnTo>
                  <a:lnTo>
                    <a:pt x="1454771" y="552148"/>
                  </a:lnTo>
                  <a:lnTo>
                    <a:pt x="1435479" y="548905"/>
                  </a:lnTo>
                  <a:lnTo>
                    <a:pt x="1415106" y="551732"/>
                  </a:lnTo>
                  <a:lnTo>
                    <a:pt x="1400804" y="556056"/>
                  </a:lnTo>
                  <a:lnTo>
                    <a:pt x="1370453" y="546743"/>
                  </a:lnTo>
                  <a:lnTo>
                    <a:pt x="1357564" y="530278"/>
                  </a:lnTo>
                  <a:lnTo>
                    <a:pt x="1333616" y="524541"/>
                  </a:lnTo>
                  <a:lnTo>
                    <a:pt x="1316486" y="521713"/>
                  </a:lnTo>
                  <a:lnTo>
                    <a:pt x="1291457" y="512816"/>
                  </a:lnTo>
                  <a:lnTo>
                    <a:pt x="1286801" y="535683"/>
                  </a:lnTo>
                  <a:lnTo>
                    <a:pt x="1301103" y="548572"/>
                  </a:lnTo>
                  <a:lnTo>
                    <a:pt x="1292538" y="564289"/>
                  </a:lnTo>
                  <a:lnTo>
                    <a:pt x="1263933" y="558551"/>
                  </a:lnTo>
                  <a:lnTo>
                    <a:pt x="1246056" y="557803"/>
                  </a:lnTo>
                  <a:lnTo>
                    <a:pt x="1228926" y="547408"/>
                  </a:lnTo>
                  <a:lnTo>
                    <a:pt x="1210382" y="547076"/>
                  </a:lnTo>
                  <a:lnTo>
                    <a:pt x="1191424" y="540257"/>
                  </a:lnTo>
                  <a:lnTo>
                    <a:pt x="1170302" y="550651"/>
                  </a:lnTo>
                  <a:lnTo>
                    <a:pt x="1146355" y="569611"/>
                  </a:lnTo>
                  <a:lnTo>
                    <a:pt x="1129557" y="573519"/>
                  </a:lnTo>
                  <a:lnTo>
                    <a:pt x="1123487" y="575265"/>
                  </a:lnTo>
                  <a:lnTo>
                    <a:pt x="1107771" y="561711"/>
                  </a:lnTo>
                  <a:lnTo>
                    <a:pt x="1086318" y="564954"/>
                  </a:lnTo>
                  <a:lnTo>
                    <a:pt x="1074510" y="555308"/>
                  </a:lnTo>
                  <a:lnTo>
                    <a:pt x="1060207" y="550984"/>
                  </a:lnTo>
                  <a:lnTo>
                    <a:pt x="1045572" y="538095"/>
                  </a:lnTo>
                  <a:lnTo>
                    <a:pt x="1033764" y="534187"/>
                  </a:lnTo>
                  <a:lnTo>
                    <a:pt x="1011646" y="539924"/>
                  </a:lnTo>
                  <a:lnTo>
                    <a:pt x="981627" y="527451"/>
                  </a:lnTo>
                  <a:lnTo>
                    <a:pt x="977719" y="538927"/>
                  </a:lnTo>
                  <a:lnTo>
                    <a:pt x="912360" y="483213"/>
                  </a:lnTo>
                  <a:lnTo>
                    <a:pt x="882342" y="466416"/>
                  </a:lnTo>
                  <a:lnTo>
                    <a:pt x="885169" y="459264"/>
                  </a:lnTo>
                  <a:lnTo>
                    <a:pt x="852324" y="479970"/>
                  </a:lnTo>
                  <a:lnTo>
                    <a:pt x="836607" y="481051"/>
                  </a:lnTo>
                  <a:lnTo>
                    <a:pt x="832699" y="469243"/>
                  </a:lnTo>
                  <a:lnTo>
                    <a:pt x="807338" y="461759"/>
                  </a:lnTo>
                  <a:lnTo>
                    <a:pt x="791954" y="467081"/>
                  </a:lnTo>
                  <a:lnTo>
                    <a:pt x="776238" y="444546"/>
                  </a:lnTo>
                  <a:lnTo>
                    <a:pt x="743725" y="439889"/>
                  </a:lnTo>
                  <a:lnTo>
                    <a:pt x="732666" y="448787"/>
                  </a:lnTo>
                  <a:lnTo>
                    <a:pt x="693750" y="457019"/>
                  </a:lnTo>
                  <a:lnTo>
                    <a:pt x="687679" y="462341"/>
                  </a:lnTo>
                  <a:lnTo>
                    <a:pt x="626894" y="469825"/>
                  </a:lnTo>
                  <a:lnTo>
                    <a:pt x="621905" y="477309"/>
                  </a:lnTo>
                  <a:lnTo>
                    <a:pt x="640116" y="492360"/>
                  </a:lnTo>
                  <a:lnTo>
                    <a:pt x="625813" y="498097"/>
                  </a:lnTo>
                  <a:lnTo>
                    <a:pt x="631135" y="503835"/>
                  </a:lnTo>
                  <a:lnTo>
                    <a:pt x="618662" y="514562"/>
                  </a:lnTo>
                  <a:lnTo>
                    <a:pt x="652256" y="529946"/>
                  </a:lnTo>
                  <a:lnTo>
                    <a:pt x="651508" y="540340"/>
                  </a:lnTo>
                  <a:lnTo>
                    <a:pt x="626479" y="539259"/>
                  </a:lnTo>
                  <a:lnTo>
                    <a:pt x="623651" y="546078"/>
                  </a:lnTo>
                  <a:lnTo>
                    <a:pt x="597541" y="534602"/>
                  </a:lnTo>
                  <a:lnTo>
                    <a:pt x="570017" y="534935"/>
                  </a:lnTo>
                  <a:lnTo>
                    <a:pt x="554301" y="544248"/>
                  </a:lnTo>
                  <a:lnTo>
                    <a:pt x="530686" y="535351"/>
                  </a:lnTo>
                  <a:lnTo>
                    <a:pt x="487779" y="519967"/>
                  </a:lnTo>
                  <a:lnTo>
                    <a:pt x="460587" y="520716"/>
                  </a:lnTo>
                  <a:lnTo>
                    <a:pt x="431650" y="544664"/>
                  </a:lnTo>
                  <a:lnTo>
                    <a:pt x="433812" y="560713"/>
                  </a:lnTo>
                  <a:lnTo>
                    <a:pt x="412358" y="547824"/>
                  </a:lnTo>
                  <a:lnTo>
                    <a:pt x="404459" y="572521"/>
                  </a:lnTo>
                  <a:lnTo>
                    <a:pt x="410862" y="576845"/>
                  </a:lnTo>
                  <a:lnTo>
                    <a:pt x="404791" y="593975"/>
                  </a:lnTo>
                  <a:lnTo>
                    <a:pt x="423750" y="609026"/>
                  </a:lnTo>
                  <a:lnTo>
                    <a:pt x="436639" y="608278"/>
                  </a:lnTo>
                  <a:lnTo>
                    <a:pt x="452022" y="623329"/>
                  </a:lnTo>
                  <a:lnTo>
                    <a:pt x="452771" y="634804"/>
                  </a:lnTo>
                  <a:lnTo>
                    <a:pt x="462749" y="638712"/>
                  </a:lnTo>
                  <a:lnTo>
                    <a:pt x="457760" y="651934"/>
                  </a:lnTo>
                  <a:lnTo>
                    <a:pt x="441296" y="655510"/>
                  </a:lnTo>
                  <a:lnTo>
                    <a:pt x="428407" y="678710"/>
                  </a:lnTo>
                  <a:lnTo>
                    <a:pt x="449860" y="700496"/>
                  </a:lnTo>
                  <a:lnTo>
                    <a:pt x="451274" y="715547"/>
                  </a:lnTo>
                  <a:lnTo>
                    <a:pt x="477384" y="742323"/>
                  </a:lnTo>
                  <a:lnTo>
                    <a:pt x="468487" y="751637"/>
                  </a:lnTo>
                  <a:lnTo>
                    <a:pt x="466325" y="757374"/>
                  </a:lnTo>
                  <a:lnTo>
                    <a:pt x="457760" y="755628"/>
                  </a:lnTo>
                  <a:lnTo>
                    <a:pt x="442377" y="742074"/>
                  </a:lnTo>
                  <a:lnTo>
                    <a:pt x="437055" y="741325"/>
                  </a:lnTo>
                  <a:lnTo>
                    <a:pt x="424166" y="736004"/>
                  </a:lnTo>
                  <a:lnTo>
                    <a:pt x="416682" y="726690"/>
                  </a:lnTo>
                  <a:lnTo>
                    <a:pt x="398472" y="722033"/>
                  </a:lnTo>
                  <a:lnTo>
                    <a:pt x="388077" y="725609"/>
                  </a:lnTo>
                  <a:lnTo>
                    <a:pt x="383753" y="721285"/>
                  </a:lnTo>
                  <a:lnTo>
                    <a:pt x="356562" y="710226"/>
                  </a:lnTo>
                  <a:lnTo>
                    <a:pt x="329038" y="706650"/>
                  </a:lnTo>
                  <a:lnTo>
                    <a:pt x="312574" y="702742"/>
                  </a:lnTo>
                  <a:lnTo>
                    <a:pt x="311160" y="705569"/>
                  </a:lnTo>
                  <a:lnTo>
                    <a:pt x="283969" y="686277"/>
                  </a:lnTo>
                  <a:lnTo>
                    <a:pt x="261850" y="677712"/>
                  </a:lnTo>
                  <a:lnTo>
                    <a:pt x="243640" y="664490"/>
                  </a:lnTo>
                  <a:lnTo>
                    <a:pt x="256528" y="660915"/>
                  </a:lnTo>
                  <a:lnTo>
                    <a:pt x="268004" y="642371"/>
                  </a:lnTo>
                  <a:lnTo>
                    <a:pt x="256196" y="633474"/>
                  </a:lnTo>
                  <a:lnTo>
                    <a:pt x="280893" y="624160"/>
                  </a:lnTo>
                  <a:lnTo>
                    <a:pt x="279479" y="619171"/>
                  </a:lnTo>
                  <a:lnTo>
                    <a:pt x="264095" y="622747"/>
                  </a:lnTo>
                  <a:lnTo>
                    <a:pt x="262682" y="613101"/>
                  </a:lnTo>
                  <a:lnTo>
                    <a:pt x="270581" y="606698"/>
                  </a:lnTo>
                  <a:lnTo>
                    <a:pt x="287711" y="605284"/>
                  </a:lnTo>
                  <a:lnTo>
                    <a:pt x="288792" y="597800"/>
                  </a:lnTo>
                  <a:lnTo>
                    <a:pt x="282389" y="585327"/>
                  </a:lnTo>
                  <a:lnTo>
                    <a:pt x="287046" y="573852"/>
                  </a:lnTo>
                  <a:lnTo>
                    <a:pt x="285632" y="567033"/>
                  </a:lnTo>
                  <a:lnTo>
                    <a:pt x="258108" y="559882"/>
                  </a:lnTo>
                  <a:lnTo>
                    <a:pt x="247714" y="560214"/>
                  </a:lnTo>
                  <a:lnTo>
                    <a:pt x="234825" y="549820"/>
                  </a:lnTo>
                  <a:lnTo>
                    <a:pt x="221937" y="553395"/>
                  </a:lnTo>
                  <a:lnTo>
                    <a:pt x="197989" y="545496"/>
                  </a:lnTo>
                  <a:lnTo>
                    <a:pt x="197656" y="541172"/>
                  </a:lnTo>
                  <a:lnTo>
                    <a:pt x="189424" y="531526"/>
                  </a:lnTo>
                  <a:lnTo>
                    <a:pt x="175454" y="530445"/>
                  </a:lnTo>
                  <a:lnTo>
                    <a:pt x="172627" y="523626"/>
                  </a:lnTo>
                  <a:lnTo>
                    <a:pt x="175870" y="518969"/>
                  </a:lnTo>
                  <a:lnTo>
                    <a:pt x="162316" y="506496"/>
                  </a:lnTo>
                  <a:lnTo>
                    <a:pt x="144770" y="508658"/>
                  </a:lnTo>
                  <a:lnTo>
                    <a:pt x="139448" y="507577"/>
                  </a:lnTo>
                  <a:lnTo>
                    <a:pt x="135873" y="512566"/>
                  </a:lnTo>
                  <a:lnTo>
                    <a:pt x="129470" y="511818"/>
                  </a:lnTo>
                  <a:lnTo>
                    <a:pt x="122319" y="497515"/>
                  </a:lnTo>
                  <a:lnTo>
                    <a:pt x="116997" y="490364"/>
                  </a:lnTo>
                  <a:lnTo>
                    <a:pt x="119824" y="488202"/>
                  </a:lnTo>
                  <a:lnTo>
                    <a:pt x="133794" y="488950"/>
                  </a:lnTo>
                  <a:lnTo>
                    <a:pt x="139532" y="484294"/>
                  </a:lnTo>
                  <a:lnTo>
                    <a:pt x="133461" y="478556"/>
                  </a:lnTo>
                  <a:lnTo>
                    <a:pt x="121321" y="474648"/>
                  </a:lnTo>
                  <a:lnTo>
                    <a:pt x="121321" y="470740"/>
                  </a:lnTo>
                  <a:lnTo>
                    <a:pt x="113837" y="466831"/>
                  </a:lnTo>
                  <a:lnTo>
                    <a:pt x="100283" y="452529"/>
                  </a:lnTo>
                  <a:lnTo>
                    <a:pt x="102778" y="446791"/>
                  </a:lnTo>
                  <a:lnTo>
                    <a:pt x="98869" y="436397"/>
                  </a:lnTo>
                  <a:lnTo>
                    <a:pt x="81740" y="431407"/>
                  </a:lnTo>
                  <a:lnTo>
                    <a:pt x="73175" y="433902"/>
                  </a:lnTo>
                  <a:lnTo>
                    <a:pt x="69932" y="428580"/>
                  </a:lnTo>
                  <a:lnTo>
                    <a:pt x="50973" y="423258"/>
                  </a:lnTo>
                  <a:lnTo>
                    <a:pt x="43489" y="410369"/>
                  </a:lnTo>
                  <a:lnTo>
                    <a:pt x="39914" y="399975"/>
                  </a:lnTo>
                  <a:lnTo>
                    <a:pt x="31016" y="395318"/>
                  </a:lnTo>
                  <a:lnTo>
                    <a:pt x="36754" y="388499"/>
                  </a:lnTo>
                  <a:lnTo>
                    <a:pt x="28189" y="368459"/>
                  </a:lnTo>
                  <a:lnTo>
                    <a:pt x="37502" y="356319"/>
                  </a:lnTo>
                  <a:lnTo>
                    <a:pt x="34259" y="352743"/>
                  </a:lnTo>
                  <a:lnTo>
                    <a:pt x="50308" y="340935"/>
                  </a:lnTo>
                  <a:lnTo>
                    <a:pt x="31016" y="330956"/>
                  </a:lnTo>
                  <a:lnTo>
                    <a:pt x="59621" y="304513"/>
                  </a:lnTo>
                  <a:lnTo>
                    <a:pt x="71761" y="292372"/>
                  </a:lnTo>
                  <a:lnTo>
                    <a:pt x="75004" y="281978"/>
                  </a:lnTo>
                  <a:lnTo>
                    <a:pt x="48562" y="268008"/>
                  </a:lnTo>
                  <a:lnTo>
                    <a:pt x="51804" y="254454"/>
                  </a:lnTo>
                  <a:lnTo>
                    <a:pt x="34259" y="239403"/>
                  </a:lnTo>
                  <a:lnTo>
                    <a:pt x="40329" y="222273"/>
                  </a:lnTo>
                  <a:lnTo>
                    <a:pt x="17130" y="199738"/>
                  </a:lnTo>
                  <a:lnTo>
                    <a:pt x="27524" y="184687"/>
                  </a:lnTo>
                  <a:lnTo>
                    <a:pt x="1413" y="171465"/>
                  </a:lnTo>
                  <a:lnTo>
                    <a:pt x="0" y="157911"/>
                  </a:lnTo>
                  <a:lnTo>
                    <a:pt x="11475" y="156165"/>
                  </a:lnTo>
                  <a:lnTo>
                    <a:pt x="34342" y="148681"/>
                  </a:lnTo>
                  <a:lnTo>
                    <a:pt x="47564" y="141862"/>
                  </a:lnTo>
                  <a:lnTo>
                    <a:pt x="75088" y="153338"/>
                  </a:lnTo>
                  <a:lnTo>
                    <a:pt x="116914" y="157994"/>
                  </a:lnTo>
                  <a:lnTo>
                    <a:pt x="180194" y="180113"/>
                  </a:lnTo>
                  <a:lnTo>
                    <a:pt x="194829" y="189427"/>
                  </a:lnTo>
                  <a:lnTo>
                    <a:pt x="200150" y="202648"/>
                  </a:lnTo>
                  <a:lnTo>
                    <a:pt x="186929" y="213043"/>
                  </a:lnTo>
                  <a:lnTo>
                    <a:pt x="163729" y="218365"/>
                  </a:lnTo>
                  <a:lnTo>
                    <a:pt x="91552" y="203314"/>
                  </a:lnTo>
                  <a:lnTo>
                    <a:pt x="81158" y="205808"/>
                  </a:lnTo>
                  <a:lnTo>
                    <a:pt x="110095" y="220443"/>
                  </a:lnTo>
                  <a:lnTo>
                    <a:pt x="113671" y="229757"/>
                  </a:lnTo>
                  <a:lnTo>
                    <a:pt x="120489" y="250462"/>
                  </a:lnTo>
                  <a:lnTo>
                    <a:pt x="142276" y="256533"/>
                  </a:lnTo>
                  <a:lnTo>
                    <a:pt x="155830" y="261855"/>
                  </a:lnTo>
                  <a:lnTo>
                    <a:pt x="155081" y="251876"/>
                  </a:lnTo>
                  <a:lnTo>
                    <a:pt x="142941" y="243311"/>
                  </a:lnTo>
                  <a:lnTo>
                    <a:pt x="150425" y="235411"/>
                  </a:lnTo>
                  <a:lnTo>
                    <a:pt x="191918" y="248300"/>
                  </a:lnTo>
                  <a:lnTo>
                    <a:pt x="203393" y="243311"/>
                  </a:lnTo>
                  <a:lnTo>
                    <a:pt x="188010" y="228260"/>
                  </a:lnTo>
                  <a:lnTo>
                    <a:pt x="216948" y="208968"/>
                  </a:lnTo>
                  <a:lnTo>
                    <a:pt x="231582" y="210049"/>
                  </a:lnTo>
                  <a:lnTo>
                    <a:pt x="248047" y="216868"/>
                  </a:lnTo>
                  <a:lnTo>
                    <a:pt x="251955" y="203314"/>
                  </a:lnTo>
                  <a:lnTo>
                    <a:pt x="235158" y="191506"/>
                  </a:lnTo>
                  <a:lnTo>
                    <a:pt x="237985" y="179698"/>
                  </a:lnTo>
                  <a:lnTo>
                    <a:pt x="222602" y="167557"/>
                  </a:lnTo>
                  <a:lnTo>
                    <a:pt x="266590" y="173960"/>
                  </a:lnTo>
                  <a:lnTo>
                    <a:pt x="279479" y="184687"/>
                  </a:lnTo>
                  <a:lnTo>
                    <a:pt x="261268" y="187182"/>
                  </a:lnTo>
                  <a:lnTo>
                    <a:pt x="265592" y="198241"/>
                  </a:lnTo>
                  <a:lnTo>
                    <a:pt x="280227" y="205060"/>
                  </a:lnTo>
                  <a:lnTo>
                    <a:pt x="301681" y="200736"/>
                  </a:lnTo>
                  <a:lnTo>
                    <a:pt x="300267" y="188263"/>
                  </a:lnTo>
                  <a:lnTo>
                    <a:pt x="327791" y="178617"/>
                  </a:lnTo>
                  <a:lnTo>
                    <a:pt x="372112" y="162152"/>
                  </a:lnTo>
                  <a:lnTo>
                    <a:pt x="383587" y="162900"/>
                  </a:lnTo>
                  <a:lnTo>
                    <a:pt x="374690" y="174708"/>
                  </a:lnTo>
                  <a:lnTo>
                    <a:pt x="393981" y="176870"/>
                  </a:lnTo>
                  <a:lnTo>
                    <a:pt x="401465" y="170052"/>
                  </a:lnTo>
                  <a:lnTo>
                    <a:pt x="428989" y="169719"/>
                  </a:lnTo>
                  <a:lnTo>
                    <a:pt x="446867" y="161487"/>
                  </a:lnTo>
                  <a:lnTo>
                    <a:pt x="469734" y="173295"/>
                  </a:lnTo>
                  <a:lnTo>
                    <a:pt x="479713" y="160406"/>
                  </a:lnTo>
                  <a:lnTo>
                    <a:pt x="458259" y="149346"/>
                  </a:lnTo>
                  <a:lnTo>
                    <a:pt x="462583" y="142943"/>
                  </a:lnTo>
                  <a:lnTo>
                    <a:pt x="509066" y="148681"/>
                  </a:lnTo>
                  <a:lnTo>
                    <a:pt x="532681" y="154751"/>
                  </a:lnTo>
                  <a:lnTo>
                    <a:pt x="599121" y="176870"/>
                  </a:lnTo>
                  <a:lnTo>
                    <a:pt x="603029" y="166892"/>
                  </a:lnTo>
                  <a:lnTo>
                    <a:pt x="581908" y="156497"/>
                  </a:lnTo>
                  <a:lnTo>
                    <a:pt x="579081" y="152589"/>
                  </a:lnTo>
                  <a:lnTo>
                    <a:pt x="560122" y="150427"/>
                  </a:lnTo>
                  <a:lnTo>
                    <a:pt x="559374" y="141530"/>
                  </a:lnTo>
                  <a:lnTo>
                    <a:pt x="542577" y="126479"/>
                  </a:lnTo>
                  <a:lnTo>
                    <a:pt x="538669" y="120408"/>
                  </a:lnTo>
                  <a:lnTo>
                    <a:pt x="554052" y="103611"/>
                  </a:lnTo>
                  <a:lnTo>
                    <a:pt x="551890" y="86481"/>
                  </a:lnTo>
                  <a:lnTo>
                    <a:pt x="559789" y="82905"/>
                  </a:lnTo>
                  <a:lnTo>
                    <a:pt x="600535" y="87895"/>
                  </a:lnTo>
                  <a:lnTo>
                    <a:pt x="610929" y="98289"/>
                  </a:lnTo>
                  <a:lnTo>
                    <a:pt x="607686" y="113340"/>
                  </a:lnTo>
                  <a:lnTo>
                    <a:pt x="620907" y="119410"/>
                  </a:lnTo>
                  <a:lnTo>
                    <a:pt x="634461" y="132632"/>
                  </a:lnTo>
                  <a:lnTo>
                    <a:pt x="648015" y="159075"/>
                  </a:lnTo>
                  <a:lnTo>
                    <a:pt x="671964" y="170883"/>
                  </a:lnTo>
                  <a:lnTo>
                    <a:pt x="673710" y="184105"/>
                  </a:lnTo>
                  <a:lnTo>
                    <a:pt x="661237" y="211962"/>
                  </a:lnTo>
                  <a:lnTo>
                    <a:pt x="680196" y="214789"/>
                  </a:lnTo>
                  <a:lnTo>
                    <a:pt x="681942" y="207638"/>
                  </a:lnTo>
                  <a:lnTo>
                    <a:pt x="695496" y="202648"/>
                  </a:lnTo>
                  <a:lnTo>
                    <a:pt x="693750" y="193002"/>
                  </a:lnTo>
                  <a:lnTo>
                    <a:pt x="700568" y="183356"/>
                  </a:lnTo>
                  <a:lnTo>
                    <a:pt x="684852" y="172297"/>
                  </a:lnTo>
                  <a:lnTo>
                    <a:pt x="683439" y="159408"/>
                  </a:lnTo>
                  <a:lnTo>
                    <a:pt x="666309" y="157994"/>
                  </a:lnTo>
                  <a:lnTo>
                    <a:pt x="655915" y="147267"/>
                  </a:lnTo>
                  <a:lnTo>
                    <a:pt x="654501" y="127975"/>
                  </a:lnTo>
                  <a:lnTo>
                    <a:pt x="625231" y="112592"/>
                  </a:lnTo>
                  <a:lnTo>
                    <a:pt x="642028" y="100118"/>
                  </a:lnTo>
                  <a:lnTo>
                    <a:pt x="628807" y="86897"/>
                  </a:lnTo>
                  <a:lnTo>
                    <a:pt x="635626" y="86564"/>
                  </a:lnTo>
                  <a:lnTo>
                    <a:pt x="650676" y="96543"/>
                  </a:lnTo>
                  <a:lnTo>
                    <a:pt x="658160" y="114754"/>
                  </a:lnTo>
                  <a:lnTo>
                    <a:pt x="676038" y="118329"/>
                  </a:lnTo>
                  <a:lnTo>
                    <a:pt x="659574" y="104775"/>
                  </a:lnTo>
                  <a:lnTo>
                    <a:pt x="677784" y="97291"/>
                  </a:lnTo>
                  <a:lnTo>
                    <a:pt x="706722" y="96210"/>
                  </a:lnTo>
                  <a:lnTo>
                    <a:pt x="741064" y="106937"/>
                  </a:lnTo>
                  <a:lnTo>
                    <a:pt x="716368" y="91553"/>
                  </a:lnTo>
                  <a:lnTo>
                    <a:pt x="698822" y="71929"/>
                  </a:lnTo>
                  <a:lnTo>
                    <a:pt x="719943" y="68353"/>
                  </a:lnTo>
                  <a:lnTo>
                    <a:pt x="753870" y="69102"/>
                  </a:lnTo>
                  <a:lnTo>
                    <a:pt x="781726" y="66607"/>
                  </a:lnTo>
                  <a:lnTo>
                    <a:pt x="761686" y="57294"/>
                  </a:lnTo>
                  <a:lnTo>
                    <a:pt x="766343" y="45486"/>
                  </a:lnTo>
                  <a:lnTo>
                    <a:pt x="781394" y="44737"/>
                  </a:lnTo>
                  <a:lnTo>
                    <a:pt x="798939" y="36172"/>
                  </a:lnTo>
                  <a:lnTo>
                    <a:pt x="832200" y="33678"/>
                  </a:lnTo>
                  <a:lnTo>
                    <a:pt x="831452" y="28688"/>
                  </a:lnTo>
                  <a:lnTo>
                    <a:pt x="864713" y="27275"/>
                  </a:lnTo>
                  <a:lnTo>
                    <a:pt x="880097" y="31183"/>
                  </a:lnTo>
                  <a:lnTo>
                    <a:pt x="899389" y="21870"/>
                  </a:lnTo>
                  <a:lnTo>
                    <a:pt x="924418" y="22202"/>
                  </a:lnTo>
                  <a:lnTo>
                    <a:pt x="919096" y="14303"/>
                  </a:lnTo>
                  <a:lnTo>
                    <a:pt x="922339" y="7151"/>
                  </a:lnTo>
                  <a:lnTo>
                    <a:pt x="944458" y="0"/>
                  </a:lnTo>
                  <a:lnTo>
                    <a:pt x="974143" y="5738"/>
                  </a:lnTo>
                  <a:lnTo>
                    <a:pt x="961670" y="10062"/>
                  </a:lnTo>
                  <a:lnTo>
                    <a:pt x="995265" y="12556"/>
                  </a:lnTo>
                  <a:lnTo>
                    <a:pt x="1009899" y="21121"/>
                  </a:lnTo>
                  <a:lnTo>
                    <a:pt x="1016718" y="16797"/>
                  </a:lnTo>
                  <a:lnTo>
                    <a:pt x="1055634" y="17130"/>
                  </a:lnTo>
                  <a:lnTo>
                    <a:pt x="1097127" y="25695"/>
                  </a:lnTo>
                  <a:lnTo>
                    <a:pt x="1116752" y="32098"/>
                  </a:lnTo>
                  <a:lnTo>
                    <a:pt x="1125649" y="41411"/>
                  </a:lnTo>
                  <a:lnTo>
                    <a:pt x="1117084" y="46733"/>
                  </a:lnTo>
                  <a:lnTo>
                    <a:pt x="1093469" y="56712"/>
                  </a:lnTo>
                  <a:lnTo>
                    <a:pt x="1089561" y="62034"/>
                  </a:lnTo>
                  <a:lnTo>
                    <a:pt x="1109600" y="64528"/>
                  </a:lnTo>
                  <a:lnTo>
                    <a:pt x="1135295" y="69185"/>
                  </a:lnTo>
                  <a:lnTo>
                    <a:pt x="1143860" y="65609"/>
                  </a:lnTo>
                  <a:lnTo>
                    <a:pt x="1164565" y="77417"/>
                  </a:lnTo>
                  <a:lnTo>
                    <a:pt x="1165313" y="72760"/>
                  </a:lnTo>
                  <a:lnTo>
                    <a:pt x="1183856" y="69933"/>
                  </a:lnTo>
                  <a:lnTo>
                    <a:pt x="1232418" y="72760"/>
                  </a:lnTo>
                  <a:lnTo>
                    <a:pt x="1245972" y="81325"/>
                  </a:lnTo>
                  <a:lnTo>
                    <a:pt x="1308171" y="84153"/>
                  </a:lnTo>
                  <a:lnTo>
                    <a:pt x="1291041" y="70183"/>
                  </a:lnTo>
                  <a:lnTo>
                    <a:pt x="1324968" y="73426"/>
                  </a:lnTo>
                  <a:lnTo>
                    <a:pt x="1346754" y="73093"/>
                  </a:lnTo>
                  <a:lnTo>
                    <a:pt x="1382095" y="82739"/>
                  </a:lnTo>
                  <a:lnTo>
                    <a:pt x="1403548" y="94547"/>
                  </a:lnTo>
                  <a:lnTo>
                    <a:pt x="1404962" y="102447"/>
                  </a:lnTo>
                  <a:lnTo>
                    <a:pt x="1441051" y="117498"/>
                  </a:lnTo>
                  <a:lnTo>
                    <a:pt x="1473231" y="124982"/>
                  </a:lnTo>
                  <a:lnTo>
                    <a:pt x="1462504" y="105357"/>
                  </a:lnTo>
                  <a:lnTo>
                    <a:pt x="1496098" y="113590"/>
                  </a:lnTo>
                  <a:lnTo>
                    <a:pt x="1513976" y="108600"/>
                  </a:lnTo>
                  <a:lnTo>
                    <a:pt x="1548984" y="114338"/>
                  </a:lnTo>
                  <a:lnTo>
                    <a:pt x="1552559" y="109349"/>
                  </a:lnTo>
                  <a:lnTo>
                    <a:pt x="1579751" y="111843"/>
                  </a:lnTo>
                  <a:lnTo>
                    <a:pt x="1546156" y="94298"/>
                  </a:lnTo>
                  <a:lnTo>
                    <a:pt x="1553640" y="86398"/>
                  </a:lnTo>
                  <a:lnTo>
                    <a:pt x="1697995" y="98538"/>
                  </a:lnTo>
                  <a:lnTo>
                    <a:pt x="1726267" y="109598"/>
                  </a:lnTo>
                  <a:lnTo>
                    <a:pt x="1784558" y="123901"/>
                  </a:lnTo>
                  <a:lnTo>
                    <a:pt x="1837443" y="120325"/>
                  </a:lnTo>
                  <a:lnTo>
                    <a:pt x="1870705" y="123568"/>
                  </a:lnTo>
                  <a:lnTo>
                    <a:pt x="1894320" y="131468"/>
                  </a:lnTo>
                  <a:lnTo>
                    <a:pt x="1912531" y="145438"/>
                  </a:lnTo>
                  <a:lnTo>
                    <a:pt x="1938641" y="150760"/>
                  </a:lnTo>
                  <a:lnTo>
                    <a:pt x="1952611" y="146851"/>
                  </a:lnTo>
                  <a:lnTo>
                    <a:pt x="1977640" y="146519"/>
                  </a:lnTo>
                  <a:lnTo>
                    <a:pt x="2010902" y="150094"/>
                  </a:lnTo>
                  <a:lnTo>
                    <a:pt x="2035598" y="147932"/>
                  </a:lnTo>
                  <a:lnTo>
                    <a:pt x="2086738" y="165062"/>
                  </a:lnTo>
                  <a:lnTo>
                    <a:pt x="2095635" y="158992"/>
                  </a:lnTo>
                  <a:lnTo>
                    <a:pt x="2065284" y="146851"/>
                  </a:lnTo>
                  <a:lnTo>
                    <a:pt x="2058881" y="138287"/>
                  </a:lnTo>
                  <a:lnTo>
                    <a:pt x="2113596" y="143608"/>
                  </a:lnTo>
                  <a:lnTo>
                    <a:pt x="2142201" y="142527"/>
                  </a:lnTo>
                  <a:lnTo>
                    <a:pt x="2198662" y="151425"/>
                  </a:lnTo>
                  <a:lnTo>
                    <a:pt x="2232589" y="159990"/>
                  </a:lnTo>
                  <a:lnTo>
                    <a:pt x="2351249" y="238987"/>
                  </a:lnTo>
                  <a:lnTo>
                    <a:pt x="2344098" y="247885"/>
                  </a:lnTo>
                  <a:lnTo>
                    <a:pt x="2321979" y="246471"/>
                  </a:lnTo>
                  <a:lnTo>
                    <a:pt x="2351249" y="257198"/>
                  </a:lnTo>
                  <a:lnTo>
                    <a:pt x="2383762" y="273995"/>
                  </a:lnTo>
                  <a:lnTo>
                    <a:pt x="2398813" y="279317"/>
                  </a:lnTo>
                  <a:lnTo>
                    <a:pt x="2412367" y="287882"/>
                  </a:lnTo>
                  <a:lnTo>
                    <a:pt x="2415943" y="293204"/>
                  </a:lnTo>
                  <a:lnTo>
                    <a:pt x="2380186" y="288880"/>
                  </a:lnTo>
                  <a:lnTo>
                    <a:pt x="2356571" y="304264"/>
                  </a:lnTo>
                  <a:lnTo>
                    <a:pt x="2345844" y="306758"/>
                  </a:lnTo>
                  <a:lnTo>
                    <a:pt x="2340107" y="321393"/>
                  </a:lnTo>
                  <a:lnTo>
                    <a:pt x="2332955" y="334282"/>
                  </a:lnTo>
                  <a:lnTo>
                    <a:pt x="2339026" y="343928"/>
                  </a:lnTo>
                  <a:lnTo>
                    <a:pt x="2297948" y="329293"/>
                  </a:lnTo>
                  <a:lnTo>
                    <a:pt x="2276162" y="345758"/>
                  </a:lnTo>
                  <a:lnTo>
                    <a:pt x="2259364" y="337858"/>
                  </a:lnTo>
                  <a:lnTo>
                    <a:pt x="2254375" y="347171"/>
                  </a:lnTo>
                  <a:lnTo>
                    <a:pt x="2229346" y="343928"/>
                  </a:lnTo>
                  <a:lnTo>
                    <a:pt x="2240405" y="357898"/>
                  </a:lnTo>
                  <a:lnTo>
                    <a:pt x="2244314" y="378604"/>
                  </a:lnTo>
                  <a:lnTo>
                    <a:pt x="2254708" y="387169"/>
                  </a:lnTo>
                  <a:lnTo>
                    <a:pt x="2278988" y="391826"/>
                  </a:lnTo>
                  <a:lnTo>
                    <a:pt x="2311502" y="422926"/>
                  </a:lnTo>
                  <a:lnTo>
                    <a:pt x="2296867" y="424007"/>
                  </a:lnTo>
                  <a:lnTo>
                    <a:pt x="2309007" y="441885"/>
                  </a:lnTo>
                  <a:lnTo>
                    <a:pt x="2325804" y="451198"/>
                  </a:lnTo>
                  <a:lnTo>
                    <a:pt x="2307926" y="462258"/>
                  </a:lnTo>
                  <a:lnTo>
                    <a:pt x="2327217" y="487287"/>
                  </a:lnTo>
                  <a:lnTo>
                    <a:pt x="2306845" y="492609"/>
                  </a:lnTo>
                  <a:lnTo>
                    <a:pt x="2322894" y="514728"/>
                  </a:lnTo>
                  <a:lnTo>
                    <a:pt x="2316823" y="535434"/>
                  </a:lnTo>
                  <a:lnTo>
                    <a:pt x="2296451" y="520050"/>
                  </a:lnTo>
                  <a:lnTo>
                    <a:pt x="2258949" y="488285"/>
                  </a:lnTo>
                  <a:lnTo>
                    <a:pt x="2201074" y="439723"/>
                  </a:lnTo>
                  <a:lnTo>
                    <a:pt x="2177874" y="410037"/>
                  </a:lnTo>
                  <a:lnTo>
                    <a:pt x="2178206" y="397148"/>
                  </a:lnTo>
                  <a:lnTo>
                    <a:pt x="2168228" y="387169"/>
                  </a:lnTo>
                  <a:lnTo>
                    <a:pt x="2188601" y="382512"/>
                  </a:lnTo>
                  <a:lnTo>
                    <a:pt x="2187853" y="355736"/>
                  </a:lnTo>
                  <a:lnTo>
                    <a:pt x="2190347" y="334282"/>
                  </a:lnTo>
                  <a:lnTo>
                    <a:pt x="2199245" y="317485"/>
                  </a:lnTo>
                  <a:lnTo>
                    <a:pt x="2175629" y="288215"/>
                  </a:lnTo>
                  <a:lnTo>
                    <a:pt x="2158832" y="289961"/>
                  </a:lnTo>
                  <a:lnTo>
                    <a:pt x="2170307" y="307091"/>
                  </a:lnTo>
                  <a:lnTo>
                    <a:pt x="2157418" y="329958"/>
                  </a:lnTo>
                  <a:lnTo>
                    <a:pt x="2113430" y="304264"/>
                  </a:lnTo>
                  <a:lnTo>
                    <a:pt x="2080917" y="311415"/>
                  </a:lnTo>
                  <a:lnTo>
                    <a:pt x="2080917" y="346423"/>
                  </a:lnTo>
                  <a:lnTo>
                    <a:pt x="2108441" y="359312"/>
                  </a:lnTo>
                  <a:lnTo>
                    <a:pt x="2078090" y="365050"/>
                  </a:lnTo>
                  <a:lnTo>
                    <a:pt x="2055223" y="367212"/>
                  </a:lnTo>
                  <a:lnTo>
                    <a:pt x="2039839" y="351828"/>
                  </a:lnTo>
                  <a:lnTo>
                    <a:pt x="2011234" y="348585"/>
                  </a:lnTo>
                  <a:lnTo>
                    <a:pt x="2002337" y="358979"/>
                  </a:lnTo>
                  <a:lnTo>
                    <a:pt x="1948370" y="355404"/>
                  </a:lnTo>
                  <a:lnTo>
                    <a:pt x="1901222" y="361474"/>
                  </a:lnTo>
                  <a:lnTo>
                    <a:pt x="1888749" y="403301"/>
                  </a:lnTo>
                  <a:lnTo>
                    <a:pt x="1870871" y="454025"/>
                  </a:lnTo>
                  <a:lnTo>
                    <a:pt x="1900141" y="456853"/>
                  </a:lnTo>
                  <a:lnTo>
                    <a:pt x="1920514" y="470407"/>
                  </a:lnTo>
                  <a:lnTo>
                    <a:pt x="1941219" y="475064"/>
                  </a:lnTo>
                  <a:lnTo>
                    <a:pt x="1942632" y="464337"/>
                  </a:lnTo>
                  <a:lnTo>
                    <a:pt x="1962673" y="465750"/>
                  </a:lnTo>
                  <a:lnTo>
                    <a:pt x="2008407" y="489699"/>
                  </a:lnTo>
                  <a:lnTo>
                    <a:pt x="2025204" y="508242"/>
                  </a:lnTo>
                  <a:lnTo>
                    <a:pt x="2030193" y="530362"/>
                  </a:lnTo>
                  <a:lnTo>
                    <a:pt x="2049817" y="556805"/>
                  </a:lnTo>
                  <a:lnTo>
                    <a:pt x="2068777" y="592146"/>
                  </a:lnTo>
                  <a:lnTo>
                    <a:pt x="2065201" y="624659"/>
                  </a:lnTo>
                  <a:lnTo>
                    <a:pt x="2069858" y="640043"/>
                  </a:lnTo>
                  <a:lnTo>
                    <a:pt x="2062706" y="666486"/>
                  </a:lnTo>
                  <a:lnTo>
                    <a:pt x="2055223" y="692597"/>
                  </a:lnTo>
                  <a:lnTo>
                    <a:pt x="2051979" y="705818"/>
                  </a:lnTo>
                  <a:lnTo>
                    <a:pt x="2035515" y="719040"/>
                  </a:lnTo>
                  <a:lnTo>
                    <a:pt x="2024456" y="719373"/>
                  </a:lnTo>
                  <a:lnTo>
                    <a:pt x="2005913" y="708313"/>
                  </a:lnTo>
                  <a:lnTo>
                    <a:pt x="1991277" y="725110"/>
                  </a:lnTo>
                  <a:lnTo>
                    <a:pt x="1993023" y="73259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9448598" y="2264833"/>
              <a:ext cx="69350" cy="23532"/>
            </a:xfrm>
            <a:custGeom>
              <a:rect b="b" l="l" r="r" t="t"/>
              <a:pathLst>
                <a:path extrusionOk="0" h="23532" w="69350">
                  <a:moveTo>
                    <a:pt x="69350" y="17130"/>
                  </a:moveTo>
                  <a:lnTo>
                    <a:pt x="4657" y="23533"/>
                  </a:lnTo>
                  <a:lnTo>
                    <a:pt x="0" y="1746"/>
                  </a:lnTo>
                  <a:lnTo>
                    <a:pt x="7899" y="0"/>
                  </a:lnTo>
                  <a:lnTo>
                    <a:pt x="18959" y="1081"/>
                  </a:lnTo>
                  <a:lnTo>
                    <a:pt x="64028" y="10394"/>
                  </a:lnTo>
                  <a:lnTo>
                    <a:pt x="69350" y="1721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8716348" y="2240468"/>
              <a:ext cx="81740" cy="13886"/>
            </a:xfrm>
            <a:custGeom>
              <a:rect b="b" l="l" r="r" t="t"/>
              <a:pathLst>
                <a:path extrusionOk="0" h="13886" w="81740">
                  <a:moveTo>
                    <a:pt x="78663" y="5738"/>
                  </a:moveTo>
                  <a:lnTo>
                    <a:pt x="63280" y="7484"/>
                  </a:lnTo>
                  <a:lnTo>
                    <a:pt x="52886" y="8898"/>
                  </a:lnTo>
                  <a:lnTo>
                    <a:pt x="52886" y="11392"/>
                  </a:lnTo>
                  <a:lnTo>
                    <a:pt x="39997" y="13887"/>
                  </a:lnTo>
                  <a:lnTo>
                    <a:pt x="23948" y="10311"/>
                  </a:lnTo>
                  <a:lnTo>
                    <a:pt x="27856" y="5322"/>
                  </a:lnTo>
                  <a:lnTo>
                    <a:pt x="0" y="4989"/>
                  </a:lnTo>
                  <a:lnTo>
                    <a:pt x="22535" y="2162"/>
                  </a:lnTo>
                  <a:lnTo>
                    <a:pt x="41078" y="2162"/>
                  </a:lnTo>
                  <a:lnTo>
                    <a:pt x="46400" y="6070"/>
                  </a:lnTo>
                  <a:lnTo>
                    <a:pt x="51056" y="2495"/>
                  </a:lnTo>
                  <a:lnTo>
                    <a:pt x="61035" y="0"/>
                  </a:lnTo>
                  <a:lnTo>
                    <a:pt x="81740" y="3243"/>
                  </a:lnTo>
                  <a:lnTo>
                    <a:pt x="78497" y="573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9298505" y="2235812"/>
              <a:ext cx="140862" cy="38667"/>
            </a:xfrm>
            <a:custGeom>
              <a:rect b="b" l="l" r="r" t="t"/>
              <a:pathLst>
                <a:path extrusionOk="0" h="38667" w="140862">
                  <a:moveTo>
                    <a:pt x="140862" y="36505"/>
                  </a:moveTo>
                  <a:lnTo>
                    <a:pt x="115500" y="38667"/>
                  </a:lnTo>
                  <a:lnTo>
                    <a:pt x="73674" y="34010"/>
                  </a:lnTo>
                  <a:lnTo>
                    <a:pt x="44737" y="27940"/>
                  </a:lnTo>
                  <a:lnTo>
                    <a:pt x="21121" y="16465"/>
                  </a:lnTo>
                  <a:lnTo>
                    <a:pt x="0" y="13637"/>
                  </a:lnTo>
                  <a:lnTo>
                    <a:pt x="19292" y="3243"/>
                  </a:lnTo>
                  <a:lnTo>
                    <a:pt x="41411" y="0"/>
                  </a:lnTo>
                  <a:lnTo>
                    <a:pt x="75753" y="7151"/>
                  </a:lnTo>
                  <a:lnTo>
                    <a:pt x="124730" y="22202"/>
                  </a:lnTo>
                  <a:lnTo>
                    <a:pt x="140779" y="3650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7984597" y="2990275"/>
              <a:ext cx="229004" cy="177701"/>
            </a:xfrm>
            <a:custGeom>
              <a:rect b="b" l="l" r="r" t="t"/>
              <a:pathLst>
                <a:path extrusionOk="0" h="177701" w="229004">
                  <a:moveTo>
                    <a:pt x="137869" y="7484"/>
                  </a:moveTo>
                  <a:lnTo>
                    <a:pt x="145020" y="16049"/>
                  </a:lnTo>
                  <a:lnTo>
                    <a:pt x="178947" y="26443"/>
                  </a:lnTo>
                  <a:lnTo>
                    <a:pt x="185765" y="21454"/>
                  </a:lnTo>
                  <a:lnTo>
                    <a:pt x="206470" y="31848"/>
                  </a:lnTo>
                  <a:lnTo>
                    <a:pt x="227591" y="29021"/>
                  </a:lnTo>
                  <a:lnTo>
                    <a:pt x="229005" y="42243"/>
                  </a:lnTo>
                  <a:lnTo>
                    <a:pt x="211460" y="57294"/>
                  </a:lnTo>
                  <a:lnTo>
                    <a:pt x="187844" y="62283"/>
                  </a:lnTo>
                  <a:lnTo>
                    <a:pt x="186098" y="69767"/>
                  </a:lnTo>
                  <a:lnTo>
                    <a:pt x="174622" y="82240"/>
                  </a:lnTo>
                  <a:lnTo>
                    <a:pt x="167471" y="100784"/>
                  </a:lnTo>
                  <a:lnTo>
                    <a:pt x="174622" y="114005"/>
                  </a:lnTo>
                  <a:lnTo>
                    <a:pt x="163896" y="123984"/>
                  </a:lnTo>
                  <a:lnTo>
                    <a:pt x="159572" y="139035"/>
                  </a:lnTo>
                  <a:lnTo>
                    <a:pt x="145269" y="143692"/>
                  </a:lnTo>
                  <a:lnTo>
                    <a:pt x="132048" y="161237"/>
                  </a:lnTo>
                  <a:lnTo>
                    <a:pt x="107767" y="161570"/>
                  </a:lnTo>
                  <a:lnTo>
                    <a:pt x="89889" y="161237"/>
                  </a:lnTo>
                  <a:lnTo>
                    <a:pt x="77749" y="169137"/>
                  </a:lnTo>
                  <a:lnTo>
                    <a:pt x="70265" y="177702"/>
                  </a:lnTo>
                  <a:lnTo>
                    <a:pt x="60952" y="175956"/>
                  </a:lnTo>
                  <a:lnTo>
                    <a:pt x="54133" y="168056"/>
                  </a:lnTo>
                  <a:lnTo>
                    <a:pt x="49144" y="155167"/>
                  </a:lnTo>
                  <a:lnTo>
                    <a:pt x="31598" y="151591"/>
                  </a:lnTo>
                  <a:lnTo>
                    <a:pt x="30185" y="143692"/>
                  </a:lnTo>
                  <a:lnTo>
                    <a:pt x="37336" y="135127"/>
                  </a:lnTo>
                  <a:lnTo>
                    <a:pt x="40163" y="129056"/>
                  </a:lnTo>
                  <a:lnTo>
                    <a:pt x="33761" y="122238"/>
                  </a:lnTo>
                  <a:lnTo>
                    <a:pt x="39498" y="107187"/>
                  </a:lnTo>
                  <a:lnTo>
                    <a:pt x="32347" y="93632"/>
                  </a:lnTo>
                  <a:lnTo>
                    <a:pt x="40579" y="91886"/>
                  </a:lnTo>
                  <a:lnTo>
                    <a:pt x="41660" y="80827"/>
                  </a:lnTo>
                  <a:lnTo>
                    <a:pt x="44487" y="77583"/>
                  </a:lnTo>
                  <a:lnTo>
                    <a:pt x="45568" y="59705"/>
                  </a:lnTo>
                  <a:lnTo>
                    <a:pt x="54133" y="53635"/>
                  </a:lnTo>
                  <a:lnTo>
                    <a:pt x="49476" y="42160"/>
                  </a:lnTo>
                  <a:lnTo>
                    <a:pt x="38417" y="41411"/>
                  </a:lnTo>
                  <a:lnTo>
                    <a:pt x="35174" y="44238"/>
                  </a:lnTo>
                  <a:lnTo>
                    <a:pt x="24447" y="44238"/>
                  </a:lnTo>
                  <a:lnTo>
                    <a:pt x="20123" y="33179"/>
                  </a:lnTo>
                  <a:lnTo>
                    <a:pt x="12224" y="36422"/>
                  </a:lnTo>
                  <a:lnTo>
                    <a:pt x="5405" y="42160"/>
                  </a:lnTo>
                  <a:lnTo>
                    <a:pt x="7151" y="26111"/>
                  </a:lnTo>
                  <a:lnTo>
                    <a:pt x="0" y="16465"/>
                  </a:lnTo>
                  <a:lnTo>
                    <a:pt x="26443" y="0"/>
                  </a:lnTo>
                  <a:lnTo>
                    <a:pt x="48562" y="3908"/>
                  </a:lnTo>
                  <a:lnTo>
                    <a:pt x="73258" y="3908"/>
                  </a:lnTo>
                  <a:lnTo>
                    <a:pt x="92550" y="7817"/>
                  </a:lnTo>
                  <a:lnTo>
                    <a:pt x="107933" y="6403"/>
                  </a:lnTo>
                  <a:lnTo>
                    <a:pt x="137619" y="7484"/>
                  </a:lnTo>
                  <a:lnTo>
                    <a:pt x="137619" y="7484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8315132" y="3007073"/>
              <a:ext cx="18626" cy="36837"/>
            </a:xfrm>
            <a:custGeom>
              <a:rect b="b" l="l" r="r" t="t"/>
              <a:pathLst>
                <a:path extrusionOk="0" h="36837" w="18626">
                  <a:moveTo>
                    <a:pt x="18543" y="19292"/>
                  </a:moveTo>
                  <a:lnTo>
                    <a:pt x="13222" y="36838"/>
                  </a:lnTo>
                  <a:lnTo>
                    <a:pt x="4657" y="32181"/>
                  </a:lnTo>
                  <a:lnTo>
                    <a:pt x="0" y="17130"/>
                  </a:lnTo>
                  <a:lnTo>
                    <a:pt x="3243" y="8565"/>
                  </a:lnTo>
                  <a:lnTo>
                    <a:pt x="14718" y="0"/>
                  </a:lnTo>
                  <a:lnTo>
                    <a:pt x="18627" y="1929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8075484" y="2824298"/>
              <a:ext cx="225179" cy="197742"/>
            </a:xfrm>
            <a:custGeom>
              <a:rect b="b" l="l" r="r" t="t"/>
              <a:pathLst>
                <a:path extrusionOk="0" h="197742" w="225179">
                  <a:moveTo>
                    <a:pt x="182023" y="36256"/>
                  </a:moveTo>
                  <a:lnTo>
                    <a:pt x="185931" y="38002"/>
                  </a:lnTo>
                  <a:lnTo>
                    <a:pt x="190920" y="37669"/>
                  </a:lnTo>
                  <a:lnTo>
                    <a:pt x="199485" y="43407"/>
                  </a:lnTo>
                  <a:lnTo>
                    <a:pt x="225180" y="47731"/>
                  </a:lnTo>
                  <a:lnTo>
                    <a:pt x="216615" y="62782"/>
                  </a:lnTo>
                  <a:lnTo>
                    <a:pt x="215201" y="78831"/>
                  </a:lnTo>
                  <a:lnTo>
                    <a:pt x="210545" y="82739"/>
                  </a:lnTo>
                  <a:lnTo>
                    <a:pt x="202312" y="80577"/>
                  </a:lnTo>
                  <a:lnTo>
                    <a:pt x="203061" y="86315"/>
                  </a:lnTo>
                  <a:lnTo>
                    <a:pt x="190172" y="98788"/>
                  </a:lnTo>
                  <a:lnTo>
                    <a:pt x="190172" y="109182"/>
                  </a:lnTo>
                  <a:lnTo>
                    <a:pt x="198737" y="105607"/>
                  </a:lnTo>
                  <a:lnTo>
                    <a:pt x="205140" y="115253"/>
                  </a:lnTo>
                  <a:lnTo>
                    <a:pt x="204807" y="121656"/>
                  </a:lnTo>
                  <a:lnTo>
                    <a:pt x="210129" y="130220"/>
                  </a:lnTo>
                  <a:lnTo>
                    <a:pt x="204059" y="137039"/>
                  </a:lnTo>
                  <a:lnTo>
                    <a:pt x="209381" y="154585"/>
                  </a:lnTo>
                  <a:lnTo>
                    <a:pt x="219359" y="157412"/>
                  </a:lnTo>
                  <a:lnTo>
                    <a:pt x="217613" y="167058"/>
                  </a:lnTo>
                  <a:lnTo>
                    <a:pt x="201564" y="179947"/>
                  </a:lnTo>
                  <a:lnTo>
                    <a:pt x="165143" y="173877"/>
                  </a:lnTo>
                  <a:lnTo>
                    <a:pt x="138700" y="181361"/>
                  </a:lnTo>
                  <a:lnTo>
                    <a:pt x="136538" y="194915"/>
                  </a:lnTo>
                  <a:lnTo>
                    <a:pt x="115417" y="197742"/>
                  </a:lnTo>
                  <a:lnTo>
                    <a:pt x="94712" y="187348"/>
                  </a:lnTo>
                  <a:lnTo>
                    <a:pt x="87893" y="192337"/>
                  </a:lnTo>
                  <a:lnTo>
                    <a:pt x="53967" y="181943"/>
                  </a:lnTo>
                  <a:lnTo>
                    <a:pt x="46815" y="173378"/>
                  </a:lnTo>
                  <a:lnTo>
                    <a:pt x="56461" y="159824"/>
                  </a:lnTo>
                  <a:lnTo>
                    <a:pt x="60037" y="114754"/>
                  </a:lnTo>
                  <a:lnTo>
                    <a:pt x="41826" y="91138"/>
                  </a:lnTo>
                  <a:lnTo>
                    <a:pt x="28605" y="79662"/>
                  </a:lnTo>
                  <a:lnTo>
                    <a:pt x="1413" y="71097"/>
                  </a:lnTo>
                  <a:lnTo>
                    <a:pt x="0" y="54633"/>
                  </a:lnTo>
                  <a:lnTo>
                    <a:pt x="23200" y="49976"/>
                  </a:lnTo>
                  <a:lnTo>
                    <a:pt x="52886" y="55714"/>
                  </a:lnTo>
                  <a:lnTo>
                    <a:pt x="47564" y="30352"/>
                  </a:lnTo>
                  <a:lnTo>
                    <a:pt x="64361" y="39997"/>
                  </a:lnTo>
                  <a:lnTo>
                    <a:pt x="105106" y="22868"/>
                  </a:lnTo>
                  <a:lnTo>
                    <a:pt x="110428" y="4657"/>
                  </a:lnTo>
                  <a:lnTo>
                    <a:pt x="125479" y="0"/>
                  </a:lnTo>
                  <a:lnTo>
                    <a:pt x="128306" y="7900"/>
                  </a:lnTo>
                  <a:lnTo>
                    <a:pt x="136206" y="8232"/>
                  </a:lnTo>
                  <a:lnTo>
                    <a:pt x="144770" y="17130"/>
                  </a:lnTo>
                  <a:lnTo>
                    <a:pt x="157243" y="27524"/>
                  </a:lnTo>
                  <a:lnTo>
                    <a:pt x="166141" y="25778"/>
                  </a:lnTo>
                  <a:lnTo>
                    <a:pt x="181857" y="3617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834662" y="2864046"/>
              <a:ext cx="1106939" cy="553146"/>
            </a:xfrm>
            <a:custGeom>
              <a:rect b="b" l="l" r="r" t="t"/>
              <a:pathLst>
                <a:path extrusionOk="0" h="553146" w="1106939">
                  <a:moveTo>
                    <a:pt x="725681" y="30435"/>
                  </a:moveTo>
                  <a:lnTo>
                    <a:pt x="703895" y="37586"/>
                  </a:lnTo>
                  <a:lnTo>
                    <a:pt x="687098" y="46484"/>
                  </a:lnTo>
                  <a:lnTo>
                    <a:pt x="670633" y="56130"/>
                  </a:lnTo>
                  <a:lnTo>
                    <a:pt x="668887" y="59373"/>
                  </a:lnTo>
                  <a:lnTo>
                    <a:pt x="689260" y="54716"/>
                  </a:lnTo>
                  <a:lnTo>
                    <a:pt x="696743" y="62200"/>
                  </a:lnTo>
                  <a:lnTo>
                    <a:pt x="713208" y="56878"/>
                  </a:lnTo>
                  <a:lnTo>
                    <a:pt x="730753" y="49394"/>
                  </a:lnTo>
                  <a:lnTo>
                    <a:pt x="750045" y="41910"/>
                  </a:lnTo>
                  <a:lnTo>
                    <a:pt x="738985" y="53718"/>
                  </a:lnTo>
                  <a:lnTo>
                    <a:pt x="747883" y="56545"/>
                  </a:lnTo>
                  <a:lnTo>
                    <a:pt x="756780" y="65110"/>
                  </a:lnTo>
                  <a:lnTo>
                    <a:pt x="774991" y="60121"/>
                  </a:lnTo>
                  <a:lnTo>
                    <a:pt x="793201" y="58375"/>
                  </a:lnTo>
                  <a:lnTo>
                    <a:pt x="794283" y="64778"/>
                  </a:lnTo>
                  <a:lnTo>
                    <a:pt x="799604" y="65526"/>
                  </a:lnTo>
                  <a:lnTo>
                    <a:pt x="803928" y="66274"/>
                  </a:lnTo>
                  <a:lnTo>
                    <a:pt x="809250" y="75172"/>
                  </a:lnTo>
                  <a:lnTo>
                    <a:pt x="792453" y="77334"/>
                  </a:lnTo>
                  <a:lnTo>
                    <a:pt x="792120" y="77334"/>
                  </a:lnTo>
                  <a:lnTo>
                    <a:pt x="778899" y="74839"/>
                  </a:lnTo>
                  <a:lnTo>
                    <a:pt x="762850" y="79163"/>
                  </a:lnTo>
                  <a:lnTo>
                    <a:pt x="749629" y="81325"/>
                  </a:lnTo>
                  <a:lnTo>
                    <a:pt x="732832" y="95961"/>
                  </a:lnTo>
                  <a:lnTo>
                    <a:pt x="722105" y="104193"/>
                  </a:lnTo>
                  <a:lnTo>
                    <a:pt x="723519" y="106688"/>
                  </a:lnTo>
                  <a:lnTo>
                    <a:pt x="743143" y="92052"/>
                  </a:lnTo>
                  <a:lnTo>
                    <a:pt x="745638" y="92052"/>
                  </a:lnTo>
                  <a:lnTo>
                    <a:pt x="728841" y="109598"/>
                  </a:lnTo>
                  <a:lnTo>
                    <a:pt x="718446" y="125314"/>
                  </a:lnTo>
                  <a:lnTo>
                    <a:pt x="709549" y="138203"/>
                  </a:lnTo>
                  <a:lnTo>
                    <a:pt x="707387" y="149263"/>
                  </a:lnTo>
                  <a:lnTo>
                    <a:pt x="704560" y="154585"/>
                  </a:lnTo>
                  <a:lnTo>
                    <a:pt x="702398" y="160655"/>
                  </a:lnTo>
                  <a:lnTo>
                    <a:pt x="702730" y="172463"/>
                  </a:lnTo>
                  <a:lnTo>
                    <a:pt x="703811" y="174209"/>
                  </a:lnTo>
                  <a:lnTo>
                    <a:pt x="710214" y="173877"/>
                  </a:lnTo>
                  <a:lnTo>
                    <a:pt x="715952" y="171382"/>
                  </a:lnTo>
                  <a:lnTo>
                    <a:pt x="720941" y="168555"/>
                  </a:lnTo>
                  <a:lnTo>
                    <a:pt x="732749" y="157495"/>
                  </a:lnTo>
                  <a:lnTo>
                    <a:pt x="739152" y="142444"/>
                  </a:lnTo>
                  <a:lnTo>
                    <a:pt x="738819" y="128474"/>
                  </a:lnTo>
                  <a:lnTo>
                    <a:pt x="743808" y="118828"/>
                  </a:lnTo>
                  <a:lnTo>
                    <a:pt x="753122" y="107769"/>
                  </a:lnTo>
                  <a:lnTo>
                    <a:pt x="760605" y="99869"/>
                  </a:lnTo>
                  <a:lnTo>
                    <a:pt x="770251" y="94547"/>
                  </a:lnTo>
                  <a:lnTo>
                    <a:pt x="768838" y="102031"/>
                  </a:lnTo>
                  <a:lnTo>
                    <a:pt x="776737" y="90971"/>
                  </a:lnTo>
                  <a:lnTo>
                    <a:pt x="781394" y="88809"/>
                  </a:lnTo>
                  <a:lnTo>
                    <a:pt x="787464" y="80244"/>
                  </a:lnTo>
                  <a:lnTo>
                    <a:pt x="801018" y="84901"/>
                  </a:lnTo>
                  <a:lnTo>
                    <a:pt x="810996" y="93466"/>
                  </a:lnTo>
                  <a:lnTo>
                    <a:pt x="808169" y="103860"/>
                  </a:lnTo>
                  <a:lnTo>
                    <a:pt x="802432" y="114255"/>
                  </a:lnTo>
                  <a:lnTo>
                    <a:pt x="788877" y="123152"/>
                  </a:lnTo>
                  <a:lnTo>
                    <a:pt x="787464" y="128890"/>
                  </a:lnTo>
                  <a:lnTo>
                    <a:pt x="791040" y="128890"/>
                  </a:lnTo>
                  <a:lnTo>
                    <a:pt x="806423" y="119244"/>
                  </a:lnTo>
                  <a:lnTo>
                    <a:pt x="812160" y="121406"/>
                  </a:lnTo>
                  <a:lnTo>
                    <a:pt x="810414" y="134628"/>
                  </a:lnTo>
                  <a:lnTo>
                    <a:pt x="807920" y="143941"/>
                  </a:lnTo>
                  <a:lnTo>
                    <a:pt x="794698" y="156414"/>
                  </a:lnTo>
                  <a:lnTo>
                    <a:pt x="787547" y="164314"/>
                  </a:lnTo>
                  <a:lnTo>
                    <a:pt x="777901" y="172879"/>
                  </a:lnTo>
                  <a:lnTo>
                    <a:pt x="787547" y="177536"/>
                  </a:lnTo>
                  <a:lnTo>
                    <a:pt x="796444" y="178949"/>
                  </a:lnTo>
                  <a:lnTo>
                    <a:pt x="810747" y="175706"/>
                  </a:lnTo>
                  <a:lnTo>
                    <a:pt x="823968" y="169636"/>
                  </a:lnTo>
                  <a:lnTo>
                    <a:pt x="834695" y="166393"/>
                  </a:lnTo>
                  <a:lnTo>
                    <a:pt x="851159" y="159990"/>
                  </a:lnTo>
                  <a:lnTo>
                    <a:pt x="871865" y="146436"/>
                  </a:lnTo>
                  <a:lnTo>
                    <a:pt x="872197" y="144274"/>
                  </a:lnTo>
                  <a:lnTo>
                    <a:pt x="873278" y="137455"/>
                  </a:lnTo>
                  <a:lnTo>
                    <a:pt x="882924" y="134628"/>
                  </a:lnTo>
                  <a:lnTo>
                    <a:pt x="896894" y="135709"/>
                  </a:lnTo>
                  <a:lnTo>
                    <a:pt x="911196" y="137455"/>
                  </a:lnTo>
                  <a:lnTo>
                    <a:pt x="927661" y="129971"/>
                  </a:lnTo>
                  <a:lnTo>
                    <a:pt x="929823" y="121073"/>
                  </a:lnTo>
                  <a:lnTo>
                    <a:pt x="929074" y="117830"/>
                  </a:lnTo>
                  <a:lnTo>
                    <a:pt x="953355" y="102114"/>
                  </a:lnTo>
                  <a:lnTo>
                    <a:pt x="963001" y="98206"/>
                  </a:lnTo>
                  <a:lnTo>
                    <a:pt x="990857" y="97873"/>
                  </a:lnTo>
                  <a:lnTo>
                    <a:pt x="1024119" y="97873"/>
                  </a:lnTo>
                  <a:lnTo>
                    <a:pt x="1028027" y="92551"/>
                  </a:lnTo>
                  <a:lnTo>
                    <a:pt x="1034097" y="91470"/>
                  </a:lnTo>
                  <a:lnTo>
                    <a:pt x="1042995" y="87895"/>
                  </a:lnTo>
                  <a:lnTo>
                    <a:pt x="1052973" y="77500"/>
                  </a:lnTo>
                  <a:lnTo>
                    <a:pt x="1064448" y="59955"/>
                  </a:lnTo>
                  <a:lnTo>
                    <a:pt x="1084072" y="43157"/>
                  </a:lnTo>
                  <a:lnTo>
                    <a:pt x="1087981" y="48895"/>
                  </a:lnTo>
                  <a:lnTo>
                    <a:pt x="1101202" y="45319"/>
                  </a:lnTo>
                  <a:lnTo>
                    <a:pt x="1106940" y="51722"/>
                  </a:lnTo>
                  <a:lnTo>
                    <a:pt x="1096546" y="82074"/>
                  </a:lnTo>
                  <a:lnTo>
                    <a:pt x="1104445" y="94963"/>
                  </a:lnTo>
                  <a:lnTo>
                    <a:pt x="1105194" y="102447"/>
                  </a:lnTo>
                  <a:lnTo>
                    <a:pt x="1082326" y="113174"/>
                  </a:lnTo>
                  <a:lnTo>
                    <a:pt x="1060873" y="121073"/>
                  </a:lnTo>
                  <a:lnTo>
                    <a:pt x="1039419" y="127892"/>
                  </a:lnTo>
                  <a:lnTo>
                    <a:pt x="1025117" y="141446"/>
                  </a:lnTo>
                  <a:lnTo>
                    <a:pt x="1020460" y="146436"/>
                  </a:lnTo>
                  <a:lnTo>
                    <a:pt x="1016136" y="158576"/>
                  </a:lnTo>
                  <a:lnTo>
                    <a:pt x="1018631" y="170384"/>
                  </a:lnTo>
                  <a:lnTo>
                    <a:pt x="1026114" y="171133"/>
                  </a:lnTo>
                  <a:lnTo>
                    <a:pt x="1026863" y="162900"/>
                  </a:lnTo>
                  <a:lnTo>
                    <a:pt x="1030771" y="167890"/>
                  </a:lnTo>
                  <a:lnTo>
                    <a:pt x="1027195" y="174293"/>
                  </a:lnTo>
                  <a:lnTo>
                    <a:pt x="1013641" y="177868"/>
                  </a:lnTo>
                  <a:lnTo>
                    <a:pt x="1004744" y="177536"/>
                  </a:lnTo>
                  <a:lnTo>
                    <a:pt x="989693" y="181444"/>
                  </a:lnTo>
                  <a:lnTo>
                    <a:pt x="981461" y="182525"/>
                  </a:lnTo>
                  <a:lnTo>
                    <a:pt x="970402" y="183606"/>
                  </a:lnTo>
                  <a:lnTo>
                    <a:pt x="952524" y="190425"/>
                  </a:lnTo>
                  <a:lnTo>
                    <a:pt x="981461" y="186101"/>
                  </a:lnTo>
                  <a:lnTo>
                    <a:pt x="985369" y="190425"/>
                  </a:lnTo>
                  <a:lnTo>
                    <a:pt x="957097" y="197243"/>
                  </a:lnTo>
                  <a:lnTo>
                    <a:pt x="945289" y="197243"/>
                  </a:lnTo>
                  <a:lnTo>
                    <a:pt x="946703" y="194416"/>
                  </a:lnTo>
                  <a:lnTo>
                    <a:pt x="939219" y="200819"/>
                  </a:lnTo>
                  <a:lnTo>
                    <a:pt x="944208" y="201900"/>
                  </a:lnTo>
                  <a:lnTo>
                    <a:pt x="935311" y="218365"/>
                  </a:lnTo>
                  <a:lnTo>
                    <a:pt x="916352" y="235910"/>
                  </a:lnTo>
                  <a:lnTo>
                    <a:pt x="916684" y="229840"/>
                  </a:lnTo>
                  <a:lnTo>
                    <a:pt x="912776" y="228759"/>
                  </a:lnTo>
                  <a:lnTo>
                    <a:pt x="908452" y="223021"/>
                  </a:lnTo>
                  <a:lnTo>
                    <a:pt x="908452" y="235495"/>
                  </a:lnTo>
                  <a:lnTo>
                    <a:pt x="912028" y="239403"/>
                  </a:lnTo>
                  <a:lnTo>
                    <a:pt x="909866" y="247968"/>
                  </a:lnTo>
                  <a:lnTo>
                    <a:pt x="901301" y="256865"/>
                  </a:lnTo>
                  <a:lnTo>
                    <a:pt x="885252" y="275076"/>
                  </a:lnTo>
                  <a:lnTo>
                    <a:pt x="883839" y="274328"/>
                  </a:lnTo>
                  <a:lnTo>
                    <a:pt x="894233" y="258612"/>
                  </a:lnTo>
                  <a:lnTo>
                    <a:pt x="887082" y="250047"/>
                  </a:lnTo>
                  <a:lnTo>
                    <a:pt x="890657" y="230755"/>
                  </a:lnTo>
                  <a:lnTo>
                    <a:pt x="883839" y="240733"/>
                  </a:lnTo>
                  <a:lnTo>
                    <a:pt x="883839" y="255369"/>
                  </a:lnTo>
                  <a:lnTo>
                    <a:pt x="872364" y="251793"/>
                  </a:lnTo>
                  <a:lnTo>
                    <a:pt x="883090" y="258944"/>
                  </a:lnTo>
                  <a:lnTo>
                    <a:pt x="877769" y="280731"/>
                  </a:lnTo>
                  <a:lnTo>
                    <a:pt x="882758" y="282477"/>
                  </a:lnTo>
                  <a:lnTo>
                    <a:pt x="882758" y="290377"/>
                  </a:lnTo>
                  <a:lnTo>
                    <a:pt x="879182" y="313244"/>
                  </a:lnTo>
                  <a:lnTo>
                    <a:pt x="862718" y="330042"/>
                  </a:lnTo>
                  <a:lnTo>
                    <a:pt x="840932" y="336860"/>
                  </a:lnTo>
                  <a:lnTo>
                    <a:pt x="825216" y="350414"/>
                  </a:lnTo>
                  <a:lnTo>
                    <a:pt x="815237" y="351828"/>
                  </a:lnTo>
                  <a:lnTo>
                    <a:pt x="803097" y="360393"/>
                  </a:lnTo>
                  <a:lnTo>
                    <a:pt x="798440" y="367877"/>
                  </a:lnTo>
                  <a:lnTo>
                    <a:pt x="773744" y="382928"/>
                  </a:lnTo>
                  <a:lnTo>
                    <a:pt x="760190" y="393988"/>
                  </a:lnTo>
                  <a:lnTo>
                    <a:pt x="747716" y="407542"/>
                  </a:lnTo>
                  <a:lnTo>
                    <a:pt x="740898" y="423591"/>
                  </a:lnTo>
                  <a:lnTo>
                    <a:pt x="740898" y="439640"/>
                  </a:lnTo>
                  <a:lnTo>
                    <a:pt x="743060" y="459264"/>
                  </a:lnTo>
                  <a:lnTo>
                    <a:pt x="748382" y="475313"/>
                  </a:lnTo>
                  <a:lnTo>
                    <a:pt x="746636" y="485292"/>
                  </a:lnTo>
                  <a:lnTo>
                    <a:pt x="751292" y="511735"/>
                  </a:lnTo>
                  <a:lnTo>
                    <a:pt x="747716" y="527451"/>
                  </a:lnTo>
                  <a:lnTo>
                    <a:pt x="745555" y="536349"/>
                  </a:lnTo>
                  <a:lnTo>
                    <a:pt x="738403" y="550319"/>
                  </a:lnTo>
                  <a:lnTo>
                    <a:pt x="732000" y="553146"/>
                  </a:lnTo>
                  <a:lnTo>
                    <a:pt x="722687" y="550319"/>
                  </a:lnTo>
                  <a:lnTo>
                    <a:pt x="721274" y="540340"/>
                  </a:lnTo>
                  <a:lnTo>
                    <a:pt x="714871" y="535018"/>
                  </a:lnTo>
                  <a:lnTo>
                    <a:pt x="707720" y="515394"/>
                  </a:lnTo>
                  <a:lnTo>
                    <a:pt x="701982" y="497848"/>
                  </a:lnTo>
                  <a:lnTo>
                    <a:pt x="700568" y="488950"/>
                  </a:lnTo>
                  <a:lnTo>
                    <a:pt x="707720" y="473567"/>
                  </a:lnTo>
                  <a:lnTo>
                    <a:pt x="704892" y="461094"/>
                  </a:lnTo>
                  <a:lnTo>
                    <a:pt x="693833" y="441802"/>
                  </a:lnTo>
                  <a:lnTo>
                    <a:pt x="687014" y="438226"/>
                  </a:lnTo>
                  <a:lnTo>
                    <a:pt x="665228" y="448953"/>
                  </a:lnTo>
                  <a:lnTo>
                    <a:pt x="661985" y="447539"/>
                  </a:lnTo>
                  <a:lnTo>
                    <a:pt x="654834" y="436812"/>
                  </a:lnTo>
                  <a:lnTo>
                    <a:pt x="644107" y="431075"/>
                  </a:lnTo>
                  <a:lnTo>
                    <a:pt x="621240" y="434318"/>
                  </a:lnTo>
                  <a:lnTo>
                    <a:pt x="604776" y="431490"/>
                  </a:lnTo>
                  <a:lnTo>
                    <a:pt x="589392" y="433237"/>
                  </a:lnTo>
                  <a:lnTo>
                    <a:pt x="580495" y="436812"/>
                  </a:lnTo>
                  <a:lnTo>
                    <a:pt x="582657" y="442883"/>
                  </a:lnTo>
                  <a:lnTo>
                    <a:pt x="580162" y="452196"/>
                  </a:lnTo>
                  <a:lnTo>
                    <a:pt x="582989" y="456853"/>
                  </a:lnTo>
                  <a:lnTo>
                    <a:pt x="578665" y="459680"/>
                  </a:lnTo>
                  <a:lnTo>
                    <a:pt x="572263" y="456437"/>
                  </a:lnTo>
                  <a:lnTo>
                    <a:pt x="564030" y="460761"/>
                  </a:lnTo>
                  <a:lnTo>
                    <a:pt x="550061" y="460013"/>
                  </a:lnTo>
                  <a:lnTo>
                    <a:pt x="538253" y="447872"/>
                  </a:lnTo>
                  <a:lnTo>
                    <a:pt x="520707" y="450699"/>
                  </a:lnTo>
                  <a:lnTo>
                    <a:pt x="507819" y="445377"/>
                  </a:lnTo>
                  <a:lnTo>
                    <a:pt x="495346" y="447124"/>
                  </a:lnTo>
                  <a:lnTo>
                    <a:pt x="477468" y="452446"/>
                  </a:lnTo>
                  <a:lnTo>
                    <a:pt x="455681" y="469243"/>
                  </a:lnTo>
                  <a:lnTo>
                    <a:pt x="433895" y="479221"/>
                  </a:lnTo>
                  <a:lnTo>
                    <a:pt x="420674" y="489948"/>
                  </a:lnTo>
                  <a:lnTo>
                    <a:pt x="413855" y="500343"/>
                  </a:lnTo>
                  <a:lnTo>
                    <a:pt x="410280" y="516392"/>
                  </a:lnTo>
                  <a:lnTo>
                    <a:pt x="408866" y="527119"/>
                  </a:lnTo>
                  <a:lnTo>
                    <a:pt x="411028" y="535018"/>
                  </a:lnTo>
                  <a:lnTo>
                    <a:pt x="403128" y="535767"/>
                  </a:lnTo>
                  <a:lnTo>
                    <a:pt x="390239" y="530777"/>
                  </a:lnTo>
                  <a:lnTo>
                    <a:pt x="376270" y="523626"/>
                  </a:lnTo>
                  <a:lnTo>
                    <a:pt x="373027" y="512899"/>
                  </a:lnTo>
                  <a:lnTo>
                    <a:pt x="372278" y="496850"/>
                  </a:lnTo>
                  <a:lnTo>
                    <a:pt x="363713" y="483961"/>
                  </a:lnTo>
                  <a:lnTo>
                    <a:pt x="360471" y="470407"/>
                  </a:lnTo>
                  <a:lnTo>
                    <a:pt x="354733" y="454691"/>
                  </a:lnTo>
                  <a:lnTo>
                    <a:pt x="343258" y="445377"/>
                  </a:lnTo>
                  <a:lnTo>
                    <a:pt x="327209" y="446126"/>
                  </a:lnTo>
                  <a:lnTo>
                    <a:pt x="310080" y="464004"/>
                  </a:lnTo>
                  <a:lnTo>
                    <a:pt x="295777" y="457185"/>
                  </a:lnTo>
                  <a:lnTo>
                    <a:pt x="287545" y="450367"/>
                  </a:lnTo>
                  <a:lnTo>
                    <a:pt x="286131" y="437478"/>
                  </a:lnTo>
                  <a:lnTo>
                    <a:pt x="283304" y="425670"/>
                  </a:lnTo>
                  <a:lnTo>
                    <a:pt x="274739" y="415691"/>
                  </a:lnTo>
                  <a:lnTo>
                    <a:pt x="267255" y="408207"/>
                  </a:lnTo>
                  <a:lnTo>
                    <a:pt x="262599" y="399975"/>
                  </a:lnTo>
                  <a:lnTo>
                    <a:pt x="229005" y="399975"/>
                  </a:lnTo>
                  <a:lnTo>
                    <a:pt x="226178" y="409621"/>
                  </a:lnTo>
                  <a:lnTo>
                    <a:pt x="172211" y="409621"/>
                  </a:lnTo>
                  <a:lnTo>
                    <a:pt x="133295" y="393572"/>
                  </a:lnTo>
                  <a:lnTo>
                    <a:pt x="108266" y="382512"/>
                  </a:lnTo>
                  <a:lnTo>
                    <a:pt x="111509" y="377856"/>
                  </a:lnTo>
                  <a:lnTo>
                    <a:pt x="86147" y="380350"/>
                  </a:lnTo>
                  <a:lnTo>
                    <a:pt x="63612" y="382096"/>
                  </a:lnTo>
                  <a:lnTo>
                    <a:pt x="64693" y="370621"/>
                  </a:lnTo>
                  <a:lnTo>
                    <a:pt x="57210" y="357400"/>
                  </a:lnTo>
                  <a:lnTo>
                    <a:pt x="49310" y="354572"/>
                  </a:lnTo>
                  <a:lnTo>
                    <a:pt x="49643" y="348169"/>
                  </a:lnTo>
                  <a:lnTo>
                    <a:pt x="39248" y="346756"/>
                  </a:lnTo>
                  <a:lnTo>
                    <a:pt x="34924" y="340685"/>
                  </a:lnTo>
                  <a:lnTo>
                    <a:pt x="17795" y="338523"/>
                  </a:lnTo>
                  <a:lnTo>
                    <a:pt x="14552" y="334615"/>
                  </a:lnTo>
                  <a:lnTo>
                    <a:pt x="17379" y="322142"/>
                  </a:lnTo>
                  <a:lnTo>
                    <a:pt x="8482" y="299274"/>
                  </a:lnTo>
                  <a:lnTo>
                    <a:pt x="6735" y="267509"/>
                  </a:lnTo>
                  <a:lnTo>
                    <a:pt x="9978" y="262187"/>
                  </a:lnTo>
                  <a:lnTo>
                    <a:pt x="5322" y="254703"/>
                  </a:lnTo>
                  <a:lnTo>
                    <a:pt x="0" y="235411"/>
                  </a:lnTo>
                  <a:lnTo>
                    <a:pt x="6403" y="216868"/>
                  </a:lnTo>
                  <a:lnTo>
                    <a:pt x="3160" y="204395"/>
                  </a:lnTo>
                  <a:lnTo>
                    <a:pt x="17130" y="185435"/>
                  </a:lnTo>
                  <a:lnTo>
                    <a:pt x="27108" y="166143"/>
                  </a:lnTo>
                  <a:lnTo>
                    <a:pt x="31016" y="148598"/>
                  </a:lnTo>
                  <a:lnTo>
                    <a:pt x="50641" y="127144"/>
                  </a:lnTo>
                  <a:lnTo>
                    <a:pt x="64943" y="106771"/>
                  </a:lnTo>
                  <a:lnTo>
                    <a:pt x="79245" y="86398"/>
                  </a:lnTo>
                  <a:lnTo>
                    <a:pt x="94629" y="56046"/>
                  </a:lnTo>
                  <a:lnTo>
                    <a:pt x="101032" y="37087"/>
                  </a:lnTo>
                  <a:lnTo>
                    <a:pt x="102445" y="26693"/>
                  </a:lnTo>
                  <a:lnTo>
                    <a:pt x="107434" y="22036"/>
                  </a:lnTo>
                  <a:lnTo>
                    <a:pt x="128140" y="29936"/>
                  </a:lnTo>
                  <a:lnTo>
                    <a:pt x="124564" y="51057"/>
                  </a:lnTo>
                  <a:lnTo>
                    <a:pt x="132464" y="44987"/>
                  </a:lnTo>
                  <a:lnTo>
                    <a:pt x="141361" y="26776"/>
                  </a:lnTo>
                  <a:lnTo>
                    <a:pt x="147099" y="8565"/>
                  </a:lnTo>
                  <a:lnTo>
                    <a:pt x="637039" y="8565"/>
                  </a:lnTo>
                  <a:lnTo>
                    <a:pt x="641696" y="0"/>
                  </a:lnTo>
                  <a:lnTo>
                    <a:pt x="647766" y="0"/>
                  </a:lnTo>
                  <a:lnTo>
                    <a:pt x="644523" y="12141"/>
                  </a:lnTo>
                  <a:lnTo>
                    <a:pt x="648099" y="15716"/>
                  </a:lnTo>
                  <a:lnTo>
                    <a:pt x="659906" y="17130"/>
                  </a:lnTo>
                  <a:lnTo>
                    <a:pt x="676371" y="20706"/>
                  </a:lnTo>
                  <a:lnTo>
                    <a:pt x="690341" y="27524"/>
                  </a:lnTo>
                  <a:lnTo>
                    <a:pt x="706057" y="24697"/>
                  </a:lnTo>
                  <a:lnTo>
                    <a:pt x="725348" y="30767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587281" y="2676532"/>
              <a:ext cx="52885" cy="26443"/>
            </a:xfrm>
            <a:custGeom>
              <a:rect b="b" l="l" r="r" t="t"/>
              <a:pathLst>
                <a:path extrusionOk="0" h="26443" w="52885">
                  <a:moveTo>
                    <a:pt x="27856" y="18211"/>
                  </a:moveTo>
                  <a:lnTo>
                    <a:pt x="2827" y="26443"/>
                  </a:lnTo>
                  <a:lnTo>
                    <a:pt x="0" y="20706"/>
                  </a:lnTo>
                  <a:lnTo>
                    <a:pt x="8232" y="10727"/>
                  </a:lnTo>
                  <a:lnTo>
                    <a:pt x="31099" y="3243"/>
                  </a:lnTo>
                  <a:lnTo>
                    <a:pt x="43572" y="0"/>
                  </a:lnTo>
                  <a:lnTo>
                    <a:pt x="52886" y="1414"/>
                  </a:lnTo>
                  <a:lnTo>
                    <a:pt x="52886" y="8232"/>
                  </a:lnTo>
                  <a:lnTo>
                    <a:pt x="27856" y="1821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452905" y="2625392"/>
              <a:ext cx="31099" cy="13221"/>
            </a:xfrm>
            <a:custGeom>
              <a:rect b="b" l="l" r="r" t="t"/>
              <a:pathLst>
                <a:path extrusionOk="0" h="13221" w="31099">
                  <a:moveTo>
                    <a:pt x="22867" y="9979"/>
                  </a:moveTo>
                  <a:lnTo>
                    <a:pt x="8897" y="13222"/>
                  </a:lnTo>
                  <a:lnTo>
                    <a:pt x="2827" y="9313"/>
                  </a:lnTo>
                  <a:lnTo>
                    <a:pt x="0" y="3576"/>
                  </a:lnTo>
                  <a:lnTo>
                    <a:pt x="20373" y="0"/>
                  </a:lnTo>
                  <a:lnTo>
                    <a:pt x="31099" y="2162"/>
                  </a:lnTo>
                  <a:lnTo>
                    <a:pt x="22867" y="10062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468870" y="2555376"/>
              <a:ext cx="45484" cy="16464"/>
            </a:xfrm>
            <a:custGeom>
              <a:rect b="b" l="l" r="r" t="t"/>
              <a:pathLst>
                <a:path extrusionOk="0" h="16464" w="45484">
                  <a:moveTo>
                    <a:pt x="11143" y="0"/>
                  </a:moveTo>
                  <a:lnTo>
                    <a:pt x="15467" y="3576"/>
                  </a:lnTo>
                  <a:lnTo>
                    <a:pt x="27940" y="1829"/>
                  </a:lnTo>
                  <a:lnTo>
                    <a:pt x="33677" y="7151"/>
                  </a:lnTo>
                  <a:lnTo>
                    <a:pt x="45485" y="9646"/>
                  </a:lnTo>
                  <a:lnTo>
                    <a:pt x="41161" y="12141"/>
                  </a:lnTo>
                  <a:lnTo>
                    <a:pt x="23616" y="16465"/>
                  </a:lnTo>
                  <a:lnTo>
                    <a:pt x="17545" y="11808"/>
                  </a:lnTo>
                  <a:lnTo>
                    <a:pt x="16464" y="8232"/>
                  </a:lnTo>
                  <a:lnTo>
                    <a:pt x="1081" y="9313"/>
                  </a:lnTo>
                  <a:lnTo>
                    <a:pt x="0" y="7567"/>
                  </a:lnTo>
                  <a:lnTo>
                    <a:pt x="11059" y="83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355449" y="2406695"/>
              <a:ext cx="742145" cy="347005"/>
            </a:xfrm>
            <a:custGeom>
              <a:rect b="b" l="l" r="r" t="t"/>
              <a:pathLst>
                <a:path extrusionOk="0" h="347005" w="742145">
                  <a:moveTo>
                    <a:pt x="742145" y="30684"/>
                  </a:moveTo>
                  <a:lnTo>
                    <a:pt x="654252" y="103611"/>
                  </a:lnTo>
                  <a:lnTo>
                    <a:pt x="527027" y="220443"/>
                  </a:lnTo>
                  <a:lnTo>
                    <a:pt x="542078" y="221192"/>
                  </a:lnTo>
                  <a:lnTo>
                    <a:pt x="552056" y="226930"/>
                  </a:lnTo>
                  <a:lnTo>
                    <a:pt x="553802" y="236243"/>
                  </a:lnTo>
                  <a:lnTo>
                    <a:pt x="554883" y="249797"/>
                  </a:lnTo>
                  <a:lnTo>
                    <a:pt x="582075" y="237989"/>
                  </a:lnTo>
                  <a:lnTo>
                    <a:pt x="605275" y="231170"/>
                  </a:lnTo>
                  <a:lnTo>
                    <a:pt x="603113" y="242230"/>
                  </a:lnTo>
                  <a:lnTo>
                    <a:pt x="605940" y="250795"/>
                  </a:lnTo>
                  <a:lnTo>
                    <a:pt x="611677" y="260441"/>
                  </a:lnTo>
                  <a:lnTo>
                    <a:pt x="607769" y="275492"/>
                  </a:lnTo>
                  <a:lnTo>
                    <a:pt x="602780" y="300189"/>
                  </a:lnTo>
                  <a:lnTo>
                    <a:pt x="619244" y="313743"/>
                  </a:lnTo>
                  <a:lnTo>
                    <a:pt x="607769" y="327297"/>
                  </a:lnTo>
                  <a:lnTo>
                    <a:pt x="589559" y="337692"/>
                  </a:lnTo>
                  <a:lnTo>
                    <a:pt x="587397" y="329792"/>
                  </a:lnTo>
                  <a:lnTo>
                    <a:pt x="578499" y="322641"/>
                  </a:lnTo>
                  <a:lnTo>
                    <a:pt x="590307" y="304097"/>
                  </a:lnTo>
                  <a:lnTo>
                    <a:pt x="584569" y="286552"/>
                  </a:lnTo>
                  <a:lnTo>
                    <a:pt x="594215" y="266511"/>
                  </a:lnTo>
                  <a:lnTo>
                    <a:pt x="579580" y="265098"/>
                  </a:lnTo>
                  <a:lnTo>
                    <a:pt x="554218" y="264765"/>
                  </a:lnTo>
                  <a:lnTo>
                    <a:pt x="540664" y="258362"/>
                  </a:lnTo>
                  <a:lnTo>
                    <a:pt x="528856" y="236576"/>
                  </a:lnTo>
                  <a:lnTo>
                    <a:pt x="517049" y="232667"/>
                  </a:lnTo>
                  <a:lnTo>
                    <a:pt x="496676" y="225183"/>
                  </a:lnTo>
                  <a:lnTo>
                    <a:pt x="472395" y="226930"/>
                  </a:lnTo>
                  <a:lnTo>
                    <a:pt x="450942" y="217284"/>
                  </a:lnTo>
                  <a:lnTo>
                    <a:pt x="441296" y="208386"/>
                  </a:lnTo>
                  <a:lnTo>
                    <a:pt x="418761" y="212710"/>
                  </a:lnTo>
                  <a:lnTo>
                    <a:pt x="406288" y="227345"/>
                  </a:lnTo>
                  <a:lnTo>
                    <a:pt x="395894" y="228759"/>
                  </a:lnTo>
                  <a:lnTo>
                    <a:pt x="372278" y="233083"/>
                  </a:lnTo>
                  <a:lnTo>
                    <a:pt x="350159" y="240234"/>
                  </a:lnTo>
                  <a:lnTo>
                    <a:pt x="327292" y="244891"/>
                  </a:lnTo>
                  <a:lnTo>
                    <a:pt x="338767" y="232418"/>
                  </a:lnTo>
                  <a:lnTo>
                    <a:pt x="368786" y="211712"/>
                  </a:lnTo>
                  <a:lnTo>
                    <a:pt x="393067" y="205309"/>
                  </a:lnTo>
                  <a:lnTo>
                    <a:pt x="394480" y="200320"/>
                  </a:lnTo>
                  <a:lnTo>
                    <a:pt x="360886" y="211795"/>
                  </a:lnTo>
                  <a:lnTo>
                    <a:pt x="334443" y="225765"/>
                  </a:lnTo>
                  <a:lnTo>
                    <a:pt x="294447" y="240816"/>
                  </a:lnTo>
                  <a:lnTo>
                    <a:pt x="295195" y="251211"/>
                  </a:lnTo>
                  <a:lnTo>
                    <a:pt x="263015" y="266262"/>
                  </a:lnTo>
                  <a:lnTo>
                    <a:pt x="235491" y="275159"/>
                  </a:lnTo>
                  <a:lnTo>
                    <a:pt x="211875" y="281978"/>
                  </a:lnTo>
                  <a:lnTo>
                    <a:pt x="197573" y="291291"/>
                  </a:lnTo>
                  <a:lnTo>
                    <a:pt x="159655" y="302351"/>
                  </a:lnTo>
                  <a:lnTo>
                    <a:pt x="143606" y="312330"/>
                  </a:lnTo>
                  <a:lnTo>
                    <a:pt x="114336" y="321643"/>
                  </a:lnTo>
                  <a:lnTo>
                    <a:pt x="104690" y="320229"/>
                  </a:lnTo>
                  <a:lnTo>
                    <a:pt x="82571" y="325967"/>
                  </a:lnTo>
                  <a:lnTo>
                    <a:pt x="57542" y="333451"/>
                  </a:lnTo>
                  <a:lnTo>
                    <a:pt x="35756" y="340602"/>
                  </a:lnTo>
                  <a:lnTo>
                    <a:pt x="0" y="347005"/>
                  </a:lnTo>
                  <a:lnTo>
                    <a:pt x="1414" y="343097"/>
                  </a:lnTo>
                  <a:lnTo>
                    <a:pt x="30684" y="333118"/>
                  </a:lnTo>
                  <a:lnTo>
                    <a:pt x="54299" y="326300"/>
                  </a:lnTo>
                  <a:lnTo>
                    <a:pt x="85066" y="314492"/>
                  </a:lnTo>
                  <a:lnTo>
                    <a:pt x="108266" y="312330"/>
                  </a:lnTo>
                  <a:lnTo>
                    <a:pt x="126144" y="303432"/>
                  </a:lnTo>
                  <a:lnTo>
                    <a:pt x="163314" y="290543"/>
                  </a:lnTo>
                  <a:lnTo>
                    <a:pt x="171546" y="286219"/>
                  </a:lnTo>
                  <a:lnTo>
                    <a:pt x="191918" y="278735"/>
                  </a:lnTo>
                  <a:lnTo>
                    <a:pt x="212624" y="262686"/>
                  </a:lnTo>
                  <a:lnTo>
                    <a:pt x="234742" y="250213"/>
                  </a:lnTo>
                  <a:lnTo>
                    <a:pt x="208632" y="256616"/>
                  </a:lnTo>
                  <a:lnTo>
                    <a:pt x="207551" y="252708"/>
                  </a:lnTo>
                  <a:lnTo>
                    <a:pt x="190006" y="260607"/>
                  </a:lnTo>
                  <a:lnTo>
                    <a:pt x="191419" y="249880"/>
                  </a:lnTo>
                  <a:lnTo>
                    <a:pt x="178531" y="257364"/>
                  </a:lnTo>
                  <a:lnTo>
                    <a:pt x="184268" y="246970"/>
                  </a:lnTo>
                  <a:lnTo>
                    <a:pt x="158158" y="255202"/>
                  </a:lnTo>
                  <a:lnTo>
                    <a:pt x="148180" y="255202"/>
                  </a:lnTo>
                  <a:lnTo>
                    <a:pt x="161401" y="242729"/>
                  </a:lnTo>
                  <a:lnTo>
                    <a:pt x="173209" y="234829"/>
                  </a:lnTo>
                  <a:lnTo>
                    <a:pt x="171795" y="227345"/>
                  </a:lnTo>
                  <a:lnTo>
                    <a:pt x="146101" y="231669"/>
                  </a:lnTo>
                  <a:lnTo>
                    <a:pt x="143939" y="221691"/>
                  </a:lnTo>
                  <a:lnTo>
                    <a:pt x="139282" y="216702"/>
                  </a:lnTo>
                  <a:lnTo>
                    <a:pt x="153585" y="204894"/>
                  </a:lnTo>
                  <a:lnTo>
                    <a:pt x="152171" y="195996"/>
                  </a:lnTo>
                  <a:lnTo>
                    <a:pt x="173292" y="184188"/>
                  </a:lnTo>
                  <a:lnTo>
                    <a:pt x="200816" y="172380"/>
                  </a:lnTo>
                  <a:lnTo>
                    <a:pt x="219775" y="161986"/>
                  </a:lnTo>
                  <a:lnTo>
                    <a:pt x="234410" y="160572"/>
                  </a:lnTo>
                  <a:lnTo>
                    <a:pt x="240813" y="163815"/>
                  </a:lnTo>
                  <a:lnTo>
                    <a:pt x="266174" y="153836"/>
                  </a:lnTo>
                  <a:lnTo>
                    <a:pt x="275072" y="155583"/>
                  </a:lnTo>
                  <a:lnTo>
                    <a:pt x="295112" y="149180"/>
                  </a:lnTo>
                  <a:lnTo>
                    <a:pt x="304009" y="139866"/>
                  </a:lnTo>
                  <a:lnTo>
                    <a:pt x="300101" y="136291"/>
                  </a:lnTo>
                  <a:lnTo>
                    <a:pt x="321555" y="128391"/>
                  </a:lnTo>
                  <a:lnTo>
                    <a:pt x="311576" y="128724"/>
                  </a:lnTo>
                  <a:lnTo>
                    <a:pt x="289457" y="133048"/>
                  </a:lnTo>
                  <a:lnTo>
                    <a:pt x="279063" y="137704"/>
                  </a:lnTo>
                  <a:lnTo>
                    <a:pt x="272660" y="133048"/>
                  </a:lnTo>
                  <a:lnTo>
                    <a:pt x="247964" y="135542"/>
                  </a:lnTo>
                  <a:lnTo>
                    <a:pt x="231499" y="130553"/>
                  </a:lnTo>
                  <a:lnTo>
                    <a:pt x="235823" y="122321"/>
                  </a:lnTo>
                  <a:lnTo>
                    <a:pt x="232248" y="110845"/>
                  </a:lnTo>
                  <a:lnTo>
                    <a:pt x="265093" y="102280"/>
                  </a:lnTo>
                  <a:lnTo>
                    <a:pt x="312241" y="92634"/>
                  </a:lnTo>
                  <a:lnTo>
                    <a:pt x="324715" y="92634"/>
                  </a:lnTo>
                  <a:lnTo>
                    <a:pt x="309331" y="102613"/>
                  </a:lnTo>
                  <a:lnTo>
                    <a:pt x="342177" y="101865"/>
                  </a:lnTo>
                  <a:lnTo>
                    <a:pt x="346501" y="89391"/>
                  </a:lnTo>
                  <a:lnTo>
                    <a:pt x="338269" y="81908"/>
                  </a:lnTo>
                  <a:lnTo>
                    <a:pt x="341096" y="71929"/>
                  </a:lnTo>
                  <a:lnTo>
                    <a:pt x="338601" y="63697"/>
                  </a:lnTo>
                  <a:lnTo>
                    <a:pt x="326793" y="57626"/>
                  </a:lnTo>
                  <a:lnTo>
                    <a:pt x="349993" y="47232"/>
                  </a:lnTo>
                  <a:lnTo>
                    <a:pt x="376769" y="46484"/>
                  </a:lnTo>
                  <a:lnTo>
                    <a:pt x="408201" y="37919"/>
                  </a:lnTo>
                  <a:lnTo>
                    <a:pt x="425330" y="28605"/>
                  </a:lnTo>
                  <a:lnTo>
                    <a:pt x="453602" y="19292"/>
                  </a:lnTo>
                  <a:lnTo>
                    <a:pt x="470732" y="17130"/>
                  </a:lnTo>
                  <a:lnTo>
                    <a:pt x="510729" y="8565"/>
                  </a:lnTo>
                  <a:lnTo>
                    <a:pt x="521788" y="9979"/>
                  </a:lnTo>
                  <a:lnTo>
                    <a:pt x="558958" y="0"/>
                  </a:lnTo>
                  <a:lnTo>
                    <a:pt x="574674" y="3908"/>
                  </a:lnTo>
                  <a:lnTo>
                    <a:pt x="572928" y="12473"/>
                  </a:lnTo>
                  <a:lnTo>
                    <a:pt x="584736" y="8898"/>
                  </a:lnTo>
                  <a:lnTo>
                    <a:pt x="607270" y="9979"/>
                  </a:lnTo>
                  <a:lnTo>
                    <a:pt x="600452" y="14303"/>
                  </a:lnTo>
                  <a:lnTo>
                    <a:pt x="617997" y="17546"/>
                  </a:lnTo>
                  <a:lnTo>
                    <a:pt x="635542" y="15799"/>
                  </a:lnTo>
                  <a:lnTo>
                    <a:pt x="657661" y="21537"/>
                  </a:lnTo>
                  <a:lnTo>
                    <a:pt x="683356" y="23699"/>
                  </a:lnTo>
                  <a:lnTo>
                    <a:pt x="691255" y="25861"/>
                  </a:lnTo>
                  <a:lnTo>
                    <a:pt x="714871" y="23034"/>
                  </a:lnTo>
                  <a:lnTo>
                    <a:pt x="729506" y="28772"/>
                  </a:lnTo>
                  <a:lnTo>
                    <a:pt x="741979" y="31266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7052861" y="3860907"/>
              <a:ext cx="58540" cy="84651"/>
            </a:xfrm>
            <a:custGeom>
              <a:rect b="b" l="l" r="r" t="t"/>
              <a:pathLst>
                <a:path extrusionOk="0" h="84651" w="58540">
                  <a:moveTo>
                    <a:pt x="0" y="78914"/>
                  </a:moveTo>
                  <a:lnTo>
                    <a:pt x="5322" y="68935"/>
                  </a:lnTo>
                  <a:lnTo>
                    <a:pt x="7068" y="58541"/>
                  </a:lnTo>
                  <a:lnTo>
                    <a:pt x="10644" y="48895"/>
                  </a:lnTo>
                  <a:lnTo>
                    <a:pt x="3160" y="35341"/>
                  </a:lnTo>
                  <a:lnTo>
                    <a:pt x="2079" y="19625"/>
                  </a:lnTo>
                  <a:lnTo>
                    <a:pt x="13138" y="0"/>
                  </a:lnTo>
                  <a:lnTo>
                    <a:pt x="19957" y="2495"/>
                  </a:lnTo>
                  <a:lnTo>
                    <a:pt x="34592" y="7817"/>
                  </a:lnTo>
                  <a:lnTo>
                    <a:pt x="55713" y="27108"/>
                  </a:lnTo>
                  <a:lnTo>
                    <a:pt x="58540" y="36422"/>
                  </a:lnTo>
                  <a:lnTo>
                    <a:pt x="46400" y="57543"/>
                  </a:lnTo>
                  <a:lnTo>
                    <a:pt x="39997" y="74340"/>
                  </a:lnTo>
                  <a:lnTo>
                    <a:pt x="32097" y="83238"/>
                  </a:lnTo>
                  <a:lnTo>
                    <a:pt x="22451" y="84652"/>
                  </a:lnTo>
                  <a:lnTo>
                    <a:pt x="19624" y="78249"/>
                  </a:lnTo>
                  <a:lnTo>
                    <a:pt x="14968" y="77500"/>
                  </a:lnTo>
                  <a:lnTo>
                    <a:pt x="8897" y="83571"/>
                  </a:lnTo>
                  <a:lnTo>
                    <a:pt x="0" y="78914"/>
                  </a:lnTo>
                  <a:lnTo>
                    <a:pt x="0" y="789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6747688" y="3702829"/>
              <a:ext cx="3575" cy="4656"/>
            </a:xfrm>
            <a:custGeom>
              <a:rect b="b" l="l" r="r" t="t"/>
              <a:pathLst>
                <a:path extrusionOk="0" h="4656" w="3575">
                  <a:moveTo>
                    <a:pt x="3492" y="4657"/>
                  </a:moveTo>
                  <a:lnTo>
                    <a:pt x="1746" y="3908"/>
                  </a:lnTo>
                  <a:lnTo>
                    <a:pt x="0" y="2162"/>
                  </a:lnTo>
                  <a:lnTo>
                    <a:pt x="333" y="0"/>
                  </a:lnTo>
                  <a:lnTo>
                    <a:pt x="1081" y="1081"/>
                  </a:lnTo>
                  <a:lnTo>
                    <a:pt x="2495" y="2495"/>
                  </a:lnTo>
                  <a:lnTo>
                    <a:pt x="3576" y="4241"/>
                  </a:lnTo>
                  <a:lnTo>
                    <a:pt x="3576" y="4574"/>
                  </a:lnTo>
                  <a:lnTo>
                    <a:pt x="3576" y="457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6898030" y="3573523"/>
              <a:ext cx="2161" cy="1413"/>
            </a:xfrm>
            <a:custGeom>
              <a:rect b="b" l="l" r="r" t="t"/>
              <a:pathLst>
                <a:path extrusionOk="0" h="1413" w="2161">
                  <a:moveTo>
                    <a:pt x="748" y="1414"/>
                  </a:moveTo>
                  <a:lnTo>
                    <a:pt x="0" y="1414"/>
                  </a:lnTo>
                  <a:lnTo>
                    <a:pt x="1081" y="0"/>
                  </a:lnTo>
                  <a:lnTo>
                    <a:pt x="2162" y="0"/>
                  </a:lnTo>
                  <a:lnTo>
                    <a:pt x="1414" y="1081"/>
                  </a:lnTo>
                  <a:lnTo>
                    <a:pt x="665" y="1414"/>
                  </a:lnTo>
                  <a:lnTo>
                    <a:pt x="665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6919483" y="3598969"/>
              <a:ext cx="4739" cy="3492"/>
            </a:xfrm>
            <a:custGeom>
              <a:rect b="b" l="l" r="r" t="t"/>
              <a:pathLst>
                <a:path extrusionOk="0" h="3492" w="4739">
                  <a:moveTo>
                    <a:pt x="2578" y="998"/>
                  </a:moveTo>
                  <a:lnTo>
                    <a:pt x="4740" y="2079"/>
                  </a:lnTo>
                  <a:lnTo>
                    <a:pt x="3991" y="3160"/>
                  </a:lnTo>
                  <a:lnTo>
                    <a:pt x="3243" y="3160"/>
                  </a:lnTo>
                  <a:lnTo>
                    <a:pt x="748" y="3492"/>
                  </a:lnTo>
                  <a:lnTo>
                    <a:pt x="0" y="3160"/>
                  </a:lnTo>
                  <a:lnTo>
                    <a:pt x="0" y="1414"/>
                  </a:lnTo>
                  <a:lnTo>
                    <a:pt x="1081" y="1081"/>
                  </a:lnTo>
                  <a:lnTo>
                    <a:pt x="1414" y="0"/>
                  </a:lnTo>
                  <a:lnTo>
                    <a:pt x="2162" y="0"/>
                  </a:lnTo>
                  <a:lnTo>
                    <a:pt x="2495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6921396" y="3586745"/>
              <a:ext cx="2494" cy="3575"/>
            </a:xfrm>
            <a:custGeom>
              <a:rect b="b" l="l" r="r" t="t"/>
              <a:pathLst>
                <a:path extrusionOk="0" h="3575" w="2494">
                  <a:moveTo>
                    <a:pt x="665" y="0"/>
                  </a:moveTo>
                  <a:lnTo>
                    <a:pt x="1414" y="0"/>
                  </a:lnTo>
                  <a:lnTo>
                    <a:pt x="2162" y="748"/>
                  </a:lnTo>
                  <a:lnTo>
                    <a:pt x="2495" y="2162"/>
                  </a:lnTo>
                  <a:lnTo>
                    <a:pt x="2162" y="3243"/>
                  </a:lnTo>
                  <a:lnTo>
                    <a:pt x="1414" y="3576"/>
                  </a:lnTo>
                  <a:lnTo>
                    <a:pt x="1081" y="2827"/>
                  </a:lnTo>
                  <a:lnTo>
                    <a:pt x="0" y="2079"/>
                  </a:lnTo>
                  <a:lnTo>
                    <a:pt x="0" y="333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9149494" y="3390500"/>
              <a:ext cx="3658" cy="10394"/>
            </a:xfrm>
            <a:custGeom>
              <a:rect b="b" l="l" r="r" t="t"/>
              <a:pathLst>
                <a:path extrusionOk="0" h="10394" w="3658">
                  <a:moveTo>
                    <a:pt x="416" y="0"/>
                  </a:moveTo>
                  <a:lnTo>
                    <a:pt x="1497" y="333"/>
                  </a:lnTo>
                  <a:lnTo>
                    <a:pt x="2245" y="0"/>
                  </a:lnTo>
                  <a:lnTo>
                    <a:pt x="3659" y="2495"/>
                  </a:lnTo>
                  <a:lnTo>
                    <a:pt x="3326" y="3243"/>
                  </a:lnTo>
                  <a:lnTo>
                    <a:pt x="3659" y="6486"/>
                  </a:lnTo>
                  <a:lnTo>
                    <a:pt x="3659" y="8981"/>
                  </a:lnTo>
                  <a:lnTo>
                    <a:pt x="2910" y="10394"/>
                  </a:lnTo>
                  <a:lnTo>
                    <a:pt x="2578" y="8981"/>
                  </a:lnTo>
                  <a:lnTo>
                    <a:pt x="416" y="6154"/>
                  </a:lnTo>
                  <a:lnTo>
                    <a:pt x="748" y="4740"/>
                  </a:lnTo>
                  <a:lnTo>
                    <a:pt x="0" y="2245"/>
                  </a:lnTo>
                  <a:lnTo>
                    <a:pt x="0" y="832"/>
                  </a:lnTo>
                  <a:lnTo>
                    <a:pt x="332" y="83"/>
                  </a:lnTo>
                  <a:lnTo>
                    <a:pt x="332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6693056" y="3503341"/>
              <a:ext cx="14635" cy="9396"/>
            </a:xfrm>
            <a:custGeom>
              <a:rect b="b" l="l" r="r" t="t"/>
              <a:pathLst>
                <a:path extrusionOk="0" h="9396" w="14635">
                  <a:moveTo>
                    <a:pt x="13471" y="4075"/>
                  </a:moveTo>
                  <a:lnTo>
                    <a:pt x="12057" y="5821"/>
                  </a:lnTo>
                  <a:lnTo>
                    <a:pt x="11309" y="7567"/>
                  </a:lnTo>
                  <a:lnTo>
                    <a:pt x="9147" y="8648"/>
                  </a:lnTo>
                  <a:lnTo>
                    <a:pt x="7401" y="8648"/>
                  </a:lnTo>
                  <a:lnTo>
                    <a:pt x="7068" y="8315"/>
                  </a:lnTo>
                  <a:lnTo>
                    <a:pt x="5655" y="9064"/>
                  </a:lnTo>
                  <a:lnTo>
                    <a:pt x="3908" y="9396"/>
                  </a:lnTo>
                  <a:lnTo>
                    <a:pt x="1746" y="8648"/>
                  </a:lnTo>
                  <a:lnTo>
                    <a:pt x="333" y="8981"/>
                  </a:lnTo>
                  <a:lnTo>
                    <a:pt x="0" y="7234"/>
                  </a:lnTo>
                  <a:lnTo>
                    <a:pt x="1081" y="6486"/>
                  </a:lnTo>
                  <a:lnTo>
                    <a:pt x="1829" y="5405"/>
                  </a:lnTo>
                  <a:lnTo>
                    <a:pt x="3243" y="4657"/>
                  </a:lnTo>
                  <a:lnTo>
                    <a:pt x="4324" y="3243"/>
                  </a:lnTo>
                  <a:lnTo>
                    <a:pt x="5738" y="3243"/>
                  </a:lnTo>
                  <a:lnTo>
                    <a:pt x="6819" y="2495"/>
                  </a:lnTo>
                  <a:lnTo>
                    <a:pt x="7567" y="3576"/>
                  </a:lnTo>
                  <a:lnTo>
                    <a:pt x="9313" y="4324"/>
                  </a:lnTo>
                  <a:lnTo>
                    <a:pt x="11059" y="3576"/>
                  </a:lnTo>
                  <a:lnTo>
                    <a:pt x="13554" y="0"/>
                  </a:lnTo>
                  <a:lnTo>
                    <a:pt x="14635" y="0"/>
                  </a:lnTo>
                  <a:lnTo>
                    <a:pt x="14635" y="748"/>
                  </a:lnTo>
                  <a:lnTo>
                    <a:pt x="13554" y="399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6706527" y="3498102"/>
              <a:ext cx="3242" cy="3243"/>
            </a:xfrm>
            <a:custGeom>
              <a:rect b="b" l="l" r="r" t="t"/>
              <a:pathLst>
                <a:path extrusionOk="0" h="3243" w="3242">
                  <a:moveTo>
                    <a:pt x="748" y="3243"/>
                  </a:moveTo>
                  <a:lnTo>
                    <a:pt x="0" y="1081"/>
                  </a:lnTo>
                  <a:lnTo>
                    <a:pt x="2162" y="0"/>
                  </a:lnTo>
                  <a:lnTo>
                    <a:pt x="3243" y="1081"/>
                  </a:lnTo>
                  <a:lnTo>
                    <a:pt x="3243" y="1829"/>
                  </a:lnTo>
                  <a:lnTo>
                    <a:pt x="2162" y="2162"/>
                  </a:lnTo>
                  <a:lnTo>
                    <a:pt x="748" y="32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6707359" y="3477480"/>
              <a:ext cx="7733" cy="3825"/>
            </a:xfrm>
            <a:custGeom>
              <a:rect b="b" l="l" r="r" t="t"/>
              <a:pathLst>
                <a:path extrusionOk="0" h="3825" w="7733">
                  <a:moveTo>
                    <a:pt x="1330" y="582"/>
                  </a:moveTo>
                  <a:lnTo>
                    <a:pt x="2079" y="249"/>
                  </a:lnTo>
                  <a:lnTo>
                    <a:pt x="3825" y="1330"/>
                  </a:lnTo>
                  <a:lnTo>
                    <a:pt x="5239" y="1330"/>
                  </a:lnTo>
                  <a:lnTo>
                    <a:pt x="6652" y="1663"/>
                  </a:lnTo>
                  <a:lnTo>
                    <a:pt x="7733" y="2411"/>
                  </a:lnTo>
                  <a:lnTo>
                    <a:pt x="7733" y="3492"/>
                  </a:lnTo>
                  <a:lnTo>
                    <a:pt x="6985" y="3825"/>
                  </a:lnTo>
                  <a:lnTo>
                    <a:pt x="5239" y="2411"/>
                  </a:lnTo>
                  <a:lnTo>
                    <a:pt x="3825" y="2411"/>
                  </a:lnTo>
                  <a:lnTo>
                    <a:pt x="3492" y="2079"/>
                  </a:lnTo>
                  <a:lnTo>
                    <a:pt x="1746" y="2827"/>
                  </a:lnTo>
                  <a:lnTo>
                    <a:pt x="0" y="2079"/>
                  </a:lnTo>
                  <a:lnTo>
                    <a:pt x="0" y="1746"/>
                  </a:lnTo>
                  <a:lnTo>
                    <a:pt x="748" y="0"/>
                  </a:lnTo>
                  <a:lnTo>
                    <a:pt x="1497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6686487" y="3471659"/>
              <a:ext cx="8232" cy="10726"/>
            </a:xfrm>
            <a:custGeom>
              <a:rect b="b" l="l" r="r" t="t"/>
              <a:pathLst>
                <a:path extrusionOk="0" h="10726" w="8232">
                  <a:moveTo>
                    <a:pt x="8232" y="0"/>
                  </a:moveTo>
                  <a:lnTo>
                    <a:pt x="7484" y="1414"/>
                  </a:lnTo>
                  <a:lnTo>
                    <a:pt x="7484" y="3908"/>
                  </a:lnTo>
                  <a:lnTo>
                    <a:pt x="7151" y="5322"/>
                  </a:lnTo>
                  <a:lnTo>
                    <a:pt x="5738" y="6403"/>
                  </a:lnTo>
                  <a:lnTo>
                    <a:pt x="4989" y="7816"/>
                  </a:lnTo>
                  <a:lnTo>
                    <a:pt x="3576" y="8898"/>
                  </a:lnTo>
                  <a:lnTo>
                    <a:pt x="1081" y="9979"/>
                  </a:lnTo>
                  <a:lnTo>
                    <a:pt x="748" y="10727"/>
                  </a:lnTo>
                  <a:lnTo>
                    <a:pt x="0" y="9979"/>
                  </a:lnTo>
                  <a:lnTo>
                    <a:pt x="333" y="9230"/>
                  </a:lnTo>
                  <a:lnTo>
                    <a:pt x="1746" y="8898"/>
                  </a:lnTo>
                  <a:lnTo>
                    <a:pt x="2495" y="8149"/>
                  </a:lnTo>
                  <a:lnTo>
                    <a:pt x="2495" y="7401"/>
                  </a:lnTo>
                  <a:lnTo>
                    <a:pt x="3908" y="7068"/>
                  </a:lnTo>
                  <a:lnTo>
                    <a:pt x="4657" y="5654"/>
                  </a:lnTo>
                  <a:lnTo>
                    <a:pt x="6070" y="5322"/>
                  </a:lnTo>
                  <a:lnTo>
                    <a:pt x="7151" y="3908"/>
                  </a:lnTo>
                  <a:lnTo>
                    <a:pt x="6403" y="2827"/>
                  </a:lnTo>
                  <a:lnTo>
                    <a:pt x="4989" y="2827"/>
                  </a:lnTo>
                  <a:lnTo>
                    <a:pt x="4241" y="2079"/>
                  </a:lnTo>
                  <a:lnTo>
                    <a:pt x="5654" y="333"/>
                  </a:lnTo>
                  <a:lnTo>
                    <a:pt x="5987" y="0"/>
                  </a:lnTo>
                  <a:lnTo>
                    <a:pt x="8149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684741" y="3468748"/>
              <a:ext cx="6402" cy="4324"/>
            </a:xfrm>
            <a:custGeom>
              <a:rect b="b" l="l" r="r" t="t"/>
              <a:pathLst>
                <a:path extrusionOk="0" h="4324" w="6402">
                  <a:moveTo>
                    <a:pt x="3243" y="1829"/>
                  </a:moveTo>
                  <a:lnTo>
                    <a:pt x="3576" y="2162"/>
                  </a:lnTo>
                  <a:lnTo>
                    <a:pt x="4989" y="2162"/>
                  </a:lnTo>
                  <a:lnTo>
                    <a:pt x="6403" y="2910"/>
                  </a:lnTo>
                  <a:lnTo>
                    <a:pt x="4989" y="4324"/>
                  </a:lnTo>
                  <a:lnTo>
                    <a:pt x="4657" y="3576"/>
                  </a:lnTo>
                  <a:lnTo>
                    <a:pt x="3908" y="3576"/>
                  </a:lnTo>
                  <a:lnTo>
                    <a:pt x="2495" y="3243"/>
                  </a:lnTo>
                  <a:lnTo>
                    <a:pt x="1081" y="2495"/>
                  </a:lnTo>
                  <a:lnTo>
                    <a:pt x="0" y="333"/>
                  </a:lnTo>
                  <a:lnTo>
                    <a:pt x="1081" y="0"/>
                  </a:lnTo>
                  <a:lnTo>
                    <a:pt x="2495" y="333"/>
                  </a:lnTo>
                  <a:lnTo>
                    <a:pt x="3243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6653974" y="3449456"/>
              <a:ext cx="5405" cy="4989"/>
            </a:xfrm>
            <a:custGeom>
              <a:rect b="b" l="l" r="r" t="t"/>
              <a:pathLst>
                <a:path extrusionOk="0" h="4989" w="5405">
                  <a:moveTo>
                    <a:pt x="1081" y="0"/>
                  </a:moveTo>
                  <a:lnTo>
                    <a:pt x="3243" y="2495"/>
                  </a:lnTo>
                  <a:lnTo>
                    <a:pt x="4324" y="3243"/>
                  </a:lnTo>
                  <a:lnTo>
                    <a:pt x="5405" y="4989"/>
                  </a:lnTo>
                  <a:lnTo>
                    <a:pt x="4324" y="4657"/>
                  </a:lnTo>
                  <a:lnTo>
                    <a:pt x="3991" y="3908"/>
                  </a:lnTo>
                  <a:lnTo>
                    <a:pt x="2910" y="3576"/>
                  </a:lnTo>
                  <a:lnTo>
                    <a:pt x="1497" y="2162"/>
                  </a:lnTo>
                  <a:lnTo>
                    <a:pt x="748" y="1829"/>
                  </a:lnTo>
                  <a:lnTo>
                    <a:pt x="0" y="416"/>
                  </a:lnTo>
                  <a:lnTo>
                    <a:pt x="108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6668027" y="3449456"/>
              <a:ext cx="7483" cy="18626"/>
            </a:xfrm>
            <a:custGeom>
              <a:rect b="b" l="l" r="r" t="t"/>
              <a:pathLst>
                <a:path extrusionOk="0" h="18626" w="7483">
                  <a:moveTo>
                    <a:pt x="249" y="0"/>
                  </a:moveTo>
                  <a:lnTo>
                    <a:pt x="1330" y="2162"/>
                  </a:lnTo>
                  <a:lnTo>
                    <a:pt x="2079" y="3908"/>
                  </a:lnTo>
                  <a:lnTo>
                    <a:pt x="2079" y="5322"/>
                  </a:lnTo>
                  <a:lnTo>
                    <a:pt x="2827" y="6070"/>
                  </a:lnTo>
                  <a:lnTo>
                    <a:pt x="3576" y="8565"/>
                  </a:lnTo>
                  <a:lnTo>
                    <a:pt x="3576" y="11808"/>
                  </a:lnTo>
                  <a:lnTo>
                    <a:pt x="4324" y="12889"/>
                  </a:lnTo>
                  <a:lnTo>
                    <a:pt x="6070" y="13637"/>
                  </a:lnTo>
                  <a:lnTo>
                    <a:pt x="7484" y="15799"/>
                  </a:lnTo>
                  <a:lnTo>
                    <a:pt x="7484" y="18627"/>
                  </a:lnTo>
                  <a:lnTo>
                    <a:pt x="6070" y="16132"/>
                  </a:lnTo>
                  <a:lnTo>
                    <a:pt x="6070" y="15384"/>
                  </a:lnTo>
                  <a:lnTo>
                    <a:pt x="4989" y="13970"/>
                  </a:lnTo>
                  <a:lnTo>
                    <a:pt x="2827" y="13222"/>
                  </a:lnTo>
                  <a:lnTo>
                    <a:pt x="3576" y="12473"/>
                  </a:lnTo>
                  <a:lnTo>
                    <a:pt x="2495" y="11392"/>
                  </a:lnTo>
                  <a:lnTo>
                    <a:pt x="2495" y="10311"/>
                  </a:lnTo>
                  <a:lnTo>
                    <a:pt x="3243" y="9230"/>
                  </a:lnTo>
                  <a:lnTo>
                    <a:pt x="2910" y="7484"/>
                  </a:lnTo>
                  <a:lnTo>
                    <a:pt x="1829" y="6070"/>
                  </a:lnTo>
                  <a:lnTo>
                    <a:pt x="2162" y="5738"/>
                  </a:lnTo>
                  <a:lnTo>
                    <a:pt x="1081" y="4324"/>
                  </a:lnTo>
                  <a:lnTo>
                    <a:pt x="748" y="2162"/>
                  </a:lnTo>
                  <a:lnTo>
                    <a:pt x="0" y="2495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6676176" y="3448375"/>
              <a:ext cx="2494" cy="1829"/>
            </a:xfrm>
            <a:custGeom>
              <a:rect b="b" l="l" r="r" t="t"/>
              <a:pathLst>
                <a:path extrusionOk="0" h="1829" w="2494">
                  <a:moveTo>
                    <a:pt x="2495" y="1081"/>
                  </a:moveTo>
                  <a:lnTo>
                    <a:pt x="1414" y="1829"/>
                  </a:lnTo>
                  <a:lnTo>
                    <a:pt x="333" y="1497"/>
                  </a:lnTo>
                  <a:lnTo>
                    <a:pt x="0" y="748"/>
                  </a:lnTo>
                  <a:lnTo>
                    <a:pt x="2162" y="0"/>
                  </a:lnTo>
                  <a:lnTo>
                    <a:pt x="2495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6647904" y="3439894"/>
              <a:ext cx="1496" cy="2827"/>
            </a:xfrm>
            <a:custGeom>
              <a:rect b="b" l="l" r="r" t="t"/>
              <a:pathLst>
                <a:path extrusionOk="0" h="2827" w="1496">
                  <a:moveTo>
                    <a:pt x="1414" y="2827"/>
                  </a:moveTo>
                  <a:lnTo>
                    <a:pt x="1081" y="2495"/>
                  </a:lnTo>
                  <a:lnTo>
                    <a:pt x="0" y="0"/>
                  </a:lnTo>
                  <a:lnTo>
                    <a:pt x="748" y="0"/>
                  </a:lnTo>
                  <a:lnTo>
                    <a:pt x="1497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6684076" y="3438729"/>
              <a:ext cx="2827" cy="4324"/>
            </a:xfrm>
            <a:custGeom>
              <a:rect b="b" l="l" r="r" t="t"/>
              <a:pathLst>
                <a:path extrusionOk="0" h="4324" w="2827">
                  <a:moveTo>
                    <a:pt x="2827" y="2162"/>
                  </a:moveTo>
                  <a:lnTo>
                    <a:pt x="1414" y="4324"/>
                  </a:lnTo>
                  <a:lnTo>
                    <a:pt x="0" y="4324"/>
                  </a:lnTo>
                  <a:lnTo>
                    <a:pt x="748" y="3243"/>
                  </a:lnTo>
                  <a:lnTo>
                    <a:pt x="1081" y="1081"/>
                  </a:lnTo>
                  <a:lnTo>
                    <a:pt x="2495" y="0"/>
                  </a:lnTo>
                  <a:lnTo>
                    <a:pt x="2827" y="1414"/>
                  </a:lnTo>
                  <a:lnTo>
                    <a:pt x="2827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6617885" y="3436318"/>
              <a:ext cx="2910" cy="1746"/>
            </a:xfrm>
            <a:custGeom>
              <a:rect b="b" l="l" r="r" t="t"/>
              <a:pathLst>
                <a:path extrusionOk="0" h="1746" w="2910">
                  <a:moveTo>
                    <a:pt x="2910" y="333"/>
                  </a:moveTo>
                  <a:lnTo>
                    <a:pt x="1829" y="665"/>
                  </a:lnTo>
                  <a:lnTo>
                    <a:pt x="1081" y="1746"/>
                  </a:lnTo>
                  <a:lnTo>
                    <a:pt x="0" y="1414"/>
                  </a:lnTo>
                  <a:lnTo>
                    <a:pt x="2162" y="0"/>
                  </a:lnTo>
                  <a:lnTo>
                    <a:pt x="2910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6618218" y="3434987"/>
              <a:ext cx="7234" cy="13471"/>
            </a:xfrm>
            <a:custGeom>
              <a:rect b="b" l="l" r="r" t="t"/>
              <a:pathLst>
                <a:path extrusionOk="0" h="13471" w="7234">
                  <a:moveTo>
                    <a:pt x="3243" y="4158"/>
                  </a:moveTo>
                  <a:lnTo>
                    <a:pt x="4657" y="4906"/>
                  </a:lnTo>
                  <a:lnTo>
                    <a:pt x="5405" y="4158"/>
                  </a:lnTo>
                  <a:lnTo>
                    <a:pt x="5738" y="2411"/>
                  </a:lnTo>
                  <a:lnTo>
                    <a:pt x="6486" y="2079"/>
                  </a:lnTo>
                  <a:lnTo>
                    <a:pt x="7234" y="4241"/>
                  </a:lnTo>
                  <a:lnTo>
                    <a:pt x="7234" y="5987"/>
                  </a:lnTo>
                  <a:lnTo>
                    <a:pt x="6902" y="7068"/>
                  </a:lnTo>
                  <a:lnTo>
                    <a:pt x="7234" y="9230"/>
                  </a:lnTo>
                  <a:lnTo>
                    <a:pt x="7234" y="10311"/>
                  </a:lnTo>
                  <a:lnTo>
                    <a:pt x="5821" y="13138"/>
                  </a:lnTo>
                  <a:lnTo>
                    <a:pt x="5072" y="13471"/>
                  </a:lnTo>
                  <a:lnTo>
                    <a:pt x="3659" y="12723"/>
                  </a:lnTo>
                  <a:lnTo>
                    <a:pt x="4407" y="11642"/>
                  </a:lnTo>
                  <a:lnTo>
                    <a:pt x="5821" y="10893"/>
                  </a:lnTo>
                  <a:lnTo>
                    <a:pt x="5488" y="10561"/>
                  </a:lnTo>
                  <a:lnTo>
                    <a:pt x="3326" y="11974"/>
                  </a:lnTo>
                  <a:lnTo>
                    <a:pt x="2578" y="11226"/>
                  </a:lnTo>
                  <a:lnTo>
                    <a:pt x="3991" y="10145"/>
                  </a:lnTo>
                  <a:lnTo>
                    <a:pt x="2578" y="10145"/>
                  </a:lnTo>
                  <a:lnTo>
                    <a:pt x="1829" y="10477"/>
                  </a:lnTo>
                  <a:lnTo>
                    <a:pt x="1081" y="9729"/>
                  </a:lnTo>
                  <a:lnTo>
                    <a:pt x="1081" y="7234"/>
                  </a:lnTo>
                  <a:lnTo>
                    <a:pt x="1414" y="6486"/>
                  </a:lnTo>
                  <a:lnTo>
                    <a:pt x="0" y="4740"/>
                  </a:lnTo>
                  <a:lnTo>
                    <a:pt x="0" y="3991"/>
                  </a:lnTo>
                  <a:lnTo>
                    <a:pt x="1414" y="3243"/>
                  </a:lnTo>
                  <a:lnTo>
                    <a:pt x="1746" y="2162"/>
                  </a:lnTo>
                  <a:lnTo>
                    <a:pt x="2827" y="1829"/>
                  </a:lnTo>
                  <a:lnTo>
                    <a:pt x="3160" y="1081"/>
                  </a:lnTo>
                  <a:lnTo>
                    <a:pt x="5322" y="0"/>
                  </a:lnTo>
                  <a:lnTo>
                    <a:pt x="5655" y="1414"/>
                  </a:lnTo>
                  <a:lnTo>
                    <a:pt x="3908" y="2827"/>
                  </a:lnTo>
                  <a:lnTo>
                    <a:pt x="3160" y="39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6662622" y="3425674"/>
              <a:ext cx="7400" cy="13387"/>
            </a:xfrm>
            <a:custGeom>
              <a:rect b="b" l="l" r="r" t="t"/>
              <a:pathLst>
                <a:path extrusionOk="0" h="13387" w="7400">
                  <a:moveTo>
                    <a:pt x="7068" y="11309"/>
                  </a:moveTo>
                  <a:lnTo>
                    <a:pt x="7401" y="13055"/>
                  </a:lnTo>
                  <a:lnTo>
                    <a:pt x="6652" y="12723"/>
                  </a:lnTo>
                  <a:lnTo>
                    <a:pt x="4906" y="13055"/>
                  </a:lnTo>
                  <a:lnTo>
                    <a:pt x="3492" y="13388"/>
                  </a:lnTo>
                  <a:lnTo>
                    <a:pt x="3160" y="12640"/>
                  </a:lnTo>
                  <a:lnTo>
                    <a:pt x="4241" y="11891"/>
                  </a:lnTo>
                  <a:lnTo>
                    <a:pt x="5654" y="10810"/>
                  </a:lnTo>
                  <a:lnTo>
                    <a:pt x="5654" y="10062"/>
                  </a:lnTo>
                  <a:lnTo>
                    <a:pt x="4241" y="9313"/>
                  </a:lnTo>
                  <a:lnTo>
                    <a:pt x="3492" y="7151"/>
                  </a:lnTo>
                  <a:lnTo>
                    <a:pt x="3160" y="4989"/>
                  </a:lnTo>
                  <a:lnTo>
                    <a:pt x="1746" y="3576"/>
                  </a:lnTo>
                  <a:lnTo>
                    <a:pt x="1746" y="2827"/>
                  </a:lnTo>
                  <a:lnTo>
                    <a:pt x="0" y="1081"/>
                  </a:lnTo>
                  <a:lnTo>
                    <a:pt x="1081" y="0"/>
                  </a:lnTo>
                  <a:lnTo>
                    <a:pt x="2495" y="1414"/>
                  </a:lnTo>
                  <a:lnTo>
                    <a:pt x="2495" y="3160"/>
                  </a:lnTo>
                  <a:lnTo>
                    <a:pt x="3243" y="4241"/>
                  </a:lnTo>
                  <a:lnTo>
                    <a:pt x="3576" y="5987"/>
                  </a:lnTo>
                  <a:lnTo>
                    <a:pt x="4657" y="7733"/>
                  </a:lnTo>
                  <a:lnTo>
                    <a:pt x="6070" y="8815"/>
                  </a:lnTo>
                  <a:lnTo>
                    <a:pt x="6403" y="9895"/>
                  </a:lnTo>
                  <a:lnTo>
                    <a:pt x="7151" y="1097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6628280" y="3417359"/>
              <a:ext cx="5737" cy="2245"/>
            </a:xfrm>
            <a:custGeom>
              <a:rect b="b" l="l" r="r" t="t"/>
              <a:pathLst>
                <a:path extrusionOk="0" h="2245" w="5737">
                  <a:moveTo>
                    <a:pt x="4657" y="0"/>
                  </a:moveTo>
                  <a:lnTo>
                    <a:pt x="5738" y="748"/>
                  </a:lnTo>
                  <a:lnTo>
                    <a:pt x="3576" y="1829"/>
                  </a:lnTo>
                  <a:lnTo>
                    <a:pt x="2495" y="1497"/>
                  </a:lnTo>
                  <a:lnTo>
                    <a:pt x="1746" y="2245"/>
                  </a:lnTo>
                  <a:lnTo>
                    <a:pt x="0" y="1913"/>
                  </a:lnTo>
                  <a:lnTo>
                    <a:pt x="748" y="832"/>
                  </a:lnTo>
                  <a:lnTo>
                    <a:pt x="2162" y="83"/>
                  </a:lnTo>
                  <a:lnTo>
                    <a:pt x="4657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6609071" y="3414615"/>
              <a:ext cx="14551" cy="20289"/>
            </a:xfrm>
            <a:custGeom>
              <a:rect b="b" l="l" r="r" t="t"/>
              <a:pathLst>
                <a:path extrusionOk="0" h="20289" w="14551">
                  <a:moveTo>
                    <a:pt x="8814" y="915"/>
                  </a:moveTo>
                  <a:lnTo>
                    <a:pt x="10228" y="166"/>
                  </a:lnTo>
                  <a:lnTo>
                    <a:pt x="11309" y="1247"/>
                  </a:lnTo>
                  <a:lnTo>
                    <a:pt x="10976" y="1996"/>
                  </a:lnTo>
                  <a:lnTo>
                    <a:pt x="11309" y="2744"/>
                  </a:lnTo>
                  <a:lnTo>
                    <a:pt x="10560" y="4158"/>
                  </a:lnTo>
                  <a:lnTo>
                    <a:pt x="11641" y="5239"/>
                  </a:lnTo>
                  <a:lnTo>
                    <a:pt x="12390" y="8482"/>
                  </a:lnTo>
                  <a:lnTo>
                    <a:pt x="13138" y="9563"/>
                  </a:lnTo>
                  <a:lnTo>
                    <a:pt x="14552" y="11309"/>
                  </a:lnTo>
                  <a:lnTo>
                    <a:pt x="13804" y="13804"/>
                  </a:lnTo>
                  <a:lnTo>
                    <a:pt x="14136" y="15966"/>
                  </a:lnTo>
                  <a:lnTo>
                    <a:pt x="13388" y="17047"/>
                  </a:lnTo>
                  <a:lnTo>
                    <a:pt x="12307" y="17379"/>
                  </a:lnTo>
                  <a:lnTo>
                    <a:pt x="10893" y="18793"/>
                  </a:lnTo>
                  <a:lnTo>
                    <a:pt x="9812" y="19541"/>
                  </a:lnTo>
                  <a:lnTo>
                    <a:pt x="8731" y="19541"/>
                  </a:lnTo>
                  <a:lnTo>
                    <a:pt x="7650" y="20290"/>
                  </a:lnTo>
                  <a:lnTo>
                    <a:pt x="6569" y="20290"/>
                  </a:lnTo>
                  <a:lnTo>
                    <a:pt x="6569" y="18876"/>
                  </a:lnTo>
                  <a:lnTo>
                    <a:pt x="5488" y="18128"/>
                  </a:lnTo>
                  <a:lnTo>
                    <a:pt x="5821" y="15966"/>
                  </a:lnTo>
                  <a:lnTo>
                    <a:pt x="4740" y="17047"/>
                  </a:lnTo>
                  <a:lnTo>
                    <a:pt x="3991" y="16714"/>
                  </a:lnTo>
                  <a:lnTo>
                    <a:pt x="1829" y="15300"/>
                  </a:lnTo>
                  <a:lnTo>
                    <a:pt x="748" y="14219"/>
                  </a:lnTo>
                  <a:lnTo>
                    <a:pt x="0" y="13138"/>
                  </a:lnTo>
                  <a:lnTo>
                    <a:pt x="2495" y="12057"/>
                  </a:lnTo>
                  <a:lnTo>
                    <a:pt x="4241" y="14552"/>
                  </a:lnTo>
                  <a:lnTo>
                    <a:pt x="4573" y="12390"/>
                  </a:lnTo>
                  <a:lnTo>
                    <a:pt x="3492" y="12057"/>
                  </a:lnTo>
                  <a:lnTo>
                    <a:pt x="3160" y="10976"/>
                  </a:lnTo>
                  <a:lnTo>
                    <a:pt x="3492" y="9895"/>
                  </a:lnTo>
                  <a:lnTo>
                    <a:pt x="5654" y="7733"/>
                  </a:lnTo>
                  <a:lnTo>
                    <a:pt x="6403" y="6320"/>
                  </a:lnTo>
                  <a:lnTo>
                    <a:pt x="6070" y="5987"/>
                  </a:lnTo>
                  <a:lnTo>
                    <a:pt x="7151" y="4573"/>
                  </a:lnTo>
                  <a:lnTo>
                    <a:pt x="7151" y="2827"/>
                  </a:lnTo>
                  <a:lnTo>
                    <a:pt x="6403" y="333"/>
                  </a:lnTo>
                  <a:lnTo>
                    <a:pt x="6735" y="0"/>
                  </a:lnTo>
                  <a:lnTo>
                    <a:pt x="7816" y="0"/>
                  </a:lnTo>
                  <a:lnTo>
                    <a:pt x="8565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6644910" y="3405966"/>
              <a:ext cx="11807" cy="20871"/>
            </a:xfrm>
            <a:custGeom>
              <a:rect b="b" l="l" r="r" t="t"/>
              <a:pathLst>
                <a:path extrusionOk="0" h="20871" w="11807">
                  <a:moveTo>
                    <a:pt x="1912" y="249"/>
                  </a:moveTo>
                  <a:lnTo>
                    <a:pt x="2245" y="998"/>
                  </a:lnTo>
                  <a:lnTo>
                    <a:pt x="3326" y="2412"/>
                  </a:lnTo>
                  <a:lnTo>
                    <a:pt x="6153" y="4906"/>
                  </a:lnTo>
                  <a:lnTo>
                    <a:pt x="7900" y="5239"/>
                  </a:lnTo>
                  <a:lnTo>
                    <a:pt x="8232" y="5571"/>
                  </a:lnTo>
                  <a:lnTo>
                    <a:pt x="8981" y="6985"/>
                  </a:lnTo>
                  <a:lnTo>
                    <a:pt x="10062" y="8399"/>
                  </a:lnTo>
                  <a:lnTo>
                    <a:pt x="11808" y="9812"/>
                  </a:lnTo>
                  <a:lnTo>
                    <a:pt x="11808" y="10561"/>
                  </a:lnTo>
                  <a:lnTo>
                    <a:pt x="11059" y="13388"/>
                  </a:lnTo>
                  <a:lnTo>
                    <a:pt x="10727" y="14136"/>
                  </a:lnTo>
                  <a:lnTo>
                    <a:pt x="10727" y="15217"/>
                  </a:lnTo>
                  <a:lnTo>
                    <a:pt x="10394" y="16964"/>
                  </a:lnTo>
                  <a:lnTo>
                    <a:pt x="9646" y="18045"/>
                  </a:lnTo>
                  <a:lnTo>
                    <a:pt x="9313" y="20539"/>
                  </a:lnTo>
                  <a:lnTo>
                    <a:pt x="8981" y="20872"/>
                  </a:lnTo>
                  <a:lnTo>
                    <a:pt x="8232" y="18710"/>
                  </a:lnTo>
                  <a:lnTo>
                    <a:pt x="6819" y="17629"/>
                  </a:lnTo>
                  <a:lnTo>
                    <a:pt x="7151" y="16880"/>
                  </a:lnTo>
                  <a:lnTo>
                    <a:pt x="8897" y="17213"/>
                  </a:lnTo>
                  <a:lnTo>
                    <a:pt x="9646" y="16465"/>
                  </a:lnTo>
                  <a:lnTo>
                    <a:pt x="9313" y="15716"/>
                  </a:lnTo>
                  <a:lnTo>
                    <a:pt x="9646" y="14303"/>
                  </a:lnTo>
                  <a:lnTo>
                    <a:pt x="10727" y="12889"/>
                  </a:lnTo>
                  <a:lnTo>
                    <a:pt x="11059" y="11143"/>
                  </a:lnTo>
                  <a:lnTo>
                    <a:pt x="11059" y="10062"/>
                  </a:lnTo>
                  <a:lnTo>
                    <a:pt x="9313" y="8648"/>
                  </a:lnTo>
                  <a:lnTo>
                    <a:pt x="7900" y="6154"/>
                  </a:lnTo>
                  <a:lnTo>
                    <a:pt x="6819" y="5405"/>
                  </a:lnTo>
                  <a:lnTo>
                    <a:pt x="4657" y="4324"/>
                  </a:lnTo>
                  <a:lnTo>
                    <a:pt x="3576" y="3243"/>
                  </a:lnTo>
                  <a:lnTo>
                    <a:pt x="1414" y="2495"/>
                  </a:lnTo>
                  <a:lnTo>
                    <a:pt x="0" y="3243"/>
                  </a:lnTo>
                  <a:lnTo>
                    <a:pt x="1414" y="0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6606826" y="3377527"/>
              <a:ext cx="20622" cy="7151"/>
            </a:xfrm>
            <a:custGeom>
              <a:rect b="b" l="l" r="r" t="t"/>
              <a:pathLst>
                <a:path extrusionOk="0" h="7151" w="20622">
                  <a:moveTo>
                    <a:pt x="8565" y="1913"/>
                  </a:moveTo>
                  <a:lnTo>
                    <a:pt x="10311" y="2661"/>
                  </a:lnTo>
                  <a:lnTo>
                    <a:pt x="10644" y="2661"/>
                  </a:lnTo>
                  <a:lnTo>
                    <a:pt x="13138" y="2994"/>
                  </a:lnTo>
                  <a:lnTo>
                    <a:pt x="13887" y="2245"/>
                  </a:lnTo>
                  <a:lnTo>
                    <a:pt x="14635" y="2578"/>
                  </a:lnTo>
                  <a:lnTo>
                    <a:pt x="16381" y="2578"/>
                  </a:lnTo>
                  <a:lnTo>
                    <a:pt x="17795" y="1829"/>
                  </a:lnTo>
                  <a:lnTo>
                    <a:pt x="19208" y="1829"/>
                  </a:lnTo>
                  <a:lnTo>
                    <a:pt x="20289" y="1081"/>
                  </a:lnTo>
                  <a:lnTo>
                    <a:pt x="20622" y="2827"/>
                  </a:lnTo>
                  <a:lnTo>
                    <a:pt x="20289" y="3576"/>
                  </a:lnTo>
                  <a:lnTo>
                    <a:pt x="17795" y="3576"/>
                  </a:lnTo>
                  <a:lnTo>
                    <a:pt x="13887" y="4324"/>
                  </a:lnTo>
                  <a:lnTo>
                    <a:pt x="12806" y="4324"/>
                  </a:lnTo>
                  <a:lnTo>
                    <a:pt x="7484" y="5738"/>
                  </a:lnTo>
                  <a:lnTo>
                    <a:pt x="4989" y="7151"/>
                  </a:lnTo>
                  <a:lnTo>
                    <a:pt x="3576" y="7151"/>
                  </a:lnTo>
                  <a:lnTo>
                    <a:pt x="2827" y="6819"/>
                  </a:lnTo>
                  <a:lnTo>
                    <a:pt x="1746" y="5738"/>
                  </a:lnTo>
                  <a:lnTo>
                    <a:pt x="0" y="3576"/>
                  </a:lnTo>
                  <a:lnTo>
                    <a:pt x="2162" y="4657"/>
                  </a:lnTo>
                  <a:lnTo>
                    <a:pt x="2495" y="5405"/>
                  </a:lnTo>
                  <a:lnTo>
                    <a:pt x="4241" y="5405"/>
                  </a:lnTo>
                  <a:lnTo>
                    <a:pt x="5987" y="4657"/>
                  </a:lnTo>
                  <a:lnTo>
                    <a:pt x="7401" y="2495"/>
                  </a:lnTo>
                  <a:lnTo>
                    <a:pt x="6320" y="2162"/>
                  </a:lnTo>
                  <a:lnTo>
                    <a:pt x="7068" y="1081"/>
                  </a:lnTo>
                  <a:lnTo>
                    <a:pt x="7401" y="0"/>
                  </a:lnTo>
                  <a:lnTo>
                    <a:pt x="8482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6629277" y="3374783"/>
              <a:ext cx="14385" cy="24031"/>
            </a:xfrm>
            <a:custGeom>
              <a:rect b="b" l="l" r="r" t="t"/>
              <a:pathLst>
                <a:path extrusionOk="0" h="24031" w="14385">
                  <a:moveTo>
                    <a:pt x="1497" y="0"/>
                  </a:moveTo>
                  <a:lnTo>
                    <a:pt x="4324" y="748"/>
                  </a:lnTo>
                  <a:lnTo>
                    <a:pt x="5072" y="416"/>
                  </a:lnTo>
                  <a:lnTo>
                    <a:pt x="6486" y="1497"/>
                  </a:lnTo>
                  <a:lnTo>
                    <a:pt x="9729" y="5072"/>
                  </a:lnTo>
                  <a:lnTo>
                    <a:pt x="10477" y="7234"/>
                  </a:lnTo>
                  <a:lnTo>
                    <a:pt x="11891" y="7567"/>
                  </a:lnTo>
                  <a:lnTo>
                    <a:pt x="14386" y="9313"/>
                  </a:lnTo>
                  <a:lnTo>
                    <a:pt x="14386" y="10062"/>
                  </a:lnTo>
                  <a:lnTo>
                    <a:pt x="13637" y="11808"/>
                  </a:lnTo>
                  <a:lnTo>
                    <a:pt x="14386" y="14303"/>
                  </a:lnTo>
                  <a:lnTo>
                    <a:pt x="12972" y="14303"/>
                  </a:lnTo>
                  <a:lnTo>
                    <a:pt x="11226" y="15716"/>
                  </a:lnTo>
                  <a:lnTo>
                    <a:pt x="10893" y="16465"/>
                  </a:lnTo>
                  <a:lnTo>
                    <a:pt x="9812" y="20040"/>
                  </a:lnTo>
                  <a:lnTo>
                    <a:pt x="9479" y="23283"/>
                  </a:lnTo>
                  <a:lnTo>
                    <a:pt x="8731" y="24032"/>
                  </a:lnTo>
                  <a:lnTo>
                    <a:pt x="7650" y="23283"/>
                  </a:lnTo>
                  <a:lnTo>
                    <a:pt x="7318" y="21870"/>
                  </a:lnTo>
                  <a:lnTo>
                    <a:pt x="5904" y="21537"/>
                  </a:lnTo>
                  <a:lnTo>
                    <a:pt x="6985" y="19791"/>
                  </a:lnTo>
                  <a:lnTo>
                    <a:pt x="7733" y="19791"/>
                  </a:lnTo>
                  <a:lnTo>
                    <a:pt x="9479" y="18377"/>
                  </a:lnTo>
                  <a:lnTo>
                    <a:pt x="9147" y="16964"/>
                  </a:lnTo>
                  <a:lnTo>
                    <a:pt x="9895" y="15550"/>
                  </a:lnTo>
                  <a:lnTo>
                    <a:pt x="9895" y="14469"/>
                  </a:lnTo>
                  <a:lnTo>
                    <a:pt x="10644" y="13388"/>
                  </a:lnTo>
                  <a:lnTo>
                    <a:pt x="10644" y="11226"/>
                  </a:lnTo>
                  <a:lnTo>
                    <a:pt x="11392" y="10893"/>
                  </a:lnTo>
                  <a:lnTo>
                    <a:pt x="12140" y="9812"/>
                  </a:lnTo>
                  <a:lnTo>
                    <a:pt x="12473" y="8731"/>
                  </a:lnTo>
                  <a:lnTo>
                    <a:pt x="11392" y="8399"/>
                  </a:lnTo>
                  <a:lnTo>
                    <a:pt x="9646" y="8066"/>
                  </a:lnTo>
                  <a:lnTo>
                    <a:pt x="9313" y="6985"/>
                  </a:lnTo>
                  <a:lnTo>
                    <a:pt x="9313" y="6237"/>
                  </a:lnTo>
                  <a:lnTo>
                    <a:pt x="7900" y="5488"/>
                  </a:lnTo>
                  <a:lnTo>
                    <a:pt x="7900" y="4407"/>
                  </a:lnTo>
                  <a:lnTo>
                    <a:pt x="6819" y="1913"/>
                  </a:lnTo>
                  <a:lnTo>
                    <a:pt x="6070" y="1580"/>
                  </a:lnTo>
                  <a:lnTo>
                    <a:pt x="4989" y="1913"/>
                  </a:lnTo>
                  <a:lnTo>
                    <a:pt x="3243" y="1580"/>
                  </a:lnTo>
                  <a:lnTo>
                    <a:pt x="2162" y="1580"/>
                  </a:lnTo>
                  <a:lnTo>
                    <a:pt x="0" y="166"/>
                  </a:lnTo>
                  <a:lnTo>
                    <a:pt x="1746" y="16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6902021" y="3581340"/>
              <a:ext cx="1081" cy="1081"/>
            </a:xfrm>
            <a:custGeom>
              <a:rect b="b" l="l" r="r" t="t"/>
              <a:pathLst>
                <a:path extrusionOk="0" h="1081" w="1081">
                  <a:moveTo>
                    <a:pt x="333" y="1081"/>
                  </a:moveTo>
                  <a:lnTo>
                    <a:pt x="0" y="0"/>
                  </a:lnTo>
                  <a:lnTo>
                    <a:pt x="1081" y="333"/>
                  </a:lnTo>
                  <a:lnTo>
                    <a:pt x="333" y="1081"/>
                  </a:lnTo>
                  <a:lnTo>
                    <a:pt x="333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6907010" y="3249802"/>
              <a:ext cx="2827" cy="2078"/>
            </a:xfrm>
            <a:custGeom>
              <a:rect b="b" l="l" r="r" t="t"/>
              <a:pathLst>
                <a:path extrusionOk="0" h="2078" w="2827">
                  <a:moveTo>
                    <a:pt x="2827" y="249"/>
                  </a:moveTo>
                  <a:lnTo>
                    <a:pt x="1746" y="249"/>
                  </a:lnTo>
                  <a:lnTo>
                    <a:pt x="1414" y="582"/>
                  </a:lnTo>
                  <a:lnTo>
                    <a:pt x="1746" y="1331"/>
                  </a:lnTo>
                  <a:lnTo>
                    <a:pt x="333" y="2079"/>
                  </a:lnTo>
                  <a:lnTo>
                    <a:pt x="0" y="1746"/>
                  </a:lnTo>
                  <a:lnTo>
                    <a:pt x="748" y="1414"/>
                  </a:lnTo>
                  <a:lnTo>
                    <a:pt x="1081" y="1414"/>
                  </a:lnTo>
                  <a:lnTo>
                    <a:pt x="1414" y="333"/>
                  </a:lnTo>
                  <a:lnTo>
                    <a:pt x="2495" y="0"/>
                  </a:lnTo>
                  <a:lnTo>
                    <a:pt x="2827" y="333"/>
                  </a:lnTo>
                  <a:lnTo>
                    <a:pt x="2827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6958150" y="3686448"/>
              <a:ext cx="4324" cy="6818"/>
            </a:xfrm>
            <a:custGeom>
              <a:rect b="b" l="l" r="r" t="t"/>
              <a:pathLst>
                <a:path extrusionOk="0" h="6818" w="4324">
                  <a:moveTo>
                    <a:pt x="2495" y="6736"/>
                  </a:moveTo>
                  <a:lnTo>
                    <a:pt x="333" y="5987"/>
                  </a:lnTo>
                  <a:lnTo>
                    <a:pt x="0" y="4241"/>
                  </a:lnTo>
                  <a:lnTo>
                    <a:pt x="0" y="1414"/>
                  </a:lnTo>
                  <a:lnTo>
                    <a:pt x="748" y="0"/>
                  </a:lnTo>
                  <a:lnTo>
                    <a:pt x="1497" y="748"/>
                  </a:lnTo>
                  <a:lnTo>
                    <a:pt x="2245" y="2910"/>
                  </a:lnTo>
                  <a:lnTo>
                    <a:pt x="3991" y="3992"/>
                  </a:lnTo>
                  <a:lnTo>
                    <a:pt x="4324" y="5405"/>
                  </a:lnTo>
                  <a:lnTo>
                    <a:pt x="2578" y="6819"/>
                  </a:lnTo>
                  <a:lnTo>
                    <a:pt x="2578" y="681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9035491" y="4274020"/>
              <a:ext cx="4240" cy="2827"/>
            </a:xfrm>
            <a:custGeom>
              <a:rect b="b" l="l" r="r" t="t"/>
              <a:pathLst>
                <a:path extrusionOk="0" h="2827" w="4240">
                  <a:moveTo>
                    <a:pt x="3991" y="2827"/>
                  </a:moveTo>
                  <a:lnTo>
                    <a:pt x="748" y="2495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746" y="333"/>
                  </a:lnTo>
                  <a:lnTo>
                    <a:pt x="4241" y="2079"/>
                  </a:lnTo>
                  <a:lnTo>
                    <a:pt x="3908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9047382" y="4269779"/>
              <a:ext cx="6070" cy="7068"/>
            </a:xfrm>
            <a:custGeom>
              <a:rect b="b" l="l" r="r" t="t"/>
              <a:pathLst>
                <a:path extrusionOk="0" h="7068" w="6070">
                  <a:moveTo>
                    <a:pt x="5322" y="249"/>
                  </a:moveTo>
                  <a:lnTo>
                    <a:pt x="6070" y="3825"/>
                  </a:lnTo>
                  <a:lnTo>
                    <a:pt x="6070" y="6320"/>
                  </a:lnTo>
                  <a:lnTo>
                    <a:pt x="5737" y="7068"/>
                  </a:lnTo>
                  <a:lnTo>
                    <a:pt x="4989" y="5987"/>
                  </a:lnTo>
                  <a:lnTo>
                    <a:pt x="3576" y="4906"/>
                  </a:lnTo>
                  <a:lnTo>
                    <a:pt x="3243" y="4158"/>
                  </a:lnTo>
                  <a:lnTo>
                    <a:pt x="2162" y="3825"/>
                  </a:lnTo>
                  <a:lnTo>
                    <a:pt x="0" y="2411"/>
                  </a:lnTo>
                  <a:lnTo>
                    <a:pt x="332" y="2079"/>
                  </a:lnTo>
                  <a:lnTo>
                    <a:pt x="2079" y="2827"/>
                  </a:lnTo>
                  <a:lnTo>
                    <a:pt x="3160" y="2495"/>
                  </a:lnTo>
                  <a:lnTo>
                    <a:pt x="3908" y="1081"/>
                  </a:lnTo>
                  <a:lnTo>
                    <a:pt x="3908" y="333"/>
                  </a:lnTo>
                  <a:lnTo>
                    <a:pt x="4989" y="0"/>
                  </a:lnTo>
                  <a:lnTo>
                    <a:pt x="5322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9027674" y="4253564"/>
              <a:ext cx="5405" cy="12888"/>
            </a:xfrm>
            <a:custGeom>
              <a:rect b="b" l="l" r="r" t="t"/>
              <a:pathLst>
                <a:path extrusionOk="0" h="12888" w="5405">
                  <a:moveTo>
                    <a:pt x="4657" y="12889"/>
                  </a:moveTo>
                  <a:lnTo>
                    <a:pt x="2910" y="11475"/>
                  </a:lnTo>
                  <a:lnTo>
                    <a:pt x="1829" y="11143"/>
                  </a:lnTo>
                  <a:lnTo>
                    <a:pt x="748" y="10394"/>
                  </a:lnTo>
                  <a:lnTo>
                    <a:pt x="0" y="8232"/>
                  </a:lnTo>
                  <a:lnTo>
                    <a:pt x="333" y="7151"/>
                  </a:lnTo>
                  <a:lnTo>
                    <a:pt x="333" y="6403"/>
                  </a:lnTo>
                  <a:lnTo>
                    <a:pt x="1081" y="2079"/>
                  </a:lnTo>
                  <a:lnTo>
                    <a:pt x="748" y="1746"/>
                  </a:lnTo>
                  <a:lnTo>
                    <a:pt x="1497" y="333"/>
                  </a:lnTo>
                  <a:lnTo>
                    <a:pt x="3243" y="0"/>
                  </a:lnTo>
                  <a:lnTo>
                    <a:pt x="3991" y="1081"/>
                  </a:lnTo>
                  <a:lnTo>
                    <a:pt x="3243" y="5405"/>
                  </a:lnTo>
                  <a:lnTo>
                    <a:pt x="3576" y="6486"/>
                  </a:lnTo>
                  <a:lnTo>
                    <a:pt x="4324" y="7900"/>
                  </a:lnTo>
                  <a:lnTo>
                    <a:pt x="4657" y="9646"/>
                  </a:lnTo>
                  <a:lnTo>
                    <a:pt x="5405" y="11808"/>
                  </a:lnTo>
                  <a:lnTo>
                    <a:pt x="4657" y="1288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7660631" y="3651024"/>
              <a:ext cx="1496" cy="2161"/>
            </a:xfrm>
            <a:custGeom>
              <a:rect b="b" l="l" r="r" t="t"/>
              <a:pathLst>
                <a:path extrusionOk="0" h="2161" w="1496">
                  <a:moveTo>
                    <a:pt x="1497" y="1081"/>
                  </a:moveTo>
                  <a:lnTo>
                    <a:pt x="748" y="2162"/>
                  </a:lnTo>
                  <a:lnTo>
                    <a:pt x="0" y="1414"/>
                  </a:lnTo>
                  <a:lnTo>
                    <a:pt x="0" y="333"/>
                  </a:lnTo>
                  <a:lnTo>
                    <a:pt x="1081" y="0"/>
                  </a:lnTo>
                  <a:lnTo>
                    <a:pt x="1414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7665370" y="3647864"/>
              <a:ext cx="4656" cy="4989"/>
            </a:xfrm>
            <a:custGeom>
              <a:rect b="b" l="l" r="r" t="t"/>
              <a:pathLst>
                <a:path extrusionOk="0" h="4989" w="4656">
                  <a:moveTo>
                    <a:pt x="3576" y="4657"/>
                  </a:moveTo>
                  <a:lnTo>
                    <a:pt x="2827" y="4989"/>
                  </a:lnTo>
                  <a:lnTo>
                    <a:pt x="1413" y="4657"/>
                  </a:lnTo>
                  <a:lnTo>
                    <a:pt x="333" y="3576"/>
                  </a:lnTo>
                  <a:lnTo>
                    <a:pt x="0" y="2495"/>
                  </a:lnTo>
                  <a:lnTo>
                    <a:pt x="748" y="1081"/>
                  </a:lnTo>
                  <a:lnTo>
                    <a:pt x="2495" y="0"/>
                  </a:lnTo>
                  <a:lnTo>
                    <a:pt x="3908" y="0"/>
                  </a:lnTo>
                  <a:lnTo>
                    <a:pt x="4657" y="2495"/>
                  </a:lnTo>
                  <a:lnTo>
                    <a:pt x="4324" y="3908"/>
                  </a:lnTo>
                  <a:lnTo>
                    <a:pt x="3576" y="46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7680172" y="3641378"/>
              <a:ext cx="7151" cy="9230"/>
            </a:xfrm>
            <a:custGeom>
              <a:rect b="b" l="l" r="r" t="t"/>
              <a:pathLst>
                <a:path extrusionOk="0" h="9230" w="7151">
                  <a:moveTo>
                    <a:pt x="1247" y="0"/>
                  </a:moveTo>
                  <a:lnTo>
                    <a:pt x="1996" y="333"/>
                  </a:lnTo>
                  <a:lnTo>
                    <a:pt x="1996" y="1081"/>
                  </a:lnTo>
                  <a:lnTo>
                    <a:pt x="2744" y="1829"/>
                  </a:lnTo>
                  <a:lnTo>
                    <a:pt x="4158" y="3576"/>
                  </a:lnTo>
                  <a:lnTo>
                    <a:pt x="4906" y="3576"/>
                  </a:lnTo>
                  <a:lnTo>
                    <a:pt x="5654" y="4657"/>
                  </a:lnTo>
                  <a:lnTo>
                    <a:pt x="6403" y="6403"/>
                  </a:lnTo>
                  <a:lnTo>
                    <a:pt x="7151" y="7151"/>
                  </a:lnTo>
                  <a:lnTo>
                    <a:pt x="6070" y="8898"/>
                  </a:lnTo>
                  <a:lnTo>
                    <a:pt x="4989" y="9230"/>
                  </a:lnTo>
                  <a:lnTo>
                    <a:pt x="3243" y="8898"/>
                  </a:lnTo>
                  <a:lnTo>
                    <a:pt x="2162" y="8565"/>
                  </a:lnTo>
                  <a:lnTo>
                    <a:pt x="1081" y="7484"/>
                  </a:lnTo>
                  <a:lnTo>
                    <a:pt x="1081" y="6736"/>
                  </a:lnTo>
                  <a:lnTo>
                    <a:pt x="333" y="6403"/>
                  </a:lnTo>
                  <a:lnTo>
                    <a:pt x="0" y="4989"/>
                  </a:lnTo>
                  <a:lnTo>
                    <a:pt x="333" y="4241"/>
                  </a:lnTo>
                  <a:lnTo>
                    <a:pt x="333" y="3160"/>
                  </a:lnTo>
                  <a:lnTo>
                    <a:pt x="1081" y="1746"/>
                  </a:lnTo>
                  <a:lnTo>
                    <a:pt x="333" y="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7690732" y="3641378"/>
              <a:ext cx="3159" cy="4656"/>
            </a:xfrm>
            <a:custGeom>
              <a:rect b="b" l="l" r="r" t="t"/>
              <a:pathLst>
                <a:path extrusionOk="0" h="4656" w="3159">
                  <a:moveTo>
                    <a:pt x="1746" y="0"/>
                  </a:moveTo>
                  <a:lnTo>
                    <a:pt x="2827" y="333"/>
                  </a:lnTo>
                  <a:lnTo>
                    <a:pt x="3160" y="2495"/>
                  </a:lnTo>
                  <a:lnTo>
                    <a:pt x="2827" y="3908"/>
                  </a:lnTo>
                  <a:lnTo>
                    <a:pt x="1414" y="4657"/>
                  </a:lnTo>
                  <a:lnTo>
                    <a:pt x="0" y="3243"/>
                  </a:lnTo>
                  <a:lnTo>
                    <a:pt x="748" y="1829"/>
                  </a:lnTo>
                  <a:lnTo>
                    <a:pt x="416" y="1081"/>
                  </a:lnTo>
                  <a:lnTo>
                    <a:pt x="1829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7697467" y="3620256"/>
              <a:ext cx="5321" cy="5820"/>
            </a:xfrm>
            <a:custGeom>
              <a:rect b="b" l="l" r="r" t="t"/>
              <a:pathLst>
                <a:path extrusionOk="0" h="5820" w="5321">
                  <a:moveTo>
                    <a:pt x="2162" y="748"/>
                  </a:moveTo>
                  <a:lnTo>
                    <a:pt x="3243" y="0"/>
                  </a:lnTo>
                  <a:lnTo>
                    <a:pt x="4989" y="748"/>
                  </a:lnTo>
                  <a:lnTo>
                    <a:pt x="5322" y="1497"/>
                  </a:lnTo>
                  <a:lnTo>
                    <a:pt x="5322" y="3991"/>
                  </a:lnTo>
                  <a:lnTo>
                    <a:pt x="3908" y="5072"/>
                  </a:lnTo>
                  <a:lnTo>
                    <a:pt x="2827" y="5821"/>
                  </a:lnTo>
                  <a:lnTo>
                    <a:pt x="1746" y="5821"/>
                  </a:lnTo>
                  <a:lnTo>
                    <a:pt x="0" y="5072"/>
                  </a:lnTo>
                  <a:lnTo>
                    <a:pt x="0" y="3326"/>
                  </a:lnTo>
                  <a:lnTo>
                    <a:pt x="749" y="2578"/>
                  </a:lnTo>
                  <a:lnTo>
                    <a:pt x="749" y="416"/>
                  </a:lnTo>
                  <a:lnTo>
                    <a:pt x="1081" y="83"/>
                  </a:lnTo>
                  <a:lnTo>
                    <a:pt x="2162" y="83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7668613" y="3610112"/>
              <a:ext cx="7816" cy="4240"/>
            </a:xfrm>
            <a:custGeom>
              <a:rect b="b" l="l" r="r" t="t"/>
              <a:pathLst>
                <a:path extrusionOk="0" h="4240" w="7816">
                  <a:moveTo>
                    <a:pt x="2495" y="915"/>
                  </a:moveTo>
                  <a:lnTo>
                    <a:pt x="3908" y="582"/>
                  </a:lnTo>
                  <a:lnTo>
                    <a:pt x="4989" y="1331"/>
                  </a:lnTo>
                  <a:lnTo>
                    <a:pt x="6403" y="1331"/>
                  </a:lnTo>
                  <a:lnTo>
                    <a:pt x="7484" y="2079"/>
                  </a:lnTo>
                  <a:lnTo>
                    <a:pt x="7816" y="2827"/>
                  </a:lnTo>
                  <a:lnTo>
                    <a:pt x="6070" y="2827"/>
                  </a:lnTo>
                  <a:lnTo>
                    <a:pt x="3576" y="1746"/>
                  </a:lnTo>
                  <a:lnTo>
                    <a:pt x="2827" y="2079"/>
                  </a:lnTo>
                  <a:lnTo>
                    <a:pt x="1746" y="4241"/>
                  </a:lnTo>
                  <a:lnTo>
                    <a:pt x="665" y="2079"/>
                  </a:lnTo>
                  <a:lnTo>
                    <a:pt x="333" y="1746"/>
                  </a:lnTo>
                  <a:lnTo>
                    <a:pt x="0" y="333"/>
                  </a:lnTo>
                  <a:lnTo>
                    <a:pt x="1081" y="0"/>
                  </a:lnTo>
                  <a:lnTo>
                    <a:pt x="2495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7697135" y="3606037"/>
              <a:ext cx="2161" cy="6070"/>
            </a:xfrm>
            <a:custGeom>
              <a:rect b="b" l="l" r="r" t="t"/>
              <a:pathLst>
                <a:path extrusionOk="0" h="6070" w="2161">
                  <a:moveTo>
                    <a:pt x="1829" y="3243"/>
                  </a:moveTo>
                  <a:lnTo>
                    <a:pt x="2162" y="3576"/>
                  </a:lnTo>
                  <a:lnTo>
                    <a:pt x="1829" y="5738"/>
                  </a:lnTo>
                  <a:lnTo>
                    <a:pt x="1081" y="6070"/>
                  </a:lnTo>
                  <a:lnTo>
                    <a:pt x="1081" y="4324"/>
                  </a:lnTo>
                  <a:lnTo>
                    <a:pt x="332" y="3243"/>
                  </a:lnTo>
                  <a:lnTo>
                    <a:pt x="332" y="2162"/>
                  </a:lnTo>
                  <a:lnTo>
                    <a:pt x="0" y="1081"/>
                  </a:lnTo>
                  <a:lnTo>
                    <a:pt x="1413" y="0"/>
                  </a:lnTo>
                  <a:lnTo>
                    <a:pt x="2162" y="748"/>
                  </a:lnTo>
                  <a:lnTo>
                    <a:pt x="1829" y="2910"/>
                  </a:lnTo>
                  <a:lnTo>
                    <a:pt x="1829" y="32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7655309" y="3604623"/>
              <a:ext cx="4323" cy="3243"/>
            </a:xfrm>
            <a:custGeom>
              <a:rect b="b" l="l" r="r" t="t"/>
              <a:pathLst>
                <a:path extrusionOk="0" h="3243" w="4323">
                  <a:moveTo>
                    <a:pt x="3243" y="0"/>
                  </a:moveTo>
                  <a:lnTo>
                    <a:pt x="3991" y="1081"/>
                  </a:lnTo>
                  <a:lnTo>
                    <a:pt x="4324" y="2162"/>
                  </a:lnTo>
                  <a:lnTo>
                    <a:pt x="1829" y="3243"/>
                  </a:lnTo>
                  <a:lnTo>
                    <a:pt x="748" y="2495"/>
                  </a:lnTo>
                  <a:lnTo>
                    <a:pt x="0" y="1746"/>
                  </a:lnTo>
                  <a:lnTo>
                    <a:pt x="1413" y="333"/>
                  </a:lnTo>
                  <a:lnTo>
                    <a:pt x="3160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7650320" y="3597971"/>
              <a:ext cx="7567" cy="6569"/>
            </a:xfrm>
            <a:custGeom>
              <a:rect b="b" l="l" r="r" t="t"/>
              <a:pathLst>
                <a:path extrusionOk="0" h="6569" w="7567">
                  <a:moveTo>
                    <a:pt x="5405" y="166"/>
                  </a:moveTo>
                  <a:lnTo>
                    <a:pt x="6486" y="499"/>
                  </a:lnTo>
                  <a:lnTo>
                    <a:pt x="6486" y="1247"/>
                  </a:lnTo>
                  <a:lnTo>
                    <a:pt x="7567" y="2328"/>
                  </a:lnTo>
                  <a:lnTo>
                    <a:pt x="6819" y="3742"/>
                  </a:lnTo>
                  <a:lnTo>
                    <a:pt x="4657" y="4823"/>
                  </a:lnTo>
                  <a:lnTo>
                    <a:pt x="3243" y="6237"/>
                  </a:lnTo>
                  <a:lnTo>
                    <a:pt x="748" y="6569"/>
                  </a:lnTo>
                  <a:lnTo>
                    <a:pt x="748" y="4407"/>
                  </a:lnTo>
                  <a:lnTo>
                    <a:pt x="0" y="3659"/>
                  </a:lnTo>
                  <a:lnTo>
                    <a:pt x="0" y="2910"/>
                  </a:lnTo>
                  <a:lnTo>
                    <a:pt x="748" y="2162"/>
                  </a:lnTo>
                  <a:lnTo>
                    <a:pt x="1497" y="2162"/>
                  </a:lnTo>
                  <a:lnTo>
                    <a:pt x="2245" y="1414"/>
                  </a:lnTo>
                  <a:lnTo>
                    <a:pt x="4740" y="0"/>
                  </a:lnTo>
                  <a:lnTo>
                    <a:pt x="5488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6765067" y="3708650"/>
              <a:ext cx="8149" cy="7816"/>
            </a:xfrm>
            <a:custGeom>
              <a:rect b="b" l="l" r="r" t="t"/>
              <a:pathLst>
                <a:path extrusionOk="0" h="7816" w="8149">
                  <a:moveTo>
                    <a:pt x="7900" y="7816"/>
                  </a:moveTo>
                  <a:lnTo>
                    <a:pt x="6819" y="7816"/>
                  </a:lnTo>
                  <a:lnTo>
                    <a:pt x="5405" y="6736"/>
                  </a:lnTo>
                  <a:lnTo>
                    <a:pt x="4324" y="6403"/>
                  </a:lnTo>
                  <a:lnTo>
                    <a:pt x="3243" y="5322"/>
                  </a:lnTo>
                  <a:lnTo>
                    <a:pt x="2910" y="4573"/>
                  </a:lnTo>
                  <a:lnTo>
                    <a:pt x="1829" y="4241"/>
                  </a:lnTo>
                  <a:lnTo>
                    <a:pt x="1081" y="2827"/>
                  </a:lnTo>
                  <a:lnTo>
                    <a:pt x="0" y="1746"/>
                  </a:lnTo>
                  <a:lnTo>
                    <a:pt x="333" y="0"/>
                  </a:lnTo>
                  <a:lnTo>
                    <a:pt x="2079" y="1081"/>
                  </a:lnTo>
                  <a:lnTo>
                    <a:pt x="2412" y="2827"/>
                  </a:lnTo>
                  <a:lnTo>
                    <a:pt x="3825" y="4241"/>
                  </a:lnTo>
                  <a:lnTo>
                    <a:pt x="6320" y="4989"/>
                  </a:lnTo>
                  <a:lnTo>
                    <a:pt x="7068" y="6070"/>
                  </a:lnTo>
                  <a:lnTo>
                    <a:pt x="8149" y="7484"/>
                  </a:lnTo>
                  <a:lnTo>
                    <a:pt x="7816" y="7816"/>
                  </a:lnTo>
                  <a:lnTo>
                    <a:pt x="7816" y="781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6535231" y="3548494"/>
              <a:ext cx="6153" cy="2162"/>
            </a:xfrm>
            <a:custGeom>
              <a:rect b="b" l="l" r="r" t="t"/>
              <a:pathLst>
                <a:path extrusionOk="0" h="2162" w="6153">
                  <a:moveTo>
                    <a:pt x="832" y="1081"/>
                  </a:moveTo>
                  <a:lnTo>
                    <a:pt x="1912" y="1414"/>
                  </a:lnTo>
                  <a:lnTo>
                    <a:pt x="2661" y="0"/>
                  </a:lnTo>
                  <a:lnTo>
                    <a:pt x="4075" y="333"/>
                  </a:lnTo>
                  <a:lnTo>
                    <a:pt x="5821" y="333"/>
                  </a:lnTo>
                  <a:lnTo>
                    <a:pt x="6153" y="1081"/>
                  </a:lnTo>
                  <a:lnTo>
                    <a:pt x="5405" y="1829"/>
                  </a:lnTo>
                  <a:lnTo>
                    <a:pt x="4657" y="1497"/>
                  </a:lnTo>
                  <a:lnTo>
                    <a:pt x="3243" y="1829"/>
                  </a:lnTo>
                  <a:lnTo>
                    <a:pt x="2495" y="2162"/>
                  </a:lnTo>
                  <a:lnTo>
                    <a:pt x="0" y="2162"/>
                  </a:lnTo>
                  <a:lnTo>
                    <a:pt x="748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6562505" y="3540594"/>
              <a:ext cx="2494" cy="1081"/>
            </a:xfrm>
            <a:custGeom>
              <a:rect b="b" l="l" r="r" t="t"/>
              <a:pathLst>
                <a:path extrusionOk="0" h="1081" w="2494">
                  <a:moveTo>
                    <a:pt x="2495" y="0"/>
                  </a:moveTo>
                  <a:lnTo>
                    <a:pt x="0" y="1081"/>
                  </a:lnTo>
                  <a:lnTo>
                    <a:pt x="748" y="0"/>
                  </a:lnTo>
                  <a:lnTo>
                    <a:pt x="2495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6566829" y="3539596"/>
              <a:ext cx="2827" cy="1413"/>
            </a:xfrm>
            <a:custGeom>
              <a:rect b="b" l="l" r="r" t="t"/>
              <a:pathLst>
                <a:path extrusionOk="0" h="1413" w="2827">
                  <a:moveTo>
                    <a:pt x="333" y="1414"/>
                  </a:moveTo>
                  <a:lnTo>
                    <a:pt x="0" y="1081"/>
                  </a:lnTo>
                  <a:lnTo>
                    <a:pt x="2827" y="0"/>
                  </a:lnTo>
                  <a:lnTo>
                    <a:pt x="2079" y="1081"/>
                  </a:lnTo>
                  <a:lnTo>
                    <a:pt x="333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8803576" y="3188267"/>
              <a:ext cx="4989" cy="2577"/>
            </a:xfrm>
            <a:custGeom>
              <a:rect b="b" l="l" r="r" t="t"/>
              <a:pathLst>
                <a:path extrusionOk="0" h="2577" w="4989">
                  <a:moveTo>
                    <a:pt x="3576" y="0"/>
                  </a:moveTo>
                  <a:lnTo>
                    <a:pt x="3908" y="748"/>
                  </a:lnTo>
                  <a:lnTo>
                    <a:pt x="4989" y="2162"/>
                  </a:lnTo>
                  <a:lnTo>
                    <a:pt x="3576" y="1829"/>
                  </a:lnTo>
                  <a:lnTo>
                    <a:pt x="2495" y="1829"/>
                  </a:lnTo>
                  <a:lnTo>
                    <a:pt x="1081" y="2578"/>
                  </a:lnTo>
                  <a:lnTo>
                    <a:pt x="0" y="1497"/>
                  </a:lnTo>
                  <a:lnTo>
                    <a:pt x="0" y="416"/>
                  </a:lnTo>
                  <a:lnTo>
                    <a:pt x="1081" y="83"/>
                  </a:lnTo>
                  <a:lnTo>
                    <a:pt x="1829" y="416"/>
                  </a:lnTo>
                  <a:lnTo>
                    <a:pt x="3576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8773557" y="3185357"/>
              <a:ext cx="27523" cy="12972"/>
            </a:xfrm>
            <a:custGeom>
              <a:rect b="b" l="l" r="r" t="t"/>
              <a:pathLst>
                <a:path extrusionOk="0" h="12972" w="27523">
                  <a:moveTo>
                    <a:pt x="27524" y="4657"/>
                  </a:moveTo>
                  <a:lnTo>
                    <a:pt x="27524" y="4989"/>
                  </a:lnTo>
                  <a:lnTo>
                    <a:pt x="26775" y="5738"/>
                  </a:lnTo>
                  <a:lnTo>
                    <a:pt x="26443" y="7900"/>
                  </a:lnTo>
                  <a:lnTo>
                    <a:pt x="26110" y="8648"/>
                  </a:lnTo>
                  <a:lnTo>
                    <a:pt x="25029" y="8648"/>
                  </a:lnTo>
                  <a:lnTo>
                    <a:pt x="24281" y="9396"/>
                  </a:lnTo>
                  <a:lnTo>
                    <a:pt x="22535" y="10145"/>
                  </a:lnTo>
                  <a:lnTo>
                    <a:pt x="21786" y="10478"/>
                  </a:lnTo>
                  <a:lnTo>
                    <a:pt x="19624" y="11559"/>
                  </a:lnTo>
                  <a:lnTo>
                    <a:pt x="18211" y="11226"/>
                  </a:lnTo>
                  <a:lnTo>
                    <a:pt x="16464" y="11559"/>
                  </a:lnTo>
                  <a:lnTo>
                    <a:pt x="15383" y="12972"/>
                  </a:lnTo>
                  <a:lnTo>
                    <a:pt x="14635" y="11891"/>
                  </a:lnTo>
                  <a:lnTo>
                    <a:pt x="13554" y="12224"/>
                  </a:lnTo>
                  <a:lnTo>
                    <a:pt x="12806" y="12224"/>
                  </a:lnTo>
                  <a:lnTo>
                    <a:pt x="11725" y="11143"/>
                  </a:lnTo>
                  <a:lnTo>
                    <a:pt x="10311" y="12224"/>
                  </a:lnTo>
                  <a:lnTo>
                    <a:pt x="8565" y="12224"/>
                  </a:lnTo>
                  <a:lnTo>
                    <a:pt x="6819" y="11475"/>
                  </a:lnTo>
                  <a:lnTo>
                    <a:pt x="5072" y="11143"/>
                  </a:lnTo>
                  <a:lnTo>
                    <a:pt x="3659" y="10062"/>
                  </a:lnTo>
                  <a:lnTo>
                    <a:pt x="2578" y="7900"/>
                  </a:lnTo>
                  <a:lnTo>
                    <a:pt x="1497" y="6819"/>
                  </a:lnTo>
                  <a:lnTo>
                    <a:pt x="748" y="4324"/>
                  </a:lnTo>
                  <a:lnTo>
                    <a:pt x="0" y="3243"/>
                  </a:lnTo>
                  <a:lnTo>
                    <a:pt x="333" y="2162"/>
                  </a:lnTo>
                  <a:lnTo>
                    <a:pt x="2079" y="3243"/>
                  </a:lnTo>
                  <a:lnTo>
                    <a:pt x="3493" y="2910"/>
                  </a:lnTo>
                  <a:lnTo>
                    <a:pt x="4241" y="1829"/>
                  </a:lnTo>
                  <a:lnTo>
                    <a:pt x="4574" y="748"/>
                  </a:lnTo>
                  <a:lnTo>
                    <a:pt x="5655" y="416"/>
                  </a:lnTo>
                  <a:lnTo>
                    <a:pt x="6403" y="748"/>
                  </a:lnTo>
                  <a:lnTo>
                    <a:pt x="7151" y="0"/>
                  </a:lnTo>
                  <a:lnTo>
                    <a:pt x="7900" y="0"/>
                  </a:lnTo>
                  <a:lnTo>
                    <a:pt x="8232" y="1414"/>
                  </a:lnTo>
                  <a:lnTo>
                    <a:pt x="9979" y="2162"/>
                  </a:lnTo>
                  <a:lnTo>
                    <a:pt x="10311" y="2910"/>
                  </a:lnTo>
                  <a:lnTo>
                    <a:pt x="12473" y="2910"/>
                  </a:lnTo>
                  <a:lnTo>
                    <a:pt x="14635" y="1164"/>
                  </a:lnTo>
                  <a:lnTo>
                    <a:pt x="16049" y="1497"/>
                  </a:lnTo>
                  <a:lnTo>
                    <a:pt x="17130" y="748"/>
                  </a:lnTo>
                  <a:lnTo>
                    <a:pt x="18211" y="1081"/>
                  </a:lnTo>
                  <a:lnTo>
                    <a:pt x="19624" y="1829"/>
                  </a:lnTo>
                  <a:lnTo>
                    <a:pt x="20373" y="748"/>
                  </a:lnTo>
                  <a:lnTo>
                    <a:pt x="21454" y="748"/>
                  </a:lnTo>
                  <a:lnTo>
                    <a:pt x="22535" y="2162"/>
                  </a:lnTo>
                  <a:lnTo>
                    <a:pt x="22535" y="4324"/>
                  </a:lnTo>
                  <a:lnTo>
                    <a:pt x="23616" y="3576"/>
                  </a:lnTo>
                  <a:lnTo>
                    <a:pt x="24697" y="4324"/>
                  </a:lnTo>
                  <a:lnTo>
                    <a:pt x="25029" y="3991"/>
                  </a:lnTo>
                  <a:lnTo>
                    <a:pt x="27524" y="474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6924888" y="3634226"/>
              <a:ext cx="4240" cy="9645"/>
            </a:xfrm>
            <a:custGeom>
              <a:rect b="b" l="l" r="r" t="t"/>
              <a:pathLst>
                <a:path extrusionOk="0" h="9645" w="4240">
                  <a:moveTo>
                    <a:pt x="1746" y="748"/>
                  </a:moveTo>
                  <a:lnTo>
                    <a:pt x="3492" y="1081"/>
                  </a:lnTo>
                  <a:lnTo>
                    <a:pt x="4241" y="2827"/>
                  </a:lnTo>
                  <a:lnTo>
                    <a:pt x="4241" y="4989"/>
                  </a:lnTo>
                  <a:lnTo>
                    <a:pt x="3908" y="7817"/>
                  </a:lnTo>
                  <a:lnTo>
                    <a:pt x="3576" y="8565"/>
                  </a:lnTo>
                  <a:lnTo>
                    <a:pt x="2827" y="8898"/>
                  </a:lnTo>
                  <a:lnTo>
                    <a:pt x="1414" y="9646"/>
                  </a:lnTo>
                  <a:lnTo>
                    <a:pt x="1746" y="8232"/>
                  </a:lnTo>
                  <a:lnTo>
                    <a:pt x="1414" y="7484"/>
                  </a:lnTo>
                  <a:lnTo>
                    <a:pt x="1081" y="4989"/>
                  </a:lnTo>
                  <a:lnTo>
                    <a:pt x="0" y="3243"/>
                  </a:lnTo>
                  <a:lnTo>
                    <a:pt x="0" y="2162"/>
                  </a:lnTo>
                  <a:lnTo>
                    <a:pt x="333" y="1081"/>
                  </a:lnTo>
                  <a:lnTo>
                    <a:pt x="333" y="0"/>
                  </a:lnTo>
                  <a:lnTo>
                    <a:pt x="1081" y="0"/>
                  </a:lnTo>
                  <a:lnTo>
                    <a:pt x="1829" y="748"/>
                  </a:lnTo>
                  <a:lnTo>
                    <a:pt x="1829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7123209" y="5186395"/>
              <a:ext cx="2827" cy="2494"/>
            </a:xfrm>
            <a:custGeom>
              <a:rect b="b" l="l" r="r" t="t"/>
              <a:pathLst>
                <a:path extrusionOk="0" h="2494" w="2827">
                  <a:moveTo>
                    <a:pt x="1414" y="1414"/>
                  </a:moveTo>
                  <a:lnTo>
                    <a:pt x="2827" y="1081"/>
                  </a:lnTo>
                  <a:lnTo>
                    <a:pt x="2827" y="2495"/>
                  </a:lnTo>
                  <a:lnTo>
                    <a:pt x="0" y="1414"/>
                  </a:lnTo>
                  <a:lnTo>
                    <a:pt x="1081" y="333"/>
                  </a:lnTo>
                  <a:lnTo>
                    <a:pt x="1829" y="0"/>
                  </a:lnTo>
                  <a:lnTo>
                    <a:pt x="1497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7122128" y="5182653"/>
              <a:ext cx="2494" cy="2910"/>
            </a:xfrm>
            <a:custGeom>
              <a:rect b="b" l="l" r="r" t="t"/>
              <a:pathLst>
                <a:path extrusionOk="0" h="2910" w="2494">
                  <a:moveTo>
                    <a:pt x="0" y="83"/>
                  </a:moveTo>
                  <a:lnTo>
                    <a:pt x="748" y="832"/>
                  </a:lnTo>
                  <a:lnTo>
                    <a:pt x="2162" y="1164"/>
                  </a:lnTo>
                  <a:lnTo>
                    <a:pt x="2495" y="2578"/>
                  </a:lnTo>
                  <a:lnTo>
                    <a:pt x="1414" y="2910"/>
                  </a:lnTo>
                  <a:lnTo>
                    <a:pt x="1081" y="1497"/>
                  </a:lnTo>
                  <a:lnTo>
                    <a:pt x="333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7142917" y="5179493"/>
              <a:ext cx="2161" cy="2161"/>
            </a:xfrm>
            <a:custGeom>
              <a:rect b="b" l="l" r="r" t="t"/>
              <a:pathLst>
                <a:path extrusionOk="0" h="2161" w="2161">
                  <a:moveTo>
                    <a:pt x="1414" y="416"/>
                  </a:moveTo>
                  <a:lnTo>
                    <a:pt x="2162" y="748"/>
                  </a:lnTo>
                  <a:lnTo>
                    <a:pt x="1829" y="2162"/>
                  </a:lnTo>
                  <a:lnTo>
                    <a:pt x="748" y="1829"/>
                  </a:lnTo>
                  <a:lnTo>
                    <a:pt x="0" y="748"/>
                  </a:lnTo>
                  <a:lnTo>
                    <a:pt x="1081" y="0"/>
                  </a:lnTo>
                  <a:lnTo>
                    <a:pt x="1414" y="33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7096767" y="5174919"/>
              <a:ext cx="4656" cy="3908"/>
            </a:xfrm>
            <a:custGeom>
              <a:rect b="b" l="l" r="r" t="t"/>
              <a:pathLst>
                <a:path extrusionOk="0" h="3908" w="4656">
                  <a:moveTo>
                    <a:pt x="4324" y="1746"/>
                  </a:moveTo>
                  <a:lnTo>
                    <a:pt x="4324" y="2495"/>
                  </a:lnTo>
                  <a:lnTo>
                    <a:pt x="4657" y="3576"/>
                  </a:lnTo>
                  <a:lnTo>
                    <a:pt x="3243" y="3908"/>
                  </a:lnTo>
                  <a:lnTo>
                    <a:pt x="2162" y="3576"/>
                  </a:lnTo>
                  <a:lnTo>
                    <a:pt x="1414" y="2827"/>
                  </a:lnTo>
                  <a:lnTo>
                    <a:pt x="333" y="2495"/>
                  </a:lnTo>
                  <a:lnTo>
                    <a:pt x="0" y="1081"/>
                  </a:lnTo>
                  <a:lnTo>
                    <a:pt x="748" y="1081"/>
                  </a:lnTo>
                  <a:lnTo>
                    <a:pt x="1081" y="333"/>
                  </a:lnTo>
                  <a:lnTo>
                    <a:pt x="2162" y="0"/>
                  </a:lnTo>
                  <a:lnTo>
                    <a:pt x="2910" y="333"/>
                  </a:lnTo>
                  <a:lnTo>
                    <a:pt x="1829" y="1414"/>
                  </a:lnTo>
                  <a:lnTo>
                    <a:pt x="2910" y="1746"/>
                  </a:lnTo>
                  <a:lnTo>
                    <a:pt x="3991" y="665"/>
                  </a:lnTo>
                  <a:lnTo>
                    <a:pt x="4324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7100009" y="5165273"/>
              <a:ext cx="25943" cy="19458"/>
            </a:xfrm>
            <a:custGeom>
              <a:rect b="b" l="l" r="r" t="t"/>
              <a:pathLst>
                <a:path extrusionOk="0" h="19458" w="25943">
                  <a:moveTo>
                    <a:pt x="11392" y="6736"/>
                  </a:moveTo>
                  <a:lnTo>
                    <a:pt x="9978" y="5987"/>
                  </a:lnTo>
                  <a:lnTo>
                    <a:pt x="8232" y="4906"/>
                  </a:lnTo>
                  <a:lnTo>
                    <a:pt x="5405" y="3825"/>
                  </a:lnTo>
                  <a:lnTo>
                    <a:pt x="5738" y="2412"/>
                  </a:lnTo>
                  <a:lnTo>
                    <a:pt x="3243" y="2079"/>
                  </a:lnTo>
                  <a:lnTo>
                    <a:pt x="2162" y="1746"/>
                  </a:lnTo>
                  <a:lnTo>
                    <a:pt x="1081" y="333"/>
                  </a:lnTo>
                  <a:lnTo>
                    <a:pt x="1829" y="0"/>
                  </a:lnTo>
                  <a:lnTo>
                    <a:pt x="4657" y="1081"/>
                  </a:lnTo>
                  <a:lnTo>
                    <a:pt x="7484" y="2495"/>
                  </a:lnTo>
                  <a:lnTo>
                    <a:pt x="9230" y="2827"/>
                  </a:lnTo>
                  <a:lnTo>
                    <a:pt x="10644" y="3160"/>
                  </a:lnTo>
                  <a:lnTo>
                    <a:pt x="11725" y="2079"/>
                  </a:lnTo>
                  <a:lnTo>
                    <a:pt x="12057" y="998"/>
                  </a:lnTo>
                  <a:lnTo>
                    <a:pt x="12806" y="1331"/>
                  </a:lnTo>
                  <a:lnTo>
                    <a:pt x="14219" y="582"/>
                  </a:lnTo>
                  <a:lnTo>
                    <a:pt x="14552" y="1331"/>
                  </a:lnTo>
                  <a:lnTo>
                    <a:pt x="16298" y="1331"/>
                  </a:lnTo>
                  <a:lnTo>
                    <a:pt x="16298" y="2412"/>
                  </a:lnTo>
                  <a:lnTo>
                    <a:pt x="17379" y="2412"/>
                  </a:lnTo>
                  <a:lnTo>
                    <a:pt x="20622" y="1663"/>
                  </a:lnTo>
                  <a:lnTo>
                    <a:pt x="20955" y="2412"/>
                  </a:lnTo>
                  <a:lnTo>
                    <a:pt x="22036" y="2412"/>
                  </a:lnTo>
                  <a:lnTo>
                    <a:pt x="23449" y="2079"/>
                  </a:lnTo>
                  <a:lnTo>
                    <a:pt x="22368" y="1331"/>
                  </a:lnTo>
                  <a:lnTo>
                    <a:pt x="22036" y="249"/>
                  </a:lnTo>
                  <a:lnTo>
                    <a:pt x="23449" y="249"/>
                  </a:lnTo>
                  <a:lnTo>
                    <a:pt x="25611" y="998"/>
                  </a:lnTo>
                  <a:lnTo>
                    <a:pt x="25944" y="2412"/>
                  </a:lnTo>
                  <a:lnTo>
                    <a:pt x="24530" y="4158"/>
                  </a:lnTo>
                  <a:lnTo>
                    <a:pt x="24863" y="5239"/>
                  </a:lnTo>
                  <a:lnTo>
                    <a:pt x="24115" y="5987"/>
                  </a:lnTo>
                  <a:lnTo>
                    <a:pt x="22701" y="5987"/>
                  </a:lnTo>
                  <a:lnTo>
                    <a:pt x="21620" y="8814"/>
                  </a:lnTo>
                  <a:lnTo>
                    <a:pt x="20539" y="9895"/>
                  </a:lnTo>
                  <a:lnTo>
                    <a:pt x="19458" y="12058"/>
                  </a:lnTo>
                  <a:lnTo>
                    <a:pt x="19125" y="13139"/>
                  </a:lnTo>
                  <a:lnTo>
                    <a:pt x="17379" y="14220"/>
                  </a:lnTo>
                  <a:lnTo>
                    <a:pt x="17046" y="13471"/>
                  </a:lnTo>
                  <a:lnTo>
                    <a:pt x="15633" y="13471"/>
                  </a:lnTo>
                  <a:lnTo>
                    <a:pt x="15633" y="14552"/>
                  </a:lnTo>
                  <a:lnTo>
                    <a:pt x="12806" y="14220"/>
                  </a:lnTo>
                  <a:lnTo>
                    <a:pt x="12473" y="14552"/>
                  </a:lnTo>
                  <a:lnTo>
                    <a:pt x="13554" y="15966"/>
                  </a:lnTo>
                  <a:lnTo>
                    <a:pt x="13221" y="16299"/>
                  </a:lnTo>
                  <a:lnTo>
                    <a:pt x="12473" y="17712"/>
                  </a:lnTo>
                  <a:lnTo>
                    <a:pt x="11059" y="17712"/>
                  </a:lnTo>
                  <a:lnTo>
                    <a:pt x="9978" y="19126"/>
                  </a:lnTo>
                  <a:lnTo>
                    <a:pt x="8897" y="19458"/>
                  </a:lnTo>
                  <a:lnTo>
                    <a:pt x="8149" y="19458"/>
                  </a:lnTo>
                  <a:lnTo>
                    <a:pt x="7401" y="18377"/>
                  </a:lnTo>
                  <a:lnTo>
                    <a:pt x="5987" y="17296"/>
                  </a:lnTo>
                  <a:lnTo>
                    <a:pt x="5987" y="16548"/>
                  </a:lnTo>
                  <a:lnTo>
                    <a:pt x="4241" y="16548"/>
                  </a:lnTo>
                  <a:lnTo>
                    <a:pt x="6403" y="17961"/>
                  </a:lnTo>
                  <a:lnTo>
                    <a:pt x="4989" y="17961"/>
                  </a:lnTo>
                  <a:lnTo>
                    <a:pt x="3243" y="16880"/>
                  </a:lnTo>
                  <a:lnTo>
                    <a:pt x="2495" y="16548"/>
                  </a:lnTo>
                  <a:lnTo>
                    <a:pt x="1081" y="15800"/>
                  </a:lnTo>
                  <a:lnTo>
                    <a:pt x="0" y="15051"/>
                  </a:lnTo>
                  <a:lnTo>
                    <a:pt x="0" y="14303"/>
                  </a:lnTo>
                  <a:lnTo>
                    <a:pt x="2495" y="15051"/>
                  </a:lnTo>
                  <a:lnTo>
                    <a:pt x="4657" y="14303"/>
                  </a:lnTo>
                  <a:lnTo>
                    <a:pt x="2910" y="13554"/>
                  </a:lnTo>
                  <a:lnTo>
                    <a:pt x="2578" y="13222"/>
                  </a:lnTo>
                  <a:lnTo>
                    <a:pt x="5821" y="13222"/>
                  </a:lnTo>
                  <a:lnTo>
                    <a:pt x="7234" y="13554"/>
                  </a:lnTo>
                  <a:lnTo>
                    <a:pt x="8315" y="14303"/>
                  </a:lnTo>
                  <a:lnTo>
                    <a:pt x="8315" y="13554"/>
                  </a:lnTo>
                  <a:lnTo>
                    <a:pt x="9729" y="13222"/>
                  </a:lnTo>
                  <a:lnTo>
                    <a:pt x="10062" y="12141"/>
                  </a:lnTo>
                  <a:lnTo>
                    <a:pt x="8648" y="11392"/>
                  </a:lnTo>
                  <a:lnTo>
                    <a:pt x="7900" y="9646"/>
                  </a:lnTo>
                  <a:lnTo>
                    <a:pt x="8232" y="8898"/>
                  </a:lnTo>
                  <a:lnTo>
                    <a:pt x="10394" y="8898"/>
                  </a:lnTo>
                  <a:lnTo>
                    <a:pt x="11143" y="9230"/>
                  </a:lnTo>
                  <a:lnTo>
                    <a:pt x="12556" y="8898"/>
                  </a:lnTo>
                  <a:lnTo>
                    <a:pt x="12224" y="7817"/>
                  </a:lnTo>
                  <a:lnTo>
                    <a:pt x="9396" y="7817"/>
                  </a:lnTo>
                  <a:lnTo>
                    <a:pt x="9396" y="8149"/>
                  </a:lnTo>
                  <a:lnTo>
                    <a:pt x="7983" y="8898"/>
                  </a:lnTo>
                  <a:lnTo>
                    <a:pt x="5821" y="8898"/>
                  </a:lnTo>
                  <a:lnTo>
                    <a:pt x="4075" y="7817"/>
                  </a:lnTo>
                  <a:lnTo>
                    <a:pt x="4075" y="6736"/>
                  </a:lnTo>
                  <a:lnTo>
                    <a:pt x="6569" y="7484"/>
                  </a:lnTo>
                  <a:lnTo>
                    <a:pt x="8731" y="6736"/>
                  </a:lnTo>
                  <a:lnTo>
                    <a:pt x="9812" y="6736"/>
                  </a:lnTo>
                  <a:lnTo>
                    <a:pt x="11558" y="6403"/>
                  </a:lnTo>
                  <a:lnTo>
                    <a:pt x="12972" y="7151"/>
                  </a:lnTo>
                  <a:lnTo>
                    <a:pt x="12972" y="6819"/>
                  </a:lnTo>
                  <a:lnTo>
                    <a:pt x="11558" y="648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7117139" y="5165273"/>
              <a:ext cx="2162" cy="1413"/>
            </a:xfrm>
            <a:custGeom>
              <a:rect b="b" l="l" r="r" t="t"/>
              <a:pathLst>
                <a:path extrusionOk="0" h="1413" w="2162">
                  <a:moveTo>
                    <a:pt x="0" y="0"/>
                  </a:moveTo>
                  <a:lnTo>
                    <a:pt x="1081" y="0"/>
                  </a:lnTo>
                  <a:lnTo>
                    <a:pt x="2162" y="1081"/>
                  </a:lnTo>
                  <a:lnTo>
                    <a:pt x="1081" y="1414"/>
                  </a:lnTo>
                  <a:lnTo>
                    <a:pt x="0" y="1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7112150" y="5164192"/>
              <a:ext cx="1413" cy="1081"/>
            </a:xfrm>
            <a:custGeom>
              <a:rect b="b" l="l" r="r" t="t"/>
              <a:pathLst>
                <a:path extrusionOk="0" h="1081" w="1413">
                  <a:moveTo>
                    <a:pt x="1414" y="1081"/>
                  </a:moveTo>
                  <a:lnTo>
                    <a:pt x="333" y="1081"/>
                  </a:lnTo>
                  <a:lnTo>
                    <a:pt x="0" y="0"/>
                  </a:lnTo>
                  <a:lnTo>
                    <a:pt x="1414" y="333"/>
                  </a:lnTo>
                  <a:lnTo>
                    <a:pt x="1414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7107493" y="5164192"/>
              <a:ext cx="3991" cy="2494"/>
            </a:xfrm>
            <a:custGeom>
              <a:rect b="b" l="l" r="r" t="t"/>
              <a:pathLst>
                <a:path extrusionOk="0" h="2494" w="3991">
                  <a:moveTo>
                    <a:pt x="1081" y="333"/>
                  </a:moveTo>
                  <a:lnTo>
                    <a:pt x="3243" y="0"/>
                  </a:lnTo>
                  <a:lnTo>
                    <a:pt x="3991" y="1081"/>
                  </a:lnTo>
                  <a:lnTo>
                    <a:pt x="2910" y="2495"/>
                  </a:lnTo>
                  <a:lnTo>
                    <a:pt x="2162" y="2162"/>
                  </a:lnTo>
                  <a:lnTo>
                    <a:pt x="1081" y="2495"/>
                  </a:lnTo>
                  <a:lnTo>
                    <a:pt x="0" y="1746"/>
                  </a:lnTo>
                  <a:lnTo>
                    <a:pt x="1081" y="998"/>
                  </a:lnTo>
                  <a:lnTo>
                    <a:pt x="2162" y="1746"/>
                  </a:lnTo>
                  <a:lnTo>
                    <a:pt x="2495" y="998"/>
                  </a:lnTo>
                  <a:lnTo>
                    <a:pt x="748" y="665"/>
                  </a:lnTo>
                  <a:lnTo>
                    <a:pt x="1081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7123958" y="5163776"/>
              <a:ext cx="29103" cy="22784"/>
            </a:xfrm>
            <a:custGeom>
              <a:rect b="b" l="l" r="r" t="t"/>
              <a:pathLst>
                <a:path extrusionOk="0" h="22784" w="29103">
                  <a:moveTo>
                    <a:pt x="10311" y="1081"/>
                  </a:moveTo>
                  <a:lnTo>
                    <a:pt x="12473" y="1081"/>
                  </a:lnTo>
                  <a:lnTo>
                    <a:pt x="12806" y="748"/>
                  </a:lnTo>
                  <a:lnTo>
                    <a:pt x="14552" y="416"/>
                  </a:lnTo>
                  <a:lnTo>
                    <a:pt x="15965" y="1164"/>
                  </a:lnTo>
                  <a:lnTo>
                    <a:pt x="17379" y="2245"/>
                  </a:lnTo>
                  <a:lnTo>
                    <a:pt x="17712" y="3326"/>
                  </a:lnTo>
                  <a:lnTo>
                    <a:pt x="17712" y="3659"/>
                  </a:lnTo>
                  <a:lnTo>
                    <a:pt x="15965" y="3992"/>
                  </a:lnTo>
                  <a:lnTo>
                    <a:pt x="15217" y="2910"/>
                  </a:lnTo>
                  <a:lnTo>
                    <a:pt x="14469" y="2578"/>
                  </a:lnTo>
                  <a:lnTo>
                    <a:pt x="14136" y="3659"/>
                  </a:lnTo>
                  <a:lnTo>
                    <a:pt x="14884" y="3992"/>
                  </a:lnTo>
                  <a:lnTo>
                    <a:pt x="15217" y="5073"/>
                  </a:lnTo>
                  <a:lnTo>
                    <a:pt x="16298" y="4324"/>
                  </a:lnTo>
                  <a:lnTo>
                    <a:pt x="17046" y="4657"/>
                  </a:lnTo>
                  <a:lnTo>
                    <a:pt x="17379" y="6070"/>
                  </a:lnTo>
                  <a:lnTo>
                    <a:pt x="18460" y="6403"/>
                  </a:lnTo>
                  <a:lnTo>
                    <a:pt x="18793" y="6070"/>
                  </a:lnTo>
                  <a:lnTo>
                    <a:pt x="20539" y="7151"/>
                  </a:lnTo>
                  <a:lnTo>
                    <a:pt x="20871" y="5738"/>
                  </a:lnTo>
                  <a:lnTo>
                    <a:pt x="18044" y="4989"/>
                  </a:lnTo>
                  <a:lnTo>
                    <a:pt x="18377" y="3243"/>
                  </a:lnTo>
                  <a:lnTo>
                    <a:pt x="19458" y="2495"/>
                  </a:lnTo>
                  <a:lnTo>
                    <a:pt x="24780" y="2162"/>
                  </a:lnTo>
                  <a:lnTo>
                    <a:pt x="27274" y="4324"/>
                  </a:lnTo>
                  <a:lnTo>
                    <a:pt x="28023" y="4657"/>
                  </a:lnTo>
                  <a:lnTo>
                    <a:pt x="28023" y="6070"/>
                  </a:lnTo>
                  <a:lnTo>
                    <a:pt x="25861" y="5738"/>
                  </a:lnTo>
                  <a:lnTo>
                    <a:pt x="24114" y="4989"/>
                  </a:lnTo>
                  <a:lnTo>
                    <a:pt x="21953" y="5738"/>
                  </a:lnTo>
                  <a:lnTo>
                    <a:pt x="23034" y="6486"/>
                  </a:lnTo>
                  <a:lnTo>
                    <a:pt x="24447" y="6819"/>
                  </a:lnTo>
                  <a:lnTo>
                    <a:pt x="27690" y="7151"/>
                  </a:lnTo>
                  <a:lnTo>
                    <a:pt x="28771" y="7484"/>
                  </a:lnTo>
                  <a:lnTo>
                    <a:pt x="29104" y="8232"/>
                  </a:lnTo>
                  <a:lnTo>
                    <a:pt x="28355" y="9979"/>
                  </a:lnTo>
                  <a:lnTo>
                    <a:pt x="26609" y="9979"/>
                  </a:lnTo>
                  <a:lnTo>
                    <a:pt x="26277" y="10311"/>
                  </a:lnTo>
                  <a:lnTo>
                    <a:pt x="23782" y="10644"/>
                  </a:lnTo>
                  <a:lnTo>
                    <a:pt x="22036" y="11392"/>
                  </a:lnTo>
                  <a:lnTo>
                    <a:pt x="23117" y="12141"/>
                  </a:lnTo>
                  <a:lnTo>
                    <a:pt x="19874" y="13554"/>
                  </a:lnTo>
                  <a:lnTo>
                    <a:pt x="18460" y="13222"/>
                  </a:lnTo>
                  <a:lnTo>
                    <a:pt x="16714" y="13554"/>
                  </a:lnTo>
                  <a:lnTo>
                    <a:pt x="14219" y="13554"/>
                  </a:lnTo>
                  <a:lnTo>
                    <a:pt x="12057" y="12806"/>
                  </a:lnTo>
                  <a:lnTo>
                    <a:pt x="9895" y="11392"/>
                  </a:lnTo>
                  <a:lnTo>
                    <a:pt x="9895" y="12473"/>
                  </a:lnTo>
                  <a:lnTo>
                    <a:pt x="10976" y="13222"/>
                  </a:lnTo>
                  <a:lnTo>
                    <a:pt x="13138" y="13970"/>
                  </a:lnTo>
                  <a:lnTo>
                    <a:pt x="14219" y="15051"/>
                  </a:lnTo>
                  <a:lnTo>
                    <a:pt x="14968" y="14718"/>
                  </a:lnTo>
                  <a:lnTo>
                    <a:pt x="16381" y="15051"/>
                  </a:lnTo>
                  <a:lnTo>
                    <a:pt x="17795" y="16132"/>
                  </a:lnTo>
                  <a:lnTo>
                    <a:pt x="17046" y="16465"/>
                  </a:lnTo>
                  <a:lnTo>
                    <a:pt x="17795" y="18211"/>
                  </a:lnTo>
                  <a:lnTo>
                    <a:pt x="17046" y="18211"/>
                  </a:lnTo>
                  <a:lnTo>
                    <a:pt x="15965" y="17130"/>
                  </a:lnTo>
                  <a:lnTo>
                    <a:pt x="14552" y="16797"/>
                  </a:lnTo>
                  <a:lnTo>
                    <a:pt x="12806" y="18211"/>
                  </a:lnTo>
                  <a:lnTo>
                    <a:pt x="12057" y="17130"/>
                  </a:lnTo>
                  <a:lnTo>
                    <a:pt x="10976" y="16382"/>
                  </a:lnTo>
                  <a:lnTo>
                    <a:pt x="9895" y="16382"/>
                  </a:lnTo>
                  <a:lnTo>
                    <a:pt x="8149" y="15633"/>
                  </a:lnTo>
                  <a:lnTo>
                    <a:pt x="7401" y="15966"/>
                  </a:lnTo>
                  <a:lnTo>
                    <a:pt x="8149" y="17379"/>
                  </a:lnTo>
                  <a:lnTo>
                    <a:pt x="9230" y="17379"/>
                  </a:lnTo>
                  <a:lnTo>
                    <a:pt x="9978" y="18128"/>
                  </a:lnTo>
                  <a:lnTo>
                    <a:pt x="9230" y="18460"/>
                  </a:lnTo>
                  <a:lnTo>
                    <a:pt x="11725" y="20622"/>
                  </a:lnTo>
                  <a:lnTo>
                    <a:pt x="10976" y="20955"/>
                  </a:lnTo>
                  <a:lnTo>
                    <a:pt x="9563" y="20207"/>
                  </a:lnTo>
                  <a:lnTo>
                    <a:pt x="8482" y="20207"/>
                  </a:lnTo>
                  <a:lnTo>
                    <a:pt x="7401" y="19126"/>
                  </a:lnTo>
                  <a:lnTo>
                    <a:pt x="6320" y="18793"/>
                  </a:lnTo>
                  <a:lnTo>
                    <a:pt x="5239" y="18460"/>
                  </a:lnTo>
                  <a:lnTo>
                    <a:pt x="4906" y="20622"/>
                  </a:lnTo>
                  <a:lnTo>
                    <a:pt x="6652" y="20955"/>
                  </a:lnTo>
                  <a:lnTo>
                    <a:pt x="6652" y="22036"/>
                  </a:lnTo>
                  <a:lnTo>
                    <a:pt x="6320" y="22784"/>
                  </a:lnTo>
                  <a:lnTo>
                    <a:pt x="4906" y="22452"/>
                  </a:lnTo>
                  <a:lnTo>
                    <a:pt x="4573" y="21704"/>
                  </a:lnTo>
                  <a:lnTo>
                    <a:pt x="2827" y="20955"/>
                  </a:lnTo>
                  <a:lnTo>
                    <a:pt x="2495" y="20207"/>
                  </a:lnTo>
                  <a:lnTo>
                    <a:pt x="1746" y="20207"/>
                  </a:lnTo>
                  <a:lnTo>
                    <a:pt x="333" y="18460"/>
                  </a:lnTo>
                  <a:lnTo>
                    <a:pt x="1414" y="17047"/>
                  </a:lnTo>
                  <a:lnTo>
                    <a:pt x="1414" y="16298"/>
                  </a:lnTo>
                  <a:lnTo>
                    <a:pt x="0" y="14552"/>
                  </a:lnTo>
                  <a:lnTo>
                    <a:pt x="0" y="13804"/>
                  </a:lnTo>
                  <a:lnTo>
                    <a:pt x="1746" y="13055"/>
                  </a:lnTo>
                  <a:lnTo>
                    <a:pt x="1414" y="12307"/>
                  </a:lnTo>
                  <a:lnTo>
                    <a:pt x="3160" y="11974"/>
                  </a:lnTo>
                  <a:lnTo>
                    <a:pt x="2827" y="10893"/>
                  </a:lnTo>
                  <a:lnTo>
                    <a:pt x="4989" y="9480"/>
                  </a:lnTo>
                  <a:lnTo>
                    <a:pt x="7151" y="8731"/>
                  </a:lnTo>
                  <a:lnTo>
                    <a:pt x="8565" y="10145"/>
                  </a:lnTo>
                  <a:lnTo>
                    <a:pt x="8565" y="11559"/>
                  </a:lnTo>
                  <a:lnTo>
                    <a:pt x="9646" y="11226"/>
                  </a:lnTo>
                  <a:lnTo>
                    <a:pt x="7900" y="9064"/>
                  </a:lnTo>
                  <a:lnTo>
                    <a:pt x="8232" y="7983"/>
                  </a:lnTo>
                  <a:lnTo>
                    <a:pt x="6070" y="7234"/>
                  </a:lnTo>
                  <a:lnTo>
                    <a:pt x="4657" y="6153"/>
                  </a:lnTo>
                  <a:lnTo>
                    <a:pt x="4989" y="5405"/>
                  </a:lnTo>
                  <a:lnTo>
                    <a:pt x="6403" y="6153"/>
                  </a:lnTo>
                  <a:lnTo>
                    <a:pt x="6735" y="4407"/>
                  </a:lnTo>
                  <a:lnTo>
                    <a:pt x="4241" y="3659"/>
                  </a:lnTo>
                  <a:lnTo>
                    <a:pt x="4573" y="2578"/>
                  </a:lnTo>
                  <a:lnTo>
                    <a:pt x="5322" y="2910"/>
                  </a:lnTo>
                  <a:lnTo>
                    <a:pt x="6403" y="2162"/>
                  </a:lnTo>
                  <a:lnTo>
                    <a:pt x="7484" y="2162"/>
                  </a:lnTo>
                  <a:lnTo>
                    <a:pt x="8232" y="1081"/>
                  </a:lnTo>
                  <a:lnTo>
                    <a:pt x="7151" y="0"/>
                  </a:lnTo>
                  <a:lnTo>
                    <a:pt x="8565" y="0"/>
                  </a:lnTo>
                  <a:lnTo>
                    <a:pt x="10311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7115476" y="5163028"/>
              <a:ext cx="6402" cy="2162"/>
            </a:xfrm>
            <a:custGeom>
              <a:rect b="b" l="l" r="r" t="t"/>
              <a:pathLst>
                <a:path extrusionOk="0" h="2162" w="6402">
                  <a:moveTo>
                    <a:pt x="915" y="416"/>
                  </a:moveTo>
                  <a:lnTo>
                    <a:pt x="3409" y="416"/>
                  </a:lnTo>
                  <a:lnTo>
                    <a:pt x="4158" y="1164"/>
                  </a:lnTo>
                  <a:lnTo>
                    <a:pt x="4906" y="416"/>
                  </a:lnTo>
                  <a:lnTo>
                    <a:pt x="5655" y="748"/>
                  </a:lnTo>
                  <a:lnTo>
                    <a:pt x="6403" y="1829"/>
                  </a:lnTo>
                  <a:lnTo>
                    <a:pt x="5655" y="2162"/>
                  </a:lnTo>
                  <a:lnTo>
                    <a:pt x="4241" y="1829"/>
                  </a:lnTo>
                  <a:lnTo>
                    <a:pt x="2827" y="1081"/>
                  </a:lnTo>
                  <a:lnTo>
                    <a:pt x="0" y="748"/>
                  </a:lnTo>
                  <a:lnTo>
                    <a:pt x="333" y="0"/>
                  </a:lnTo>
                  <a:lnTo>
                    <a:pt x="1081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7090364" y="5158455"/>
              <a:ext cx="1746" cy="1080"/>
            </a:xfrm>
            <a:custGeom>
              <a:rect b="b" l="l" r="r" t="t"/>
              <a:pathLst>
                <a:path extrusionOk="0" h="1080" w="1746">
                  <a:moveTo>
                    <a:pt x="1746" y="1081"/>
                  </a:moveTo>
                  <a:lnTo>
                    <a:pt x="0" y="748"/>
                  </a:lnTo>
                  <a:lnTo>
                    <a:pt x="333" y="0"/>
                  </a:lnTo>
                  <a:lnTo>
                    <a:pt x="1746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8046213" y="2599614"/>
              <a:ext cx="4739" cy="4739"/>
            </a:xfrm>
            <a:custGeom>
              <a:rect b="b" l="l" r="r" t="t"/>
              <a:pathLst>
                <a:path extrusionOk="0" h="4739" w="4739">
                  <a:moveTo>
                    <a:pt x="1164" y="0"/>
                  </a:moveTo>
                  <a:lnTo>
                    <a:pt x="2578" y="748"/>
                  </a:lnTo>
                  <a:lnTo>
                    <a:pt x="3659" y="748"/>
                  </a:lnTo>
                  <a:lnTo>
                    <a:pt x="3991" y="1497"/>
                  </a:lnTo>
                  <a:lnTo>
                    <a:pt x="3991" y="2910"/>
                  </a:lnTo>
                  <a:lnTo>
                    <a:pt x="4740" y="3991"/>
                  </a:lnTo>
                  <a:lnTo>
                    <a:pt x="4407" y="4740"/>
                  </a:lnTo>
                  <a:lnTo>
                    <a:pt x="2245" y="3326"/>
                  </a:lnTo>
                  <a:lnTo>
                    <a:pt x="1497" y="1913"/>
                  </a:lnTo>
                  <a:lnTo>
                    <a:pt x="748" y="1164"/>
                  </a:lnTo>
                  <a:lnTo>
                    <a:pt x="0" y="83"/>
                  </a:lnTo>
                  <a:lnTo>
                    <a:pt x="108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8047461" y="2593710"/>
              <a:ext cx="4573" cy="3492"/>
            </a:xfrm>
            <a:custGeom>
              <a:rect b="b" l="l" r="r" t="t"/>
              <a:pathLst>
                <a:path extrusionOk="0" h="3492" w="4573">
                  <a:moveTo>
                    <a:pt x="998" y="249"/>
                  </a:moveTo>
                  <a:lnTo>
                    <a:pt x="3825" y="998"/>
                  </a:lnTo>
                  <a:lnTo>
                    <a:pt x="4573" y="1746"/>
                  </a:lnTo>
                  <a:lnTo>
                    <a:pt x="4241" y="3160"/>
                  </a:lnTo>
                  <a:lnTo>
                    <a:pt x="3908" y="3492"/>
                  </a:lnTo>
                  <a:lnTo>
                    <a:pt x="2495" y="1746"/>
                  </a:lnTo>
                  <a:lnTo>
                    <a:pt x="748" y="1414"/>
                  </a:lnTo>
                  <a:lnTo>
                    <a:pt x="0" y="0"/>
                  </a:lnTo>
                  <a:lnTo>
                    <a:pt x="1081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8039395" y="2585478"/>
              <a:ext cx="11059" cy="7816"/>
            </a:xfrm>
            <a:custGeom>
              <a:rect b="b" l="l" r="r" t="t"/>
              <a:pathLst>
                <a:path extrusionOk="0" h="7816" w="11059">
                  <a:moveTo>
                    <a:pt x="4490" y="3576"/>
                  </a:moveTo>
                  <a:lnTo>
                    <a:pt x="4740" y="4158"/>
                  </a:lnTo>
                  <a:lnTo>
                    <a:pt x="5821" y="4158"/>
                  </a:lnTo>
                  <a:lnTo>
                    <a:pt x="5821" y="5239"/>
                  </a:lnTo>
                  <a:lnTo>
                    <a:pt x="4407" y="5239"/>
                  </a:lnTo>
                  <a:lnTo>
                    <a:pt x="3659" y="5987"/>
                  </a:lnTo>
                  <a:lnTo>
                    <a:pt x="1497" y="5239"/>
                  </a:lnTo>
                  <a:lnTo>
                    <a:pt x="748" y="4906"/>
                  </a:lnTo>
                  <a:lnTo>
                    <a:pt x="0" y="3825"/>
                  </a:lnTo>
                  <a:lnTo>
                    <a:pt x="1746" y="3492"/>
                  </a:lnTo>
                  <a:lnTo>
                    <a:pt x="2079" y="3160"/>
                  </a:lnTo>
                  <a:lnTo>
                    <a:pt x="4074" y="3492"/>
                  </a:lnTo>
                  <a:lnTo>
                    <a:pt x="3160" y="2827"/>
                  </a:lnTo>
                  <a:lnTo>
                    <a:pt x="3908" y="0"/>
                  </a:lnTo>
                  <a:lnTo>
                    <a:pt x="5654" y="333"/>
                  </a:lnTo>
                  <a:lnTo>
                    <a:pt x="6735" y="2079"/>
                  </a:lnTo>
                  <a:lnTo>
                    <a:pt x="6735" y="2411"/>
                  </a:lnTo>
                  <a:lnTo>
                    <a:pt x="8897" y="3160"/>
                  </a:lnTo>
                  <a:lnTo>
                    <a:pt x="9978" y="4906"/>
                  </a:lnTo>
                  <a:lnTo>
                    <a:pt x="11059" y="5655"/>
                  </a:lnTo>
                  <a:lnTo>
                    <a:pt x="10727" y="7817"/>
                  </a:lnTo>
                  <a:lnTo>
                    <a:pt x="8980" y="6403"/>
                  </a:lnTo>
                  <a:lnTo>
                    <a:pt x="8232" y="5655"/>
                  </a:lnTo>
                  <a:lnTo>
                    <a:pt x="7484" y="5322"/>
                  </a:lnTo>
                  <a:lnTo>
                    <a:pt x="7151" y="4574"/>
                  </a:lnTo>
                  <a:lnTo>
                    <a:pt x="6403" y="3825"/>
                  </a:lnTo>
                  <a:lnTo>
                    <a:pt x="4657" y="3825"/>
                  </a:lnTo>
                  <a:lnTo>
                    <a:pt x="4407" y="357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8056275" y="2585311"/>
              <a:ext cx="1080" cy="1496"/>
            </a:xfrm>
            <a:custGeom>
              <a:rect b="b" l="l" r="r" t="t"/>
              <a:pathLst>
                <a:path extrusionOk="0" h="1496" w="1080">
                  <a:moveTo>
                    <a:pt x="748" y="1497"/>
                  </a:moveTo>
                  <a:lnTo>
                    <a:pt x="0" y="748"/>
                  </a:lnTo>
                  <a:lnTo>
                    <a:pt x="1081" y="0"/>
                  </a:lnTo>
                  <a:lnTo>
                    <a:pt x="748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8045631" y="2584979"/>
              <a:ext cx="7151" cy="5488"/>
            </a:xfrm>
            <a:custGeom>
              <a:rect b="b" l="l" r="r" t="t"/>
              <a:pathLst>
                <a:path extrusionOk="0" h="5488" w="7151">
                  <a:moveTo>
                    <a:pt x="2827" y="3576"/>
                  </a:moveTo>
                  <a:lnTo>
                    <a:pt x="1413" y="2827"/>
                  </a:lnTo>
                  <a:lnTo>
                    <a:pt x="332" y="1746"/>
                  </a:lnTo>
                  <a:lnTo>
                    <a:pt x="0" y="665"/>
                  </a:lnTo>
                  <a:lnTo>
                    <a:pt x="332" y="333"/>
                  </a:lnTo>
                  <a:lnTo>
                    <a:pt x="1746" y="0"/>
                  </a:lnTo>
                  <a:lnTo>
                    <a:pt x="2827" y="0"/>
                  </a:lnTo>
                  <a:lnTo>
                    <a:pt x="4989" y="1414"/>
                  </a:lnTo>
                  <a:lnTo>
                    <a:pt x="4657" y="2162"/>
                  </a:lnTo>
                  <a:lnTo>
                    <a:pt x="4989" y="2910"/>
                  </a:lnTo>
                  <a:lnTo>
                    <a:pt x="7151" y="3659"/>
                  </a:lnTo>
                  <a:lnTo>
                    <a:pt x="7151" y="4407"/>
                  </a:lnTo>
                  <a:lnTo>
                    <a:pt x="5737" y="5488"/>
                  </a:lnTo>
                  <a:lnTo>
                    <a:pt x="2910" y="374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8053032" y="2584230"/>
              <a:ext cx="3243" cy="3575"/>
            </a:xfrm>
            <a:custGeom>
              <a:rect b="b" l="l" r="r" t="t"/>
              <a:pathLst>
                <a:path extrusionOk="0" h="3575" w="3243">
                  <a:moveTo>
                    <a:pt x="3243" y="2162"/>
                  </a:moveTo>
                  <a:lnTo>
                    <a:pt x="2162" y="3576"/>
                  </a:lnTo>
                  <a:lnTo>
                    <a:pt x="1081" y="2827"/>
                  </a:lnTo>
                  <a:lnTo>
                    <a:pt x="0" y="2827"/>
                  </a:lnTo>
                  <a:lnTo>
                    <a:pt x="748" y="1746"/>
                  </a:lnTo>
                  <a:lnTo>
                    <a:pt x="416" y="333"/>
                  </a:lnTo>
                  <a:lnTo>
                    <a:pt x="748" y="0"/>
                  </a:lnTo>
                  <a:lnTo>
                    <a:pt x="1497" y="1414"/>
                  </a:lnTo>
                  <a:lnTo>
                    <a:pt x="3243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8051619" y="2583898"/>
              <a:ext cx="1496" cy="2494"/>
            </a:xfrm>
            <a:custGeom>
              <a:rect b="b" l="l" r="r" t="t"/>
              <a:pathLst>
                <a:path extrusionOk="0" h="2494" w="1496">
                  <a:moveTo>
                    <a:pt x="1497" y="2495"/>
                  </a:moveTo>
                  <a:lnTo>
                    <a:pt x="748" y="2495"/>
                  </a:lnTo>
                  <a:lnTo>
                    <a:pt x="0" y="1081"/>
                  </a:lnTo>
                  <a:lnTo>
                    <a:pt x="332" y="0"/>
                  </a:lnTo>
                  <a:lnTo>
                    <a:pt x="1081" y="1414"/>
                  </a:lnTo>
                  <a:lnTo>
                    <a:pt x="1413" y="249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10943116" y="3772929"/>
              <a:ext cx="2494" cy="3492"/>
            </a:xfrm>
            <a:custGeom>
              <a:rect b="b" l="l" r="r" t="t"/>
              <a:pathLst>
                <a:path extrusionOk="0" h="3492" w="2494">
                  <a:moveTo>
                    <a:pt x="2162" y="665"/>
                  </a:moveTo>
                  <a:lnTo>
                    <a:pt x="2495" y="1746"/>
                  </a:lnTo>
                  <a:lnTo>
                    <a:pt x="1413" y="1746"/>
                  </a:lnTo>
                  <a:lnTo>
                    <a:pt x="332" y="3492"/>
                  </a:lnTo>
                  <a:lnTo>
                    <a:pt x="0" y="3160"/>
                  </a:lnTo>
                  <a:lnTo>
                    <a:pt x="1081" y="333"/>
                  </a:lnTo>
                  <a:lnTo>
                    <a:pt x="2495" y="0"/>
                  </a:lnTo>
                  <a:lnTo>
                    <a:pt x="2162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6914161" y="3712309"/>
              <a:ext cx="3242" cy="5238"/>
            </a:xfrm>
            <a:custGeom>
              <a:rect b="b" l="l" r="r" t="t"/>
              <a:pathLst>
                <a:path extrusionOk="0" h="5238" w="3242">
                  <a:moveTo>
                    <a:pt x="2495" y="4158"/>
                  </a:moveTo>
                  <a:lnTo>
                    <a:pt x="1081" y="5239"/>
                  </a:lnTo>
                  <a:lnTo>
                    <a:pt x="333" y="4906"/>
                  </a:lnTo>
                  <a:lnTo>
                    <a:pt x="0" y="3160"/>
                  </a:lnTo>
                  <a:lnTo>
                    <a:pt x="748" y="1414"/>
                  </a:lnTo>
                  <a:lnTo>
                    <a:pt x="1829" y="0"/>
                  </a:lnTo>
                  <a:lnTo>
                    <a:pt x="2910" y="0"/>
                  </a:lnTo>
                  <a:lnTo>
                    <a:pt x="3243" y="1081"/>
                  </a:lnTo>
                  <a:lnTo>
                    <a:pt x="2910" y="3576"/>
                  </a:lnTo>
                  <a:lnTo>
                    <a:pt x="2578" y="432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11065019" y="3679795"/>
              <a:ext cx="5321" cy="9146"/>
            </a:xfrm>
            <a:custGeom>
              <a:rect b="b" l="l" r="r" t="t"/>
              <a:pathLst>
                <a:path extrusionOk="0" h="9146" w="5321">
                  <a:moveTo>
                    <a:pt x="2827" y="4490"/>
                  </a:moveTo>
                  <a:lnTo>
                    <a:pt x="2495" y="5904"/>
                  </a:lnTo>
                  <a:lnTo>
                    <a:pt x="2495" y="8066"/>
                  </a:lnTo>
                  <a:lnTo>
                    <a:pt x="2162" y="9147"/>
                  </a:lnTo>
                  <a:lnTo>
                    <a:pt x="1081" y="9147"/>
                  </a:lnTo>
                  <a:lnTo>
                    <a:pt x="332" y="8066"/>
                  </a:lnTo>
                  <a:lnTo>
                    <a:pt x="0" y="6320"/>
                  </a:lnTo>
                  <a:lnTo>
                    <a:pt x="0" y="4573"/>
                  </a:lnTo>
                  <a:lnTo>
                    <a:pt x="2162" y="2827"/>
                  </a:lnTo>
                  <a:lnTo>
                    <a:pt x="2495" y="2079"/>
                  </a:lnTo>
                  <a:lnTo>
                    <a:pt x="2827" y="333"/>
                  </a:lnTo>
                  <a:lnTo>
                    <a:pt x="3576" y="0"/>
                  </a:lnTo>
                  <a:lnTo>
                    <a:pt x="3908" y="748"/>
                  </a:lnTo>
                  <a:lnTo>
                    <a:pt x="5321" y="1081"/>
                  </a:lnTo>
                  <a:lnTo>
                    <a:pt x="4573" y="2827"/>
                  </a:lnTo>
                  <a:lnTo>
                    <a:pt x="2827" y="457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6904848" y="3598137"/>
              <a:ext cx="1829" cy="2161"/>
            </a:xfrm>
            <a:custGeom>
              <a:rect b="b" l="l" r="r" t="t"/>
              <a:pathLst>
                <a:path extrusionOk="0" h="2161" w="1829">
                  <a:moveTo>
                    <a:pt x="1414" y="2162"/>
                  </a:moveTo>
                  <a:lnTo>
                    <a:pt x="333" y="2162"/>
                  </a:lnTo>
                  <a:lnTo>
                    <a:pt x="0" y="1414"/>
                  </a:lnTo>
                  <a:lnTo>
                    <a:pt x="748" y="0"/>
                  </a:lnTo>
                  <a:lnTo>
                    <a:pt x="1497" y="0"/>
                  </a:lnTo>
                  <a:lnTo>
                    <a:pt x="1829" y="748"/>
                  </a:lnTo>
                  <a:lnTo>
                    <a:pt x="1497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6900524" y="3593148"/>
              <a:ext cx="3242" cy="2910"/>
            </a:xfrm>
            <a:custGeom>
              <a:rect b="b" l="l" r="r" t="t"/>
              <a:pathLst>
                <a:path extrusionOk="0" h="2910" w="3242">
                  <a:moveTo>
                    <a:pt x="3243" y="1829"/>
                  </a:moveTo>
                  <a:lnTo>
                    <a:pt x="2910" y="2910"/>
                  </a:lnTo>
                  <a:lnTo>
                    <a:pt x="2162" y="2910"/>
                  </a:lnTo>
                  <a:lnTo>
                    <a:pt x="748" y="2162"/>
                  </a:lnTo>
                  <a:lnTo>
                    <a:pt x="0" y="1414"/>
                  </a:lnTo>
                  <a:lnTo>
                    <a:pt x="1081" y="0"/>
                  </a:lnTo>
                  <a:lnTo>
                    <a:pt x="2827" y="1414"/>
                  </a:lnTo>
                  <a:lnTo>
                    <a:pt x="3160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6930210" y="3669152"/>
              <a:ext cx="3908" cy="9063"/>
            </a:xfrm>
            <a:custGeom>
              <a:rect b="b" l="l" r="r" t="t"/>
              <a:pathLst>
                <a:path extrusionOk="0" h="9063" w="3908">
                  <a:moveTo>
                    <a:pt x="2495" y="9064"/>
                  </a:moveTo>
                  <a:lnTo>
                    <a:pt x="1746" y="8315"/>
                  </a:lnTo>
                  <a:lnTo>
                    <a:pt x="333" y="7567"/>
                  </a:lnTo>
                  <a:lnTo>
                    <a:pt x="0" y="6819"/>
                  </a:lnTo>
                  <a:lnTo>
                    <a:pt x="0" y="4657"/>
                  </a:lnTo>
                  <a:lnTo>
                    <a:pt x="333" y="3908"/>
                  </a:lnTo>
                  <a:lnTo>
                    <a:pt x="2827" y="0"/>
                  </a:lnTo>
                  <a:lnTo>
                    <a:pt x="3908" y="748"/>
                  </a:lnTo>
                  <a:lnTo>
                    <a:pt x="3908" y="3243"/>
                  </a:lnTo>
                  <a:lnTo>
                    <a:pt x="3576" y="6070"/>
                  </a:lnTo>
                  <a:lnTo>
                    <a:pt x="3243" y="7484"/>
                  </a:lnTo>
                  <a:lnTo>
                    <a:pt x="2495" y="8898"/>
                  </a:lnTo>
                  <a:lnTo>
                    <a:pt x="2495" y="889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6897364" y="3577099"/>
              <a:ext cx="1829" cy="1746"/>
            </a:xfrm>
            <a:custGeom>
              <a:rect b="b" l="l" r="r" t="t"/>
              <a:pathLst>
                <a:path extrusionOk="0" h="1746" w="1829">
                  <a:moveTo>
                    <a:pt x="1414" y="1746"/>
                  </a:moveTo>
                  <a:lnTo>
                    <a:pt x="0" y="1414"/>
                  </a:lnTo>
                  <a:lnTo>
                    <a:pt x="748" y="333"/>
                  </a:lnTo>
                  <a:lnTo>
                    <a:pt x="1829" y="0"/>
                  </a:lnTo>
                  <a:lnTo>
                    <a:pt x="1497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9645173" y="3895915"/>
              <a:ext cx="748" cy="1081"/>
            </a:xfrm>
            <a:custGeom>
              <a:rect b="b" l="l" r="r" t="t"/>
              <a:pathLst>
                <a:path extrusionOk="0" h="1081" w="748">
                  <a:moveTo>
                    <a:pt x="748" y="333"/>
                  </a:moveTo>
                  <a:lnTo>
                    <a:pt x="748" y="1081"/>
                  </a:lnTo>
                  <a:lnTo>
                    <a:pt x="0" y="748"/>
                  </a:lnTo>
                  <a:lnTo>
                    <a:pt x="748" y="0"/>
                  </a:lnTo>
                  <a:lnTo>
                    <a:pt x="748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8429801" y="3167561"/>
              <a:ext cx="4656" cy="3908"/>
            </a:xfrm>
            <a:custGeom>
              <a:rect b="b" l="l" r="r" t="t"/>
              <a:pathLst>
                <a:path extrusionOk="0" h="3908" w="4656">
                  <a:moveTo>
                    <a:pt x="4574" y="2827"/>
                  </a:moveTo>
                  <a:lnTo>
                    <a:pt x="3825" y="3908"/>
                  </a:lnTo>
                  <a:lnTo>
                    <a:pt x="2079" y="3160"/>
                  </a:lnTo>
                  <a:lnTo>
                    <a:pt x="333" y="2079"/>
                  </a:lnTo>
                  <a:lnTo>
                    <a:pt x="333" y="333"/>
                  </a:lnTo>
                  <a:lnTo>
                    <a:pt x="0" y="0"/>
                  </a:lnTo>
                  <a:lnTo>
                    <a:pt x="2162" y="0"/>
                  </a:lnTo>
                  <a:lnTo>
                    <a:pt x="3576" y="1081"/>
                  </a:lnTo>
                  <a:lnTo>
                    <a:pt x="4324" y="1829"/>
                  </a:lnTo>
                  <a:lnTo>
                    <a:pt x="4657" y="291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8426973" y="3165067"/>
              <a:ext cx="2827" cy="1413"/>
            </a:xfrm>
            <a:custGeom>
              <a:rect b="b" l="l" r="r" t="t"/>
              <a:pathLst>
                <a:path extrusionOk="0" h="1413" w="2827">
                  <a:moveTo>
                    <a:pt x="1746" y="1414"/>
                  </a:moveTo>
                  <a:lnTo>
                    <a:pt x="0" y="1081"/>
                  </a:lnTo>
                  <a:lnTo>
                    <a:pt x="0" y="333"/>
                  </a:lnTo>
                  <a:lnTo>
                    <a:pt x="1414" y="0"/>
                  </a:lnTo>
                  <a:lnTo>
                    <a:pt x="2827" y="1081"/>
                  </a:lnTo>
                  <a:lnTo>
                    <a:pt x="1746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11072503" y="3667073"/>
              <a:ext cx="2494" cy="1829"/>
            </a:xfrm>
            <a:custGeom>
              <a:rect b="b" l="l" r="r" t="t"/>
              <a:pathLst>
                <a:path extrusionOk="0" h="1829" w="2494">
                  <a:moveTo>
                    <a:pt x="1413" y="1497"/>
                  </a:moveTo>
                  <a:lnTo>
                    <a:pt x="1081" y="1829"/>
                  </a:lnTo>
                  <a:lnTo>
                    <a:pt x="332" y="1497"/>
                  </a:lnTo>
                  <a:lnTo>
                    <a:pt x="0" y="748"/>
                  </a:lnTo>
                  <a:lnTo>
                    <a:pt x="1746" y="0"/>
                  </a:lnTo>
                  <a:lnTo>
                    <a:pt x="2495" y="748"/>
                  </a:lnTo>
                  <a:lnTo>
                    <a:pt x="1413" y="149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11077492" y="3647115"/>
              <a:ext cx="2161" cy="3243"/>
            </a:xfrm>
            <a:custGeom>
              <a:rect b="b" l="l" r="r" t="t"/>
              <a:pathLst>
                <a:path extrusionOk="0" h="3243" w="2161">
                  <a:moveTo>
                    <a:pt x="1829" y="3243"/>
                  </a:moveTo>
                  <a:lnTo>
                    <a:pt x="1081" y="3243"/>
                  </a:lnTo>
                  <a:lnTo>
                    <a:pt x="0" y="1081"/>
                  </a:lnTo>
                  <a:lnTo>
                    <a:pt x="332" y="0"/>
                  </a:lnTo>
                  <a:lnTo>
                    <a:pt x="1413" y="0"/>
                  </a:lnTo>
                  <a:lnTo>
                    <a:pt x="1413" y="1081"/>
                  </a:lnTo>
                  <a:lnTo>
                    <a:pt x="2162" y="1829"/>
                  </a:lnTo>
                  <a:lnTo>
                    <a:pt x="1829" y="32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11079238" y="3642459"/>
              <a:ext cx="1829" cy="3991"/>
            </a:xfrm>
            <a:custGeom>
              <a:rect b="b" l="l" r="r" t="t"/>
              <a:pathLst>
                <a:path extrusionOk="0" h="3991" w="1829">
                  <a:moveTo>
                    <a:pt x="1830" y="2162"/>
                  </a:moveTo>
                  <a:lnTo>
                    <a:pt x="1081" y="2910"/>
                  </a:lnTo>
                  <a:lnTo>
                    <a:pt x="1413" y="3991"/>
                  </a:lnTo>
                  <a:lnTo>
                    <a:pt x="0" y="3991"/>
                  </a:lnTo>
                  <a:lnTo>
                    <a:pt x="0" y="1497"/>
                  </a:lnTo>
                  <a:lnTo>
                    <a:pt x="333" y="748"/>
                  </a:lnTo>
                  <a:lnTo>
                    <a:pt x="1746" y="0"/>
                  </a:lnTo>
                  <a:lnTo>
                    <a:pt x="1413" y="1746"/>
                  </a:lnTo>
                  <a:lnTo>
                    <a:pt x="1746" y="207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11072918" y="3617097"/>
              <a:ext cx="1413" cy="748"/>
            </a:xfrm>
            <a:custGeom>
              <a:rect b="b" l="l" r="r" t="t"/>
              <a:pathLst>
                <a:path extrusionOk="0" h="748" w="1413">
                  <a:moveTo>
                    <a:pt x="1414" y="748"/>
                  </a:moveTo>
                  <a:lnTo>
                    <a:pt x="333" y="748"/>
                  </a:lnTo>
                  <a:lnTo>
                    <a:pt x="0" y="0"/>
                  </a:lnTo>
                  <a:lnTo>
                    <a:pt x="1414" y="0"/>
                  </a:lnTo>
                  <a:lnTo>
                    <a:pt x="1414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11067181" y="3575685"/>
              <a:ext cx="1829" cy="2827"/>
            </a:xfrm>
            <a:custGeom>
              <a:rect b="b" l="l" r="r" t="t"/>
              <a:pathLst>
                <a:path extrusionOk="0" h="2827" w="1829">
                  <a:moveTo>
                    <a:pt x="333" y="2827"/>
                  </a:moveTo>
                  <a:lnTo>
                    <a:pt x="0" y="2079"/>
                  </a:lnTo>
                  <a:lnTo>
                    <a:pt x="0" y="333"/>
                  </a:lnTo>
                  <a:lnTo>
                    <a:pt x="1081" y="0"/>
                  </a:lnTo>
                  <a:lnTo>
                    <a:pt x="1830" y="1081"/>
                  </a:lnTo>
                  <a:lnTo>
                    <a:pt x="416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11061776" y="3561383"/>
              <a:ext cx="1496" cy="1829"/>
            </a:xfrm>
            <a:custGeom>
              <a:rect b="b" l="l" r="r" t="t"/>
              <a:pathLst>
                <a:path extrusionOk="0" h="1829" w="1496">
                  <a:moveTo>
                    <a:pt x="1413" y="1746"/>
                  </a:moveTo>
                  <a:lnTo>
                    <a:pt x="0" y="1414"/>
                  </a:lnTo>
                  <a:lnTo>
                    <a:pt x="0" y="333"/>
                  </a:lnTo>
                  <a:lnTo>
                    <a:pt x="748" y="0"/>
                  </a:lnTo>
                  <a:lnTo>
                    <a:pt x="1497" y="748"/>
                  </a:lnTo>
                  <a:lnTo>
                    <a:pt x="1497" y="182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6911999" y="3607118"/>
              <a:ext cx="1829" cy="3243"/>
            </a:xfrm>
            <a:custGeom>
              <a:rect b="b" l="l" r="r" t="t"/>
              <a:pathLst>
                <a:path extrusionOk="0" h="3243" w="1829">
                  <a:moveTo>
                    <a:pt x="1081" y="0"/>
                  </a:moveTo>
                  <a:lnTo>
                    <a:pt x="1829" y="1414"/>
                  </a:lnTo>
                  <a:lnTo>
                    <a:pt x="1829" y="2495"/>
                  </a:lnTo>
                  <a:lnTo>
                    <a:pt x="1081" y="3243"/>
                  </a:lnTo>
                  <a:lnTo>
                    <a:pt x="333" y="2910"/>
                  </a:lnTo>
                  <a:lnTo>
                    <a:pt x="0" y="1829"/>
                  </a:lnTo>
                  <a:lnTo>
                    <a:pt x="108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9297092" y="4451306"/>
              <a:ext cx="9978" cy="12140"/>
            </a:xfrm>
            <a:custGeom>
              <a:rect b="b" l="l" r="r" t="t"/>
              <a:pathLst>
                <a:path extrusionOk="0" h="12140" w="9978">
                  <a:moveTo>
                    <a:pt x="8565" y="2412"/>
                  </a:moveTo>
                  <a:lnTo>
                    <a:pt x="9978" y="5654"/>
                  </a:lnTo>
                  <a:lnTo>
                    <a:pt x="9230" y="7817"/>
                  </a:lnTo>
                  <a:lnTo>
                    <a:pt x="7816" y="9230"/>
                  </a:lnTo>
                  <a:lnTo>
                    <a:pt x="8149" y="10311"/>
                  </a:lnTo>
                  <a:lnTo>
                    <a:pt x="7068" y="11392"/>
                  </a:lnTo>
                  <a:lnTo>
                    <a:pt x="5322" y="12141"/>
                  </a:lnTo>
                  <a:lnTo>
                    <a:pt x="3576" y="12141"/>
                  </a:lnTo>
                  <a:lnTo>
                    <a:pt x="1413" y="11808"/>
                  </a:lnTo>
                  <a:lnTo>
                    <a:pt x="1081" y="12141"/>
                  </a:lnTo>
                  <a:lnTo>
                    <a:pt x="0" y="11059"/>
                  </a:lnTo>
                  <a:lnTo>
                    <a:pt x="748" y="10311"/>
                  </a:lnTo>
                  <a:lnTo>
                    <a:pt x="1081" y="8898"/>
                  </a:lnTo>
                  <a:lnTo>
                    <a:pt x="1413" y="6403"/>
                  </a:lnTo>
                  <a:lnTo>
                    <a:pt x="2162" y="4989"/>
                  </a:lnTo>
                  <a:lnTo>
                    <a:pt x="3908" y="3576"/>
                  </a:lnTo>
                  <a:lnTo>
                    <a:pt x="4241" y="2827"/>
                  </a:lnTo>
                  <a:lnTo>
                    <a:pt x="4989" y="1081"/>
                  </a:lnTo>
                  <a:lnTo>
                    <a:pt x="6403" y="0"/>
                  </a:lnTo>
                  <a:lnTo>
                    <a:pt x="7816" y="333"/>
                  </a:lnTo>
                  <a:lnTo>
                    <a:pt x="8565" y="249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9418246" y="4444071"/>
              <a:ext cx="3243" cy="2161"/>
            </a:xfrm>
            <a:custGeom>
              <a:rect b="b" l="l" r="r" t="t"/>
              <a:pathLst>
                <a:path extrusionOk="0" h="2161" w="3243">
                  <a:moveTo>
                    <a:pt x="1081" y="2162"/>
                  </a:moveTo>
                  <a:lnTo>
                    <a:pt x="0" y="1081"/>
                  </a:lnTo>
                  <a:lnTo>
                    <a:pt x="1414" y="332"/>
                  </a:lnTo>
                  <a:lnTo>
                    <a:pt x="2495" y="0"/>
                  </a:lnTo>
                  <a:lnTo>
                    <a:pt x="3243" y="332"/>
                  </a:lnTo>
                  <a:lnTo>
                    <a:pt x="2910" y="1081"/>
                  </a:lnTo>
                  <a:lnTo>
                    <a:pt x="1164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11469893" y="4460869"/>
              <a:ext cx="1746" cy="1413"/>
            </a:xfrm>
            <a:custGeom>
              <a:rect b="b" l="l" r="r" t="t"/>
              <a:pathLst>
                <a:path extrusionOk="0" h="1413" w="1746">
                  <a:moveTo>
                    <a:pt x="749" y="1414"/>
                  </a:moveTo>
                  <a:lnTo>
                    <a:pt x="0" y="0"/>
                  </a:lnTo>
                  <a:lnTo>
                    <a:pt x="1414" y="0"/>
                  </a:lnTo>
                  <a:lnTo>
                    <a:pt x="1746" y="1414"/>
                  </a:lnTo>
                  <a:lnTo>
                    <a:pt x="665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11419170" y="4453468"/>
              <a:ext cx="49226" cy="52969"/>
            </a:xfrm>
            <a:custGeom>
              <a:rect b="b" l="l" r="r" t="t"/>
              <a:pathLst>
                <a:path extrusionOk="0" h="52969" w="49226">
                  <a:moveTo>
                    <a:pt x="1830" y="249"/>
                  </a:moveTo>
                  <a:lnTo>
                    <a:pt x="2578" y="582"/>
                  </a:lnTo>
                  <a:lnTo>
                    <a:pt x="4324" y="3825"/>
                  </a:lnTo>
                  <a:lnTo>
                    <a:pt x="5405" y="4906"/>
                  </a:lnTo>
                  <a:lnTo>
                    <a:pt x="6486" y="4573"/>
                  </a:lnTo>
                  <a:lnTo>
                    <a:pt x="7234" y="3492"/>
                  </a:lnTo>
                  <a:lnTo>
                    <a:pt x="10477" y="5239"/>
                  </a:lnTo>
                  <a:lnTo>
                    <a:pt x="11558" y="6985"/>
                  </a:lnTo>
                  <a:lnTo>
                    <a:pt x="14053" y="9147"/>
                  </a:lnTo>
                  <a:lnTo>
                    <a:pt x="15134" y="10561"/>
                  </a:lnTo>
                  <a:lnTo>
                    <a:pt x="15466" y="11642"/>
                  </a:lnTo>
                  <a:lnTo>
                    <a:pt x="16880" y="13055"/>
                  </a:lnTo>
                  <a:lnTo>
                    <a:pt x="17213" y="13803"/>
                  </a:lnTo>
                  <a:lnTo>
                    <a:pt x="17961" y="13803"/>
                  </a:lnTo>
                  <a:lnTo>
                    <a:pt x="19042" y="14885"/>
                  </a:lnTo>
                  <a:lnTo>
                    <a:pt x="22285" y="15633"/>
                  </a:lnTo>
                  <a:lnTo>
                    <a:pt x="22618" y="16714"/>
                  </a:lnTo>
                  <a:lnTo>
                    <a:pt x="22618" y="18128"/>
                  </a:lnTo>
                  <a:lnTo>
                    <a:pt x="23699" y="19541"/>
                  </a:lnTo>
                  <a:lnTo>
                    <a:pt x="25113" y="19874"/>
                  </a:lnTo>
                  <a:lnTo>
                    <a:pt x="24031" y="21620"/>
                  </a:lnTo>
                  <a:lnTo>
                    <a:pt x="24364" y="22368"/>
                  </a:lnTo>
                  <a:lnTo>
                    <a:pt x="25777" y="24115"/>
                  </a:lnTo>
                  <a:lnTo>
                    <a:pt x="26110" y="24115"/>
                  </a:lnTo>
                  <a:lnTo>
                    <a:pt x="27524" y="25861"/>
                  </a:lnTo>
                  <a:lnTo>
                    <a:pt x="27191" y="27275"/>
                  </a:lnTo>
                  <a:lnTo>
                    <a:pt x="29686" y="28023"/>
                  </a:lnTo>
                  <a:lnTo>
                    <a:pt x="31099" y="29769"/>
                  </a:lnTo>
                  <a:lnTo>
                    <a:pt x="32180" y="29769"/>
                  </a:lnTo>
                  <a:lnTo>
                    <a:pt x="33261" y="30518"/>
                  </a:lnTo>
                  <a:lnTo>
                    <a:pt x="35008" y="31931"/>
                  </a:lnTo>
                  <a:lnTo>
                    <a:pt x="34675" y="33012"/>
                  </a:lnTo>
                  <a:lnTo>
                    <a:pt x="35756" y="33012"/>
                  </a:lnTo>
                  <a:lnTo>
                    <a:pt x="37170" y="34759"/>
                  </a:lnTo>
                  <a:lnTo>
                    <a:pt x="39331" y="36172"/>
                  </a:lnTo>
                  <a:lnTo>
                    <a:pt x="39331" y="36921"/>
                  </a:lnTo>
                  <a:lnTo>
                    <a:pt x="40412" y="37253"/>
                  </a:lnTo>
                  <a:lnTo>
                    <a:pt x="41494" y="38334"/>
                  </a:lnTo>
                  <a:lnTo>
                    <a:pt x="41494" y="39083"/>
                  </a:lnTo>
                  <a:lnTo>
                    <a:pt x="42575" y="41245"/>
                  </a:lnTo>
                  <a:lnTo>
                    <a:pt x="43988" y="42658"/>
                  </a:lnTo>
                  <a:lnTo>
                    <a:pt x="44321" y="42326"/>
                  </a:lnTo>
                  <a:lnTo>
                    <a:pt x="45734" y="44488"/>
                  </a:lnTo>
                  <a:lnTo>
                    <a:pt x="47481" y="44820"/>
                  </a:lnTo>
                  <a:lnTo>
                    <a:pt x="48562" y="45901"/>
                  </a:lnTo>
                  <a:lnTo>
                    <a:pt x="48562" y="47315"/>
                  </a:lnTo>
                  <a:lnTo>
                    <a:pt x="48894" y="48729"/>
                  </a:lnTo>
                  <a:lnTo>
                    <a:pt x="49227" y="49061"/>
                  </a:lnTo>
                  <a:lnTo>
                    <a:pt x="48479" y="51223"/>
                  </a:lnTo>
                  <a:lnTo>
                    <a:pt x="45984" y="52637"/>
                  </a:lnTo>
                  <a:lnTo>
                    <a:pt x="45651" y="51556"/>
                  </a:lnTo>
                  <a:lnTo>
                    <a:pt x="44570" y="51889"/>
                  </a:lnTo>
                  <a:lnTo>
                    <a:pt x="43489" y="52970"/>
                  </a:lnTo>
                  <a:lnTo>
                    <a:pt x="41328" y="50142"/>
                  </a:lnTo>
                  <a:lnTo>
                    <a:pt x="39914" y="50142"/>
                  </a:lnTo>
                  <a:lnTo>
                    <a:pt x="39581" y="49394"/>
                  </a:lnTo>
                  <a:lnTo>
                    <a:pt x="38833" y="49394"/>
                  </a:lnTo>
                  <a:lnTo>
                    <a:pt x="38084" y="50475"/>
                  </a:lnTo>
                  <a:lnTo>
                    <a:pt x="34841" y="47232"/>
                  </a:lnTo>
                  <a:lnTo>
                    <a:pt x="34093" y="47232"/>
                  </a:lnTo>
                  <a:lnTo>
                    <a:pt x="32679" y="45485"/>
                  </a:lnTo>
                  <a:lnTo>
                    <a:pt x="33012" y="42658"/>
                  </a:lnTo>
                  <a:lnTo>
                    <a:pt x="30517" y="42658"/>
                  </a:lnTo>
                  <a:lnTo>
                    <a:pt x="29436" y="41910"/>
                  </a:lnTo>
                  <a:lnTo>
                    <a:pt x="29104" y="41161"/>
                  </a:lnTo>
                  <a:lnTo>
                    <a:pt x="28356" y="40829"/>
                  </a:lnTo>
                  <a:lnTo>
                    <a:pt x="27275" y="40829"/>
                  </a:lnTo>
                  <a:lnTo>
                    <a:pt x="27275" y="39748"/>
                  </a:lnTo>
                  <a:lnTo>
                    <a:pt x="26526" y="38002"/>
                  </a:lnTo>
                  <a:lnTo>
                    <a:pt x="25113" y="38334"/>
                  </a:lnTo>
                  <a:lnTo>
                    <a:pt x="22285" y="36588"/>
                  </a:lnTo>
                  <a:lnTo>
                    <a:pt x="21953" y="35840"/>
                  </a:lnTo>
                  <a:lnTo>
                    <a:pt x="21953" y="34759"/>
                  </a:lnTo>
                  <a:lnTo>
                    <a:pt x="20872" y="35507"/>
                  </a:lnTo>
                  <a:lnTo>
                    <a:pt x="18710" y="34426"/>
                  </a:lnTo>
                  <a:lnTo>
                    <a:pt x="18377" y="33012"/>
                  </a:lnTo>
                  <a:lnTo>
                    <a:pt x="16963" y="31931"/>
                  </a:lnTo>
                  <a:lnTo>
                    <a:pt x="16215" y="30185"/>
                  </a:lnTo>
                  <a:lnTo>
                    <a:pt x="14469" y="29853"/>
                  </a:lnTo>
                  <a:lnTo>
                    <a:pt x="15217" y="29104"/>
                  </a:lnTo>
                  <a:lnTo>
                    <a:pt x="14136" y="28023"/>
                  </a:lnTo>
                  <a:lnTo>
                    <a:pt x="13055" y="27690"/>
                  </a:lnTo>
                  <a:lnTo>
                    <a:pt x="11974" y="25196"/>
                  </a:lnTo>
                  <a:lnTo>
                    <a:pt x="11974" y="23782"/>
                  </a:lnTo>
                  <a:lnTo>
                    <a:pt x="11226" y="22701"/>
                  </a:lnTo>
                  <a:lnTo>
                    <a:pt x="10145" y="22701"/>
                  </a:lnTo>
                  <a:lnTo>
                    <a:pt x="9396" y="20539"/>
                  </a:lnTo>
                  <a:lnTo>
                    <a:pt x="9729" y="19791"/>
                  </a:lnTo>
                  <a:lnTo>
                    <a:pt x="7234" y="18377"/>
                  </a:lnTo>
                  <a:lnTo>
                    <a:pt x="6153" y="17629"/>
                  </a:lnTo>
                  <a:lnTo>
                    <a:pt x="4740" y="15467"/>
                  </a:lnTo>
                  <a:lnTo>
                    <a:pt x="5821" y="14718"/>
                  </a:lnTo>
                  <a:lnTo>
                    <a:pt x="5072" y="13970"/>
                  </a:lnTo>
                  <a:lnTo>
                    <a:pt x="4324" y="12889"/>
                  </a:lnTo>
                  <a:lnTo>
                    <a:pt x="4324" y="11143"/>
                  </a:lnTo>
                  <a:lnTo>
                    <a:pt x="2578" y="10062"/>
                  </a:lnTo>
                  <a:lnTo>
                    <a:pt x="2578" y="7900"/>
                  </a:lnTo>
                  <a:lnTo>
                    <a:pt x="1830" y="6819"/>
                  </a:lnTo>
                  <a:lnTo>
                    <a:pt x="2910" y="6819"/>
                  </a:lnTo>
                  <a:lnTo>
                    <a:pt x="3243" y="5737"/>
                  </a:lnTo>
                  <a:lnTo>
                    <a:pt x="2910" y="4989"/>
                  </a:lnTo>
                  <a:lnTo>
                    <a:pt x="749" y="4989"/>
                  </a:lnTo>
                  <a:lnTo>
                    <a:pt x="0" y="3908"/>
                  </a:lnTo>
                  <a:lnTo>
                    <a:pt x="1746" y="1413"/>
                  </a:lnTo>
                  <a:lnTo>
                    <a:pt x="665" y="332"/>
                  </a:lnTo>
                  <a:lnTo>
                    <a:pt x="1413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11423826" y="4453052"/>
              <a:ext cx="1081" cy="1746"/>
            </a:xfrm>
            <a:custGeom>
              <a:rect b="b" l="l" r="r" t="t"/>
              <a:pathLst>
                <a:path extrusionOk="0" h="1746" w="1081">
                  <a:moveTo>
                    <a:pt x="1081" y="1746"/>
                  </a:moveTo>
                  <a:lnTo>
                    <a:pt x="0" y="1414"/>
                  </a:lnTo>
                  <a:lnTo>
                    <a:pt x="332" y="0"/>
                  </a:lnTo>
                  <a:lnTo>
                    <a:pt x="1081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11415594" y="4444820"/>
              <a:ext cx="1081" cy="2161"/>
            </a:xfrm>
            <a:custGeom>
              <a:rect b="b" l="l" r="r" t="t"/>
              <a:pathLst>
                <a:path extrusionOk="0" h="2161" w="1081">
                  <a:moveTo>
                    <a:pt x="1081" y="1413"/>
                  </a:moveTo>
                  <a:lnTo>
                    <a:pt x="332" y="2162"/>
                  </a:lnTo>
                  <a:lnTo>
                    <a:pt x="0" y="748"/>
                  </a:lnTo>
                  <a:lnTo>
                    <a:pt x="749" y="0"/>
                  </a:lnTo>
                  <a:lnTo>
                    <a:pt x="1081" y="141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10874764" y="3817583"/>
              <a:ext cx="3325" cy="6486"/>
            </a:xfrm>
            <a:custGeom>
              <a:rect b="b" l="l" r="r" t="t"/>
              <a:pathLst>
                <a:path extrusionOk="0" h="6486" w="3325">
                  <a:moveTo>
                    <a:pt x="3326" y="1081"/>
                  </a:moveTo>
                  <a:lnTo>
                    <a:pt x="2578" y="2495"/>
                  </a:lnTo>
                  <a:lnTo>
                    <a:pt x="2910" y="2827"/>
                  </a:lnTo>
                  <a:lnTo>
                    <a:pt x="2162" y="4989"/>
                  </a:lnTo>
                  <a:lnTo>
                    <a:pt x="2495" y="5738"/>
                  </a:lnTo>
                  <a:lnTo>
                    <a:pt x="748" y="6486"/>
                  </a:lnTo>
                  <a:lnTo>
                    <a:pt x="0" y="3991"/>
                  </a:lnTo>
                  <a:lnTo>
                    <a:pt x="1081" y="3243"/>
                  </a:lnTo>
                  <a:lnTo>
                    <a:pt x="332" y="2495"/>
                  </a:lnTo>
                  <a:lnTo>
                    <a:pt x="1413" y="333"/>
                  </a:lnTo>
                  <a:lnTo>
                    <a:pt x="2495" y="0"/>
                  </a:lnTo>
                  <a:lnTo>
                    <a:pt x="3243" y="1081"/>
                  </a:lnTo>
                  <a:lnTo>
                    <a:pt x="3243" y="1081"/>
                  </a:lnTo>
                  <a:close/>
                </a:path>
              </a:pathLst>
            </a:custGeom>
            <a:solidFill>
              <a:srgbClr val="0E2360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6800906" y="3577016"/>
              <a:ext cx="1746" cy="1496"/>
            </a:xfrm>
            <a:custGeom>
              <a:rect b="b" l="l" r="r" t="t"/>
              <a:pathLst>
                <a:path extrusionOk="0" h="1496" w="1746">
                  <a:moveTo>
                    <a:pt x="1081" y="1497"/>
                  </a:moveTo>
                  <a:lnTo>
                    <a:pt x="0" y="748"/>
                  </a:lnTo>
                  <a:lnTo>
                    <a:pt x="333" y="0"/>
                  </a:lnTo>
                  <a:lnTo>
                    <a:pt x="1414" y="0"/>
                  </a:lnTo>
                  <a:lnTo>
                    <a:pt x="1746" y="333"/>
                  </a:lnTo>
                  <a:lnTo>
                    <a:pt x="998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847971" y="3575935"/>
              <a:ext cx="6153" cy="1829"/>
            </a:xfrm>
            <a:custGeom>
              <a:rect b="b" l="l" r="r" t="t"/>
              <a:pathLst>
                <a:path extrusionOk="0" h="1829" w="6153">
                  <a:moveTo>
                    <a:pt x="6153" y="748"/>
                  </a:moveTo>
                  <a:lnTo>
                    <a:pt x="5405" y="748"/>
                  </a:lnTo>
                  <a:lnTo>
                    <a:pt x="2162" y="1829"/>
                  </a:lnTo>
                  <a:lnTo>
                    <a:pt x="0" y="1829"/>
                  </a:lnTo>
                  <a:lnTo>
                    <a:pt x="748" y="1081"/>
                  </a:lnTo>
                  <a:lnTo>
                    <a:pt x="2162" y="333"/>
                  </a:lnTo>
                  <a:lnTo>
                    <a:pt x="3576" y="0"/>
                  </a:lnTo>
                  <a:lnTo>
                    <a:pt x="5738" y="333"/>
                  </a:lnTo>
                  <a:lnTo>
                    <a:pt x="6070" y="6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814793" y="3567952"/>
              <a:ext cx="33427" cy="13471"/>
            </a:xfrm>
            <a:custGeom>
              <a:rect b="b" l="l" r="r" t="t"/>
              <a:pathLst>
                <a:path extrusionOk="0" h="13471" w="33427">
                  <a:moveTo>
                    <a:pt x="5405" y="166"/>
                  </a:moveTo>
                  <a:lnTo>
                    <a:pt x="7567" y="499"/>
                  </a:lnTo>
                  <a:lnTo>
                    <a:pt x="9729" y="499"/>
                  </a:lnTo>
                  <a:lnTo>
                    <a:pt x="10810" y="832"/>
                  </a:lnTo>
                  <a:lnTo>
                    <a:pt x="12972" y="499"/>
                  </a:lnTo>
                  <a:lnTo>
                    <a:pt x="14053" y="832"/>
                  </a:lnTo>
                  <a:lnTo>
                    <a:pt x="15467" y="499"/>
                  </a:lnTo>
                  <a:lnTo>
                    <a:pt x="16215" y="832"/>
                  </a:lnTo>
                  <a:lnTo>
                    <a:pt x="17961" y="499"/>
                  </a:lnTo>
                  <a:lnTo>
                    <a:pt x="19375" y="832"/>
                  </a:lnTo>
                  <a:lnTo>
                    <a:pt x="20456" y="832"/>
                  </a:lnTo>
                  <a:lnTo>
                    <a:pt x="23283" y="1580"/>
                  </a:lnTo>
                  <a:lnTo>
                    <a:pt x="23283" y="832"/>
                  </a:lnTo>
                  <a:lnTo>
                    <a:pt x="25445" y="1580"/>
                  </a:lnTo>
                  <a:lnTo>
                    <a:pt x="25778" y="1247"/>
                  </a:lnTo>
                  <a:lnTo>
                    <a:pt x="28605" y="1580"/>
                  </a:lnTo>
                  <a:lnTo>
                    <a:pt x="29353" y="2328"/>
                  </a:lnTo>
                  <a:lnTo>
                    <a:pt x="30102" y="2328"/>
                  </a:lnTo>
                  <a:lnTo>
                    <a:pt x="32264" y="3409"/>
                  </a:lnTo>
                  <a:lnTo>
                    <a:pt x="33012" y="3077"/>
                  </a:lnTo>
                  <a:lnTo>
                    <a:pt x="32679" y="5571"/>
                  </a:lnTo>
                  <a:lnTo>
                    <a:pt x="33428" y="6652"/>
                  </a:lnTo>
                  <a:lnTo>
                    <a:pt x="30185" y="7733"/>
                  </a:lnTo>
                  <a:lnTo>
                    <a:pt x="29104" y="9147"/>
                  </a:lnTo>
                  <a:lnTo>
                    <a:pt x="28023" y="11309"/>
                  </a:lnTo>
                  <a:lnTo>
                    <a:pt x="26942" y="12058"/>
                  </a:lnTo>
                  <a:lnTo>
                    <a:pt x="25861" y="12390"/>
                  </a:lnTo>
                  <a:lnTo>
                    <a:pt x="24447" y="12390"/>
                  </a:lnTo>
                  <a:lnTo>
                    <a:pt x="22285" y="12723"/>
                  </a:lnTo>
                  <a:lnTo>
                    <a:pt x="21204" y="13471"/>
                  </a:lnTo>
                  <a:lnTo>
                    <a:pt x="18710" y="13138"/>
                  </a:lnTo>
                  <a:lnTo>
                    <a:pt x="17961" y="12390"/>
                  </a:lnTo>
                  <a:lnTo>
                    <a:pt x="16215" y="13138"/>
                  </a:lnTo>
                  <a:lnTo>
                    <a:pt x="15134" y="12058"/>
                  </a:lnTo>
                  <a:lnTo>
                    <a:pt x="12639" y="12806"/>
                  </a:lnTo>
                  <a:lnTo>
                    <a:pt x="9396" y="12473"/>
                  </a:lnTo>
                  <a:lnTo>
                    <a:pt x="8315" y="12806"/>
                  </a:lnTo>
                  <a:lnTo>
                    <a:pt x="6153" y="13138"/>
                  </a:lnTo>
                  <a:lnTo>
                    <a:pt x="5405" y="13471"/>
                  </a:lnTo>
                  <a:lnTo>
                    <a:pt x="4657" y="12723"/>
                  </a:lnTo>
                  <a:lnTo>
                    <a:pt x="3243" y="12390"/>
                  </a:lnTo>
                  <a:lnTo>
                    <a:pt x="2162" y="13138"/>
                  </a:lnTo>
                  <a:lnTo>
                    <a:pt x="0" y="12806"/>
                  </a:lnTo>
                  <a:lnTo>
                    <a:pt x="1081" y="10311"/>
                  </a:lnTo>
                  <a:lnTo>
                    <a:pt x="1081" y="8898"/>
                  </a:lnTo>
                  <a:lnTo>
                    <a:pt x="1829" y="7484"/>
                  </a:lnTo>
                  <a:lnTo>
                    <a:pt x="1081" y="5322"/>
                  </a:lnTo>
                  <a:lnTo>
                    <a:pt x="333" y="4989"/>
                  </a:lnTo>
                  <a:lnTo>
                    <a:pt x="0" y="3576"/>
                  </a:lnTo>
                  <a:lnTo>
                    <a:pt x="1414" y="2827"/>
                  </a:lnTo>
                  <a:lnTo>
                    <a:pt x="2162" y="2495"/>
                  </a:lnTo>
                  <a:lnTo>
                    <a:pt x="2162" y="748"/>
                  </a:lnTo>
                  <a:lnTo>
                    <a:pt x="3576" y="0"/>
                  </a:lnTo>
                  <a:lnTo>
                    <a:pt x="5322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11516044" y="4258553"/>
              <a:ext cx="3907" cy="2910"/>
            </a:xfrm>
            <a:custGeom>
              <a:rect b="b" l="l" r="r" t="t"/>
              <a:pathLst>
                <a:path extrusionOk="0" h="2910" w="3907">
                  <a:moveTo>
                    <a:pt x="2079" y="0"/>
                  </a:moveTo>
                  <a:lnTo>
                    <a:pt x="3160" y="748"/>
                  </a:lnTo>
                  <a:lnTo>
                    <a:pt x="2827" y="2162"/>
                  </a:lnTo>
                  <a:lnTo>
                    <a:pt x="3908" y="2162"/>
                  </a:lnTo>
                  <a:lnTo>
                    <a:pt x="3908" y="2910"/>
                  </a:lnTo>
                  <a:lnTo>
                    <a:pt x="1081" y="2910"/>
                  </a:lnTo>
                  <a:lnTo>
                    <a:pt x="0" y="1164"/>
                  </a:lnTo>
                  <a:lnTo>
                    <a:pt x="748" y="83"/>
                  </a:lnTo>
                  <a:lnTo>
                    <a:pt x="2162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11379006" y="4255809"/>
              <a:ext cx="11558" cy="8897"/>
            </a:xfrm>
            <a:custGeom>
              <a:rect b="b" l="l" r="r" t="t"/>
              <a:pathLst>
                <a:path extrusionOk="0" h="8897" w="11558">
                  <a:moveTo>
                    <a:pt x="2245" y="665"/>
                  </a:moveTo>
                  <a:lnTo>
                    <a:pt x="2994" y="665"/>
                  </a:lnTo>
                  <a:lnTo>
                    <a:pt x="6569" y="3492"/>
                  </a:lnTo>
                  <a:lnTo>
                    <a:pt x="8315" y="4574"/>
                  </a:lnTo>
                  <a:lnTo>
                    <a:pt x="11558" y="7068"/>
                  </a:lnTo>
                  <a:lnTo>
                    <a:pt x="11226" y="8149"/>
                  </a:lnTo>
                  <a:lnTo>
                    <a:pt x="10477" y="8149"/>
                  </a:lnTo>
                  <a:lnTo>
                    <a:pt x="9729" y="8898"/>
                  </a:lnTo>
                  <a:lnTo>
                    <a:pt x="8981" y="7817"/>
                  </a:lnTo>
                  <a:lnTo>
                    <a:pt x="8648" y="7817"/>
                  </a:lnTo>
                  <a:lnTo>
                    <a:pt x="7900" y="7068"/>
                  </a:lnTo>
                  <a:lnTo>
                    <a:pt x="7567" y="5655"/>
                  </a:lnTo>
                  <a:lnTo>
                    <a:pt x="6154" y="5322"/>
                  </a:lnTo>
                  <a:lnTo>
                    <a:pt x="6154" y="4241"/>
                  </a:lnTo>
                  <a:lnTo>
                    <a:pt x="5073" y="3908"/>
                  </a:lnTo>
                  <a:lnTo>
                    <a:pt x="4740" y="4241"/>
                  </a:lnTo>
                  <a:lnTo>
                    <a:pt x="3992" y="4241"/>
                  </a:lnTo>
                  <a:lnTo>
                    <a:pt x="749" y="2827"/>
                  </a:lnTo>
                  <a:lnTo>
                    <a:pt x="0" y="1414"/>
                  </a:lnTo>
                  <a:lnTo>
                    <a:pt x="1081" y="0"/>
                  </a:lnTo>
                  <a:lnTo>
                    <a:pt x="2162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11511304" y="4249905"/>
              <a:ext cx="1829" cy="2245"/>
            </a:xfrm>
            <a:custGeom>
              <a:rect b="b" l="l" r="r" t="t"/>
              <a:pathLst>
                <a:path extrusionOk="0" h="2245" w="1829">
                  <a:moveTo>
                    <a:pt x="1829" y="1164"/>
                  </a:moveTo>
                  <a:lnTo>
                    <a:pt x="1081" y="2245"/>
                  </a:lnTo>
                  <a:lnTo>
                    <a:pt x="0" y="1497"/>
                  </a:lnTo>
                  <a:lnTo>
                    <a:pt x="0" y="748"/>
                  </a:lnTo>
                  <a:lnTo>
                    <a:pt x="1081" y="0"/>
                  </a:lnTo>
                  <a:lnTo>
                    <a:pt x="1829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11498166" y="4237099"/>
              <a:ext cx="8148" cy="5072"/>
            </a:xfrm>
            <a:custGeom>
              <a:rect b="b" l="l" r="r" t="t"/>
              <a:pathLst>
                <a:path extrusionOk="0" h="5072" w="8148">
                  <a:moveTo>
                    <a:pt x="6735" y="83"/>
                  </a:moveTo>
                  <a:lnTo>
                    <a:pt x="7068" y="416"/>
                  </a:lnTo>
                  <a:lnTo>
                    <a:pt x="8149" y="416"/>
                  </a:lnTo>
                  <a:lnTo>
                    <a:pt x="7816" y="1829"/>
                  </a:lnTo>
                  <a:lnTo>
                    <a:pt x="6070" y="2578"/>
                  </a:lnTo>
                  <a:lnTo>
                    <a:pt x="4989" y="2578"/>
                  </a:lnTo>
                  <a:lnTo>
                    <a:pt x="3576" y="2910"/>
                  </a:lnTo>
                  <a:lnTo>
                    <a:pt x="2162" y="5072"/>
                  </a:lnTo>
                  <a:lnTo>
                    <a:pt x="1830" y="3992"/>
                  </a:lnTo>
                  <a:lnTo>
                    <a:pt x="749" y="4324"/>
                  </a:lnTo>
                  <a:lnTo>
                    <a:pt x="0" y="3576"/>
                  </a:lnTo>
                  <a:lnTo>
                    <a:pt x="0" y="2495"/>
                  </a:lnTo>
                  <a:lnTo>
                    <a:pt x="1746" y="2162"/>
                  </a:lnTo>
                  <a:lnTo>
                    <a:pt x="1746" y="1414"/>
                  </a:lnTo>
                  <a:lnTo>
                    <a:pt x="2827" y="0"/>
                  </a:lnTo>
                  <a:lnTo>
                    <a:pt x="5322" y="333"/>
                  </a:lnTo>
                  <a:lnTo>
                    <a:pt x="6735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11409607" y="4226788"/>
              <a:ext cx="19042" cy="14718"/>
            </a:xfrm>
            <a:custGeom>
              <a:rect b="b" l="l" r="r" t="t"/>
              <a:pathLst>
                <a:path extrusionOk="0" h="14718" w="19042">
                  <a:moveTo>
                    <a:pt x="1331" y="333"/>
                  </a:moveTo>
                  <a:lnTo>
                    <a:pt x="2412" y="0"/>
                  </a:lnTo>
                  <a:lnTo>
                    <a:pt x="4574" y="1081"/>
                  </a:lnTo>
                  <a:lnTo>
                    <a:pt x="6320" y="2827"/>
                  </a:lnTo>
                  <a:lnTo>
                    <a:pt x="7401" y="3908"/>
                  </a:lnTo>
                  <a:lnTo>
                    <a:pt x="8149" y="3908"/>
                  </a:lnTo>
                  <a:lnTo>
                    <a:pt x="8897" y="4657"/>
                  </a:lnTo>
                  <a:lnTo>
                    <a:pt x="9646" y="4657"/>
                  </a:lnTo>
                  <a:lnTo>
                    <a:pt x="10727" y="5738"/>
                  </a:lnTo>
                  <a:lnTo>
                    <a:pt x="11808" y="5405"/>
                  </a:lnTo>
                  <a:lnTo>
                    <a:pt x="13222" y="5738"/>
                  </a:lnTo>
                  <a:lnTo>
                    <a:pt x="13970" y="6486"/>
                  </a:lnTo>
                  <a:lnTo>
                    <a:pt x="15384" y="6486"/>
                  </a:lnTo>
                  <a:lnTo>
                    <a:pt x="16465" y="6153"/>
                  </a:lnTo>
                  <a:lnTo>
                    <a:pt x="17213" y="7234"/>
                  </a:lnTo>
                  <a:lnTo>
                    <a:pt x="17961" y="10062"/>
                  </a:lnTo>
                  <a:lnTo>
                    <a:pt x="19042" y="11143"/>
                  </a:lnTo>
                  <a:lnTo>
                    <a:pt x="19042" y="12889"/>
                  </a:lnTo>
                  <a:lnTo>
                    <a:pt x="18294" y="13637"/>
                  </a:lnTo>
                  <a:lnTo>
                    <a:pt x="18627" y="14718"/>
                  </a:lnTo>
                  <a:lnTo>
                    <a:pt x="17213" y="13970"/>
                  </a:lnTo>
                  <a:lnTo>
                    <a:pt x="16132" y="14718"/>
                  </a:lnTo>
                  <a:lnTo>
                    <a:pt x="15051" y="14386"/>
                  </a:lnTo>
                  <a:lnTo>
                    <a:pt x="13305" y="13305"/>
                  </a:lnTo>
                  <a:lnTo>
                    <a:pt x="12556" y="13305"/>
                  </a:lnTo>
                  <a:lnTo>
                    <a:pt x="10394" y="12556"/>
                  </a:lnTo>
                  <a:lnTo>
                    <a:pt x="8981" y="12224"/>
                  </a:lnTo>
                  <a:lnTo>
                    <a:pt x="8233" y="11143"/>
                  </a:lnTo>
                  <a:lnTo>
                    <a:pt x="7152" y="10394"/>
                  </a:lnTo>
                  <a:lnTo>
                    <a:pt x="6071" y="10062"/>
                  </a:lnTo>
                  <a:lnTo>
                    <a:pt x="5322" y="8981"/>
                  </a:lnTo>
                  <a:lnTo>
                    <a:pt x="3908" y="8232"/>
                  </a:lnTo>
                  <a:lnTo>
                    <a:pt x="4657" y="6819"/>
                  </a:lnTo>
                  <a:lnTo>
                    <a:pt x="4324" y="5405"/>
                  </a:lnTo>
                  <a:lnTo>
                    <a:pt x="4324" y="3991"/>
                  </a:lnTo>
                  <a:lnTo>
                    <a:pt x="3576" y="3659"/>
                  </a:lnTo>
                  <a:lnTo>
                    <a:pt x="1414" y="2910"/>
                  </a:lnTo>
                  <a:lnTo>
                    <a:pt x="333" y="3243"/>
                  </a:lnTo>
                  <a:lnTo>
                    <a:pt x="0" y="2495"/>
                  </a:lnTo>
                  <a:lnTo>
                    <a:pt x="333" y="1414"/>
                  </a:lnTo>
                  <a:lnTo>
                    <a:pt x="665" y="333"/>
                  </a:lnTo>
                  <a:lnTo>
                    <a:pt x="1414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11424159" y="4214980"/>
              <a:ext cx="1081" cy="3243"/>
            </a:xfrm>
            <a:custGeom>
              <a:rect b="b" l="l" r="r" t="t"/>
              <a:pathLst>
                <a:path extrusionOk="0" h="3243" w="1081">
                  <a:moveTo>
                    <a:pt x="1081" y="0"/>
                  </a:moveTo>
                  <a:lnTo>
                    <a:pt x="749" y="748"/>
                  </a:lnTo>
                  <a:lnTo>
                    <a:pt x="749" y="3243"/>
                  </a:lnTo>
                  <a:lnTo>
                    <a:pt x="0" y="2495"/>
                  </a:lnTo>
                  <a:lnTo>
                    <a:pt x="0" y="748"/>
                  </a:lnTo>
                  <a:lnTo>
                    <a:pt x="1081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11413432" y="4208577"/>
              <a:ext cx="3575" cy="8897"/>
            </a:xfrm>
            <a:custGeom>
              <a:rect b="b" l="l" r="r" t="t"/>
              <a:pathLst>
                <a:path extrusionOk="0" h="8897" w="3575">
                  <a:moveTo>
                    <a:pt x="1413" y="0"/>
                  </a:moveTo>
                  <a:lnTo>
                    <a:pt x="2495" y="3243"/>
                  </a:lnTo>
                  <a:lnTo>
                    <a:pt x="3243" y="4657"/>
                  </a:lnTo>
                  <a:lnTo>
                    <a:pt x="3243" y="6070"/>
                  </a:lnTo>
                  <a:lnTo>
                    <a:pt x="3576" y="7817"/>
                  </a:lnTo>
                  <a:lnTo>
                    <a:pt x="2827" y="8898"/>
                  </a:lnTo>
                  <a:lnTo>
                    <a:pt x="1413" y="6403"/>
                  </a:lnTo>
                  <a:lnTo>
                    <a:pt x="1081" y="7484"/>
                  </a:lnTo>
                  <a:lnTo>
                    <a:pt x="0" y="5738"/>
                  </a:lnTo>
                  <a:lnTo>
                    <a:pt x="332" y="2162"/>
                  </a:lnTo>
                  <a:lnTo>
                    <a:pt x="665" y="1414"/>
                  </a:lnTo>
                  <a:lnTo>
                    <a:pt x="665" y="333"/>
                  </a:lnTo>
                  <a:lnTo>
                    <a:pt x="1413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11377925" y="4204835"/>
              <a:ext cx="23449" cy="15882"/>
            </a:xfrm>
            <a:custGeom>
              <a:rect b="b" l="l" r="r" t="t"/>
              <a:pathLst>
                <a:path extrusionOk="0" h="15882" w="23449">
                  <a:moveTo>
                    <a:pt x="6902" y="4407"/>
                  </a:moveTo>
                  <a:lnTo>
                    <a:pt x="7983" y="4407"/>
                  </a:lnTo>
                  <a:lnTo>
                    <a:pt x="9064" y="4075"/>
                  </a:lnTo>
                  <a:lnTo>
                    <a:pt x="10477" y="4407"/>
                  </a:lnTo>
                  <a:lnTo>
                    <a:pt x="10810" y="4075"/>
                  </a:lnTo>
                  <a:lnTo>
                    <a:pt x="15467" y="4075"/>
                  </a:lnTo>
                  <a:lnTo>
                    <a:pt x="16215" y="5156"/>
                  </a:lnTo>
                  <a:lnTo>
                    <a:pt x="17296" y="5488"/>
                  </a:lnTo>
                  <a:lnTo>
                    <a:pt x="18045" y="6569"/>
                  </a:lnTo>
                  <a:lnTo>
                    <a:pt x="18793" y="6569"/>
                  </a:lnTo>
                  <a:lnTo>
                    <a:pt x="19541" y="6902"/>
                  </a:lnTo>
                  <a:lnTo>
                    <a:pt x="20955" y="8315"/>
                  </a:lnTo>
                  <a:lnTo>
                    <a:pt x="20955" y="10477"/>
                  </a:lnTo>
                  <a:lnTo>
                    <a:pt x="21703" y="10477"/>
                  </a:lnTo>
                  <a:lnTo>
                    <a:pt x="23117" y="11226"/>
                  </a:lnTo>
                  <a:lnTo>
                    <a:pt x="23449" y="12307"/>
                  </a:lnTo>
                  <a:lnTo>
                    <a:pt x="23449" y="14469"/>
                  </a:lnTo>
                  <a:lnTo>
                    <a:pt x="23117" y="14802"/>
                  </a:lnTo>
                  <a:lnTo>
                    <a:pt x="20622" y="15550"/>
                  </a:lnTo>
                  <a:lnTo>
                    <a:pt x="19874" y="15882"/>
                  </a:lnTo>
                  <a:lnTo>
                    <a:pt x="18460" y="15550"/>
                  </a:lnTo>
                  <a:lnTo>
                    <a:pt x="17047" y="14802"/>
                  </a:lnTo>
                  <a:lnTo>
                    <a:pt x="15633" y="14802"/>
                  </a:lnTo>
                  <a:lnTo>
                    <a:pt x="15300" y="14053"/>
                  </a:lnTo>
                  <a:lnTo>
                    <a:pt x="13554" y="12972"/>
                  </a:lnTo>
                  <a:lnTo>
                    <a:pt x="11392" y="12972"/>
                  </a:lnTo>
                  <a:lnTo>
                    <a:pt x="9646" y="13305"/>
                  </a:lnTo>
                  <a:lnTo>
                    <a:pt x="7900" y="13305"/>
                  </a:lnTo>
                  <a:lnTo>
                    <a:pt x="6154" y="12972"/>
                  </a:lnTo>
                  <a:lnTo>
                    <a:pt x="5073" y="12224"/>
                  </a:lnTo>
                  <a:lnTo>
                    <a:pt x="3992" y="12556"/>
                  </a:lnTo>
                  <a:lnTo>
                    <a:pt x="2911" y="11143"/>
                  </a:lnTo>
                  <a:lnTo>
                    <a:pt x="1830" y="10394"/>
                  </a:lnTo>
                  <a:lnTo>
                    <a:pt x="749" y="7567"/>
                  </a:lnTo>
                  <a:lnTo>
                    <a:pt x="0" y="6153"/>
                  </a:lnTo>
                  <a:lnTo>
                    <a:pt x="749" y="5405"/>
                  </a:lnTo>
                  <a:lnTo>
                    <a:pt x="416" y="4657"/>
                  </a:lnTo>
                  <a:lnTo>
                    <a:pt x="416" y="2162"/>
                  </a:lnTo>
                  <a:lnTo>
                    <a:pt x="749" y="1081"/>
                  </a:lnTo>
                  <a:lnTo>
                    <a:pt x="2911" y="0"/>
                  </a:lnTo>
                  <a:lnTo>
                    <a:pt x="4324" y="748"/>
                  </a:lnTo>
                  <a:lnTo>
                    <a:pt x="5738" y="2495"/>
                  </a:lnTo>
                  <a:lnTo>
                    <a:pt x="6071" y="3576"/>
                  </a:lnTo>
                  <a:lnTo>
                    <a:pt x="7152" y="432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11392644" y="4200677"/>
              <a:ext cx="2162" cy="2827"/>
            </a:xfrm>
            <a:custGeom>
              <a:rect b="b" l="l" r="r" t="t"/>
              <a:pathLst>
                <a:path extrusionOk="0" h="2827" w="2162">
                  <a:moveTo>
                    <a:pt x="416" y="0"/>
                  </a:moveTo>
                  <a:lnTo>
                    <a:pt x="2162" y="1746"/>
                  </a:lnTo>
                  <a:lnTo>
                    <a:pt x="1081" y="2827"/>
                  </a:lnTo>
                  <a:lnTo>
                    <a:pt x="0" y="2079"/>
                  </a:lnTo>
                  <a:lnTo>
                    <a:pt x="0" y="1746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11388403" y="4199180"/>
              <a:ext cx="4656" cy="2910"/>
            </a:xfrm>
            <a:custGeom>
              <a:rect b="b" l="l" r="r" t="t"/>
              <a:pathLst>
                <a:path extrusionOk="0" h="2910" w="4656">
                  <a:moveTo>
                    <a:pt x="4657" y="1497"/>
                  </a:moveTo>
                  <a:lnTo>
                    <a:pt x="3908" y="2910"/>
                  </a:lnTo>
                  <a:lnTo>
                    <a:pt x="3576" y="2910"/>
                  </a:lnTo>
                  <a:lnTo>
                    <a:pt x="2162" y="1829"/>
                  </a:lnTo>
                  <a:lnTo>
                    <a:pt x="1081" y="2162"/>
                  </a:lnTo>
                  <a:lnTo>
                    <a:pt x="333" y="1829"/>
                  </a:lnTo>
                  <a:lnTo>
                    <a:pt x="0" y="1081"/>
                  </a:lnTo>
                  <a:lnTo>
                    <a:pt x="1081" y="748"/>
                  </a:lnTo>
                  <a:lnTo>
                    <a:pt x="1830" y="0"/>
                  </a:lnTo>
                  <a:lnTo>
                    <a:pt x="3576" y="333"/>
                  </a:lnTo>
                  <a:lnTo>
                    <a:pt x="4657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11367365" y="4198931"/>
              <a:ext cx="3243" cy="3243"/>
            </a:xfrm>
            <a:custGeom>
              <a:rect b="b" l="l" r="r" t="t"/>
              <a:pathLst>
                <a:path extrusionOk="0" h="3243" w="3243">
                  <a:moveTo>
                    <a:pt x="2162" y="0"/>
                  </a:moveTo>
                  <a:lnTo>
                    <a:pt x="2495" y="748"/>
                  </a:lnTo>
                  <a:lnTo>
                    <a:pt x="3243" y="1081"/>
                  </a:lnTo>
                  <a:lnTo>
                    <a:pt x="2495" y="2495"/>
                  </a:lnTo>
                  <a:lnTo>
                    <a:pt x="1081" y="3243"/>
                  </a:lnTo>
                  <a:lnTo>
                    <a:pt x="0" y="1829"/>
                  </a:lnTo>
                  <a:lnTo>
                    <a:pt x="2162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11336682" y="4192112"/>
              <a:ext cx="3159" cy="2494"/>
            </a:xfrm>
            <a:custGeom>
              <a:rect b="b" l="l" r="r" t="t"/>
              <a:pathLst>
                <a:path extrusionOk="0" h="2494" w="3159">
                  <a:moveTo>
                    <a:pt x="2411" y="333"/>
                  </a:moveTo>
                  <a:lnTo>
                    <a:pt x="3160" y="1414"/>
                  </a:lnTo>
                  <a:lnTo>
                    <a:pt x="2827" y="2495"/>
                  </a:lnTo>
                  <a:lnTo>
                    <a:pt x="0" y="1081"/>
                  </a:lnTo>
                  <a:lnTo>
                    <a:pt x="1746" y="0"/>
                  </a:lnTo>
                  <a:lnTo>
                    <a:pt x="2495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11350152" y="4192445"/>
              <a:ext cx="1746" cy="2910"/>
            </a:xfrm>
            <a:custGeom>
              <a:rect b="b" l="l" r="r" t="t"/>
              <a:pathLst>
                <a:path extrusionOk="0" h="2910" w="1746">
                  <a:moveTo>
                    <a:pt x="1081" y="2910"/>
                  </a:moveTo>
                  <a:lnTo>
                    <a:pt x="0" y="2162"/>
                  </a:lnTo>
                  <a:lnTo>
                    <a:pt x="332" y="1081"/>
                  </a:lnTo>
                  <a:lnTo>
                    <a:pt x="1413" y="0"/>
                  </a:lnTo>
                  <a:lnTo>
                    <a:pt x="1413" y="1746"/>
                  </a:lnTo>
                  <a:lnTo>
                    <a:pt x="1746" y="2495"/>
                  </a:lnTo>
                  <a:lnTo>
                    <a:pt x="998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11344914" y="4187955"/>
              <a:ext cx="5321" cy="5987"/>
            </a:xfrm>
            <a:custGeom>
              <a:rect b="b" l="l" r="r" t="t"/>
              <a:pathLst>
                <a:path extrusionOk="0" h="5987" w="5321">
                  <a:moveTo>
                    <a:pt x="3160" y="915"/>
                  </a:moveTo>
                  <a:lnTo>
                    <a:pt x="3908" y="582"/>
                  </a:lnTo>
                  <a:lnTo>
                    <a:pt x="5322" y="582"/>
                  </a:lnTo>
                  <a:lnTo>
                    <a:pt x="5322" y="1330"/>
                  </a:lnTo>
                  <a:lnTo>
                    <a:pt x="3908" y="2411"/>
                  </a:lnTo>
                  <a:lnTo>
                    <a:pt x="4657" y="3160"/>
                  </a:lnTo>
                  <a:lnTo>
                    <a:pt x="4657" y="4241"/>
                  </a:lnTo>
                  <a:lnTo>
                    <a:pt x="3243" y="5654"/>
                  </a:lnTo>
                  <a:lnTo>
                    <a:pt x="2495" y="5987"/>
                  </a:lnTo>
                  <a:lnTo>
                    <a:pt x="1413" y="5654"/>
                  </a:lnTo>
                  <a:lnTo>
                    <a:pt x="0" y="4241"/>
                  </a:lnTo>
                  <a:lnTo>
                    <a:pt x="332" y="2079"/>
                  </a:lnTo>
                  <a:lnTo>
                    <a:pt x="1413" y="1746"/>
                  </a:lnTo>
                  <a:lnTo>
                    <a:pt x="2162" y="333"/>
                  </a:lnTo>
                  <a:lnTo>
                    <a:pt x="3243" y="0"/>
                  </a:lnTo>
                  <a:lnTo>
                    <a:pt x="3243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11331609" y="4185460"/>
              <a:ext cx="4240" cy="7650"/>
            </a:xfrm>
            <a:custGeom>
              <a:rect b="b" l="l" r="r" t="t"/>
              <a:pathLst>
                <a:path extrusionOk="0" h="7650" w="4240">
                  <a:moveTo>
                    <a:pt x="3576" y="3825"/>
                  </a:moveTo>
                  <a:lnTo>
                    <a:pt x="2827" y="4158"/>
                  </a:lnTo>
                  <a:lnTo>
                    <a:pt x="2079" y="5904"/>
                  </a:lnTo>
                  <a:lnTo>
                    <a:pt x="3492" y="7650"/>
                  </a:lnTo>
                  <a:lnTo>
                    <a:pt x="1746" y="6902"/>
                  </a:lnTo>
                  <a:lnTo>
                    <a:pt x="1746" y="6153"/>
                  </a:lnTo>
                  <a:lnTo>
                    <a:pt x="1413" y="5072"/>
                  </a:lnTo>
                  <a:lnTo>
                    <a:pt x="0" y="3659"/>
                  </a:lnTo>
                  <a:lnTo>
                    <a:pt x="0" y="2910"/>
                  </a:lnTo>
                  <a:lnTo>
                    <a:pt x="1413" y="2162"/>
                  </a:lnTo>
                  <a:lnTo>
                    <a:pt x="1746" y="1081"/>
                  </a:lnTo>
                  <a:lnTo>
                    <a:pt x="3159" y="0"/>
                  </a:lnTo>
                  <a:lnTo>
                    <a:pt x="4240" y="748"/>
                  </a:lnTo>
                  <a:lnTo>
                    <a:pt x="4240" y="2162"/>
                  </a:lnTo>
                  <a:lnTo>
                    <a:pt x="3492" y="357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11378757" y="4185127"/>
              <a:ext cx="3243" cy="3825"/>
            </a:xfrm>
            <a:custGeom>
              <a:rect b="b" l="l" r="r" t="t"/>
              <a:pathLst>
                <a:path extrusionOk="0" h="3825" w="3243">
                  <a:moveTo>
                    <a:pt x="2495" y="2328"/>
                  </a:moveTo>
                  <a:lnTo>
                    <a:pt x="3243" y="3077"/>
                  </a:lnTo>
                  <a:lnTo>
                    <a:pt x="2910" y="3825"/>
                  </a:lnTo>
                  <a:lnTo>
                    <a:pt x="2162" y="3492"/>
                  </a:lnTo>
                  <a:lnTo>
                    <a:pt x="0" y="1746"/>
                  </a:lnTo>
                  <a:lnTo>
                    <a:pt x="748" y="333"/>
                  </a:lnTo>
                  <a:lnTo>
                    <a:pt x="1829" y="0"/>
                  </a:lnTo>
                  <a:lnTo>
                    <a:pt x="2578" y="748"/>
                  </a:lnTo>
                  <a:lnTo>
                    <a:pt x="2245" y="1829"/>
                  </a:lnTo>
                  <a:lnTo>
                    <a:pt x="2578" y="257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1400294" y="4183464"/>
              <a:ext cx="13138" cy="30018"/>
            </a:xfrm>
            <a:custGeom>
              <a:rect b="b" l="l" r="r" t="t"/>
              <a:pathLst>
                <a:path extrusionOk="0" h="30018" w="13138">
                  <a:moveTo>
                    <a:pt x="4241" y="1164"/>
                  </a:moveTo>
                  <a:lnTo>
                    <a:pt x="5655" y="3991"/>
                  </a:lnTo>
                  <a:lnTo>
                    <a:pt x="7816" y="6819"/>
                  </a:lnTo>
                  <a:lnTo>
                    <a:pt x="7816" y="7900"/>
                  </a:lnTo>
                  <a:lnTo>
                    <a:pt x="6403" y="8648"/>
                  </a:lnTo>
                  <a:lnTo>
                    <a:pt x="6403" y="11475"/>
                  </a:lnTo>
                  <a:lnTo>
                    <a:pt x="6735" y="12224"/>
                  </a:lnTo>
                  <a:lnTo>
                    <a:pt x="7484" y="12224"/>
                  </a:lnTo>
                  <a:lnTo>
                    <a:pt x="8233" y="13305"/>
                  </a:lnTo>
                  <a:lnTo>
                    <a:pt x="9979" y="14718"/>
                  </a:lnTo>
                  <a:lnTo>
                    <a:pt x="10311" y="16465"/>
                  </a:lnTo>
                  <a:lnTo>
                    <a:pt x="10644" y="17546"/>
                  </a:lnTo>
                  <a:lnTo>
                    <a:pt x="11392" y="18294"/>
                  </a:lnTo>
                  <a:lnTo>
                    <a:pt x="10644" y="19043"/>
                  </a:lnTo>
                  <a:lnTo>
                    <a:pt x="11725" y="20123"/>
                  </a:lnTo>
                  <a:lnTo>
                    <a:pt x="11392" y="20456"/>
                  </a:lnTo>
                  <a:lnTo>
                    <a:pt x="11725" y="22202"/>
                  </a:lnTo>
                  <a:lnTo>
                    <a:pt x="10976" y="22951"/>
                  </a:lnTo>
                  <a:lnTo>
                    <a:pt x="12057" y="24032"/>
                  </a:lnTo>
                  <a:lnTo>
                    <a:pt x="12390" y="25778"/>
                  </a:lnTo>
                  <a:lnTo>
                    <a:pt x="13138" y="27524"/>
                  </a:lnTo>
                  <a:lnTo>
                    <a:pt x="13138" y="29686"/>
                  </a:lnTo>
                  <a:lnTo>
                    <a:pt x="12806" y="30019"/>
                  </a:lnTo>
                  <a:lnTo>
                    <a:pt x="11725" y="28938"/>
                  </a:lnTo>
                  <a:lnTo>
                    <a:pt x="10644" y="27192"/>
                  </a:lnTo>
                  <a:lnTo>
                    <a:pt x="10644" y="26111"/>
                  </a:lnTo>
                  <a:lnTo>
                    <a:pt x="9563" y="24697"/>
                  </a:lnTo>
                  <a:lnTo>
                    <a:pt x="8149" y="23616"/>
                  </a:lnTo>
                  <a:lnTo>
                    <a:pt x="7068" y="22535"/>
                  </a:lnTo>
                  <a:lnTo>
                    <a:pt x="5322" y="20373"/>
                  </a:lnTo>
                  <a:lnTo>
                    <a:pt x="3908" y="19292"/>
                  </a:lnTo>
                  <a:lnTo>
                    <a:pt x="2827" y="16049"/>
                  </a:lnTo>
                  <a:lnTo>
                    <a:pt x="2079" y="12473"/>
                  </a:lnTo>
                  <a:lnTo>
                    <a:pt x="1331" y="9979"/>
                  </a:lnTo>
                  <a:lnTo>
                    <a:pt x="1331" y="8232"/>
                  </a:lnTo>
                  <a:lnTo>
                    <a:pt x="998" y="6819"/>
                  </a:lnTo>
                  <a:lnTo>
                    <a:pt x="2412" y="5405"/>
                  </a:lnTo>
                  <a:lnTo>
                    <a:pt x="2079" y="4324"/>
                  </a:lnTo>
                  <a:lnTo>
                    <a:pt x="333" y="1829"/>
                  </a:lnTo>
                  <a:lnTo>
                    <a:pt x="0" y="748"/>
                  </a:lnTo>
                  <a:lnTo>
                    <a:pt x="333" y="416"/>
                  </a:lnTo>
                  <a:lnTo>
                    <a:pt x="1746" y="748"/>
                  </a:lnTo>
                  <a:lnTo>
                    <a:pt x="2495" y="1081"/>
                  </a:lnTo>
                  <a:lnTo>
                    <a:pt x="3576" y="0"/>
                  </a:lnTo>
                  <a:lnTo>
                    <a:pt x="4324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1328699" y="4181053"/>
              <a:ext cx="1829" cy="2494"/>
            </a:xfrm>
            <a:custGeom>
              <a:rect b="b" l="l" r="r" t="t"/>
              <a:pathLst>
                <a:path extrusionOk="0" h="2494" w="1829">
                  <a:moveTo>
                    <a:pt x="1830" y="2495"/>
                  </a:moveTo>
                  <a:lnTo>
                    <a:pt x="1081" y="1081"/>
                  </a:lnTo>
                  <a:lnTo>
                    <a:pt x="0" y="0"/>
                  </a:lnTo>
                  <a:lnTo>
                    <a:pt x="1413" y="0"/>
                  </a:lnTo>
                  <a:lnTo>
                    <a:pt x="1746" y="249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11330029" y="4179889"/>
              <a:ext cx="2244" cy="2494"/>
            </a:xfrm>
            <a:custGeom>
              <a:rect b="b" l="l" r="r" t="t"/>
              <a:pathLst>
                <a:path extrusionOk="0" h="2494" w="2244">
                  <a:moveTo>
                    <a:pt x="166" y="83"/>
                  </a:moveTo>
                  <a:lnTo>
                    <a:pt x="1580" y="416"/>
                  </a:lnTo>
                  <a:lnTo>
                    <a:pt x="1912" y="748"/>
                  </a:lnTo>
                  <a:lnTo>
                    <a:pt x="2245" y="2495"/>
                  </a:lnTo>
                  <a:lnTo>
                    <a:pt x="1497" y="2495"/>
                  </a:lnTo>
                  <a:lnTo>
                    <a:pt x="748" y="1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11332690" y="4175066"/>
              <a:ext cx="13221" cy="14635"/>
            </a:xfrm>
            <a:custGeom>
              <a:rect b="b" l="l" r="r" t="t"/>
              <a:pathLst>
                <a:path extrusionOk="0" h="14635" w="13221">
                  <a:moveTo>
                    <a:pt x="8565" y="5654"/>
                  </a:moveTo>
                  <a:lnTo>
                    <a:pt x="8233" y="6736"/>
                  </a:lnTo>
                  <a:lnTo>
                    <a:pt x="10727" y="6736"/>
                  </a:lnTo>
                  <a:lnTo>
                    <a:pt x="12141" y="9230"/>
                  </a:lnTo>
                  <a:lnTo>
                    <a:pt x="12141" y="9979"/>
                  </a:lnTo>
                  <a:lnTo>
                    <a:pt x="12889" y="11060"/>
                  </a:lnTo>
                  <a:lnTo>
                    <a:pt x="13222" y="12806"/>
                  </a:lnTo>
                  <a:lnTo>
                    <a:pt x="12473" y="13554"/>
                  </a:lnTo>
                  <a:lnTo>
                    <a:pt x="12473" y="14635"/>
                  </a:lnTo>
                  <a:lnTo>
                    <a:pt x="10311" y="13887"/>
                  </a:lnTo>
                  <a:lnTo>
                    <a:pt x="9563" y="13138"/>
                  </a:lnTo>
                  <a:lnTo>
                    <a:pt x="8482" y="13138"/>
                  </a:lnTo>
                  <a:lnTo>
                    <a:pt x="7068" y="12057"/>
                  </a:lnTo>
                  <a:lnTo>
                    <a:pt x="6736" y="11309"/>
                  </a:lnTo>
                  <a:lnTo>
                    <a:pt x="6403" y="10228"/>
                  </a:lnTo>
                  <a:lnTo>
                    <a:pt x="7816" y="10561"/>
                  </a:lnTo>
                  <a:lnTo>
                    <a:pt x="6736" y="7733"/>
                  </a:lnTo>
                  <a:lnTo>
                    <a:pt x="6403" y="6985"/>
                  </a:lnTo>
                  <a:lnTo>
                    <a:pt x="4657" y="7318"/>
                  </a:lnTo>
                  <a:lnTo>
                    <a:pt x="3908" y="7650"/>
                  </a:lnTo>
                  <a:lnTo>
                    <a:pt x="2495" y="7650"/>
                  </a:lnTo>
                  <a:lnTo>
                    <a:pt x="1414" y="9064"/>
                  </a:lnTo>
                  <a:lnTo>
                    <a:pt x="0" y="8315"/>
                  </a:lnTo>
                  <a:lnTo>
                    <a:pt x="0" y="6153"/>
                  </a:lnTo>
                  <a:lnTo>
                    <a:pt x="749" y="5405"/>
                  </a:lnTo>
                  <a:lnTo>
                    <a:pt x="2162" y="5405"/>
                  </a:lnTo>
                  <a:lnTo>
                    <a:pt x="2162" y="3991"/>
                  </a:lnTo>
                  <a:lnTo>
                    <a:pt x="3576" y="1829"/>
                  </a:lnTo>
                  <a:lnTo>
                    <a:pt x="4990" y="748"/>
                  </a:lnTo>
                  <a:lnTo>
                    <a:pt x="6071" y="0"/>
                  </a:lnTo>
                  <a:lnTo>
                    <a:pt x="7484" y="1081"/>
                  </a:lnTo>
                  <a:lnTo>
                    <a:pt x="8233" y="2495"/>
                  </a:lnTo>
                  <a:lnTo>
                    <a:pt x="7900" y="4989"/>
                  </a:lnTo>
                  <a:lnTo>
                    <a:pt x="8648" y="53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11319136" y="4175398"/>
              <a:ext cx="1413" cy="5321"/>
            </a:xfrm>
            <a:custGeom>
              <a:rect b="b" l="l" r="r" t="t"/>
              <a:pathLst>
                <a:path extrusionOk="0" h="5321" w="1413">
                  <a:moveTo>
                    <a:pt x="1081" y="5322"/>
                  </a:moveTo>
                  <a:lnTo>
                    <a:pt x="748" y="5322"/>
                  </a:lnTo>
                  <a:lnTo>
                    <a:pt x="0" y="2495"/>
                  </a:lnTo>
                  <a:lnTo>
                    <a:pt x="332" y="1414"/>
                  </a:lnTo>
                  <a:lnTo>
                    <a:pt x="332" y="0"/>
                  </a:lnTo>
                  <a:lnTo>
                    <a:pt x="1081" y="333"/>
                  </a:lnTo>
                  <a:lnTo>
                    <a:pt x="1413" y="1746"/>
                  </a:lnTo>
                  <a:lnTo>
                    <a:pt x="1413" y="4241"/>
                  </a:lnTo>
                  <a:lnTo>
                    <a:pt x="1081" y="532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1327784" y="4172820"/>
              <a:ext cx="4989" cy="6818"/>
            </a:xfrm>
            <a:custGeom>
              <a:rect b="b" l="l" r="r" t="t"/>
              <a:pathLst>
                <a:path extrusionOk="0" h="6818" w="4989">
                  <a:moveTo>
                    <a:pt x="4573" y="6070"/>
                  </a:moveTo>
                  <a:lnTo>
                    <a:pt x="3492" y="6819"/>
                  </a:lnTo>
                  <a:lnTo>
                    <a:pt x="3160" y="6486"/>
                  </a:lnTo>
                  <a:lnTo>
                    <a:pt x="1746" y="6486"/>
                  </a:lnTo>
                  <a:lnTo>
                    <a:pt x="665" y="5405"/>
                  </a:lnTo>
                  <a:lnTo>
                    <a:pt x="332" y="4324"/>
                  </a:lnTo>
                  <a:lnTo>
                    <a:pt x="0" y="3243"/>
                  </a:lnTo>
                  <a:lnTo>
                    <a:pt x="332" y="2162"/>
                  </a:lnTo>
                  <a:lnTo>
                    <a:pt x="1413" y="748"/>
                  </a:lnTo>
                  <a:lnTo>
                    <a:pt x="3160" y="0"/>
                  </a:lnTo>
                  <a:lnTo>
                    <a:pt x="3908" y="748"/>
                  </a:lnTo>
                  <a:lnTo>
                    <a:pt x="4989" y="2495"/>
                  </a:lnTo>
                  <a:lnTo>
                    <a:pt x="4989" y="4657"/>
                  </a:lnTo>
                  <a:lnTo>
                    <a:pt x="4657" y="607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1319053" y="4166251"/>
              <a:ext cx="6485" cy="8648"/>
            </a:xfrm>
            <a:custGeom>
              <a:rect b="b" l="l" r="r" t="t"/>
              <a:pathLst>
                <a:path extrusionOk="0" h="8648" w="6485">
                  <a:moveTo>
                    <a:pt x="2578" y="166"/>
                  </a:moveTo>
                  <a:lnTo>
                    <a:pt x="3991" y="1913"/>
                  </a:lnTo>
                  <a:lnTo>
                    <a:pt x="3991" y="2245"/>
                  </a:lnTo>
                  <a:lnTo>
                    <a:pt x="6486" y="3659"/>
                  </a:lnTo>
                  <a:lnTo>
                    <a:pt x="6153" y="4740"/>
                  </a:lnTo>
                  <a:lnTo>
                    <a:pt x="3991" y="7234"/>
                  </a:lnTo>
                  <a:lnTo>
                    <a:pt x="3991" y="8315"/>
                  </a:lnTo>
                  <a:lnTo>
                    <a:pt x="2910" y="8648"/>
                  </a:lnTo>
                  <a:lnTo>
                    <a:pt x="2910" y="7234"/>
                  </a:lnTo>
                  <a:lnTo>
                    <a:pt x="2162" y="7234"/>
                  </a:lnTo>
                  <a:lnTo>
                    <a:pt x="2162" y="5821"/>
                  </a:lnTo>
                  <a:lnTo>
                    <a:pt x="1413" y="4407"/>
                  </a:lnTo>
                  <a:lnTo>
                    <a:pt x="332" y="3659"/>
                  </a:lnTo>
                  <a:lnTo>
                    <a:pt x="0" y="2578"/>
                  </a:lnTo>
                  <a:lnTo>
                    <a:pt x="332" y="1497"/>
                  </a:lnTo>
                  <a:lnTo>
                    <a:pt x="1081" y="748"/>
                  </a:lnTo>
                  <a:lnTo>
                    <a:pt x="1829" y="0"/>
                  </a:lnTo>
                  <a:lnTo>
                    <a:pt x="2578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1356638" y="4166334"/>
              <a:ext cx="2827" cy="1829"/>
            </a:xfrm>
            <a:custGeom>
              <a:rect b="b" l="l" r="r" t="t"/>
              <a:pathLst>
                <a:path extrusionOk="0" h="1829" w="2827">
                  <a:moveTo>
                    <a:pt x="1746" y="416"/>
                  </a:moveTo>
                  <a:lnTo>
                    <a:pt x="2827" y="1164"/>
                  </a:lnTo>
                  <a:lnTo>
                    <a:pt x="2079" y="1497"/>
                  </a:lnTo>
                  <a:lnTo>
                    <a:pt x="333" y="1829"/>
                  </a:lnTo>
                  <a:lnTo>
                    <a:pt x="0" y="748"/>
                  </a:lnTo>
                  <a:lnTo>
                    <a:pt x="749" y="0"/>
                  </a:lnTo>
                  <a:lnTo>
                    <a:pt x="1830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11359133" y="4165752"/>
              <a:ext cx="26359" cy="23532"/>
            </a:xfrm>
            <a:custGeom>
              <a:rect b="b" l="l" r="r" t="t"/>
              <a:pathLst>
                <a:path extrusionOk="0" h="23532" w="26359">
                  <a:moveTo>
                    <a:pt x="2495" y="998"/>
                  </a:moveTo>
                  <a:lnTo>
                    <a:pt x="3243" y="665"/>
                  </a:lnTo>
                  <a:lnTo>
                    <a:pt x="4989" y="1746"/>
                  </a:lnTo>
                  <a:lnTo>
                    <a:pt x="6070" y="2079"/>
                  </a:lnTo>
                  <a:lnTo>
                    <a:pt x="6818" y="2827"/>
                  </a:lnTo>
                  <a:lnTo>
                    <a:pt x="7899" y="4574"/>
                  </a:lnTo>
                  <a:lnTo>
                    <a:pt x="8980" y="4906"/>
                  </a:lnTo>
                  <a:lnTo>
                    <a:pt x="10061" y="5987"/>
                  </a:lnTo>
                  <a:lnTo>
                    <a:pt x="10061" y="7068"/>
                  </a:lnTo>
                  <a:lnTo>
                    <a:pt x="11808" y="7401"/>
                  </a:lnTo>
                  <a:lnTo>
                    <a:pt x="11808" y="8482"/>
                  </a:lnTo>
                  <a:lnTo>
                    <a:pt x="12889" y="8815"/>
                  </a:lnTo>
                  <a:lnTo>
                    <a:pt x="13970" y="8482"/>
                  </a:lnTo>
                  <a:lnTo>
                    <a:pt x="14302" y="8815"/>
                  </a:lnTo>
                  <a:lnTo>
                    <a:pt x="15716" y="9563"/>
                  </a:lnTo>
                  <a:lnTo>
                    <a:pt x="16049" y="10311"/>
                  </a:lnTo>
                  <a:lnTo>
                    <a:pt x="17130" y="9979"/>
                  </a:lnTo>
                  <a:lnTo>
                    <a:pt x="18211" y="10311"/>
                  </a:lnTo>
                  <a:lnTo>
                    <a:pt x="18543" y="11392"/>
                  </a:lnTo>
                  <a:lnTo>
                    <a:pt x="19957" y="12473"/>
                  </a:lnTo>
                  <a:lnTo>
                    <a:pt x="21038" y="13554"/>
                  </a:lnTo>
                  <a:lnTo>
                    <a:pt x="22451" y="14635"/>
                  </a:lnTo>
                  <a:lnTo>
                    <a:pt x="26027" y="18211"/>
                  </a:lnTo>
                  <a:lnTo>
                    <a:pt x="24946" y="19625"/>
                  </a:lnTo>
                  <a:lnTo>
                    <a:pt x="26027" y="21371"/>
                  </a:lnTo>
                  <a:lnTo>
                    <a:pt x="26360" y="23533"/>
                  </a:lnTo>
                  <a:lnTo>
                    <a:pt x="25278" y="23200"/>
                  </a:lnTo>
                  <a:lnTo>
                    <a:pt x="24197" y="21787"/>
                  </a:lnTo>
                  <a:lnTo>
                    <a:pt x="21703" y="18959"/>
                  </a:lnTo>
                  <a:lnTo>
                    <a:pt x="20289" y="18627"/>
                  </a:lnTo>
                  <a:lnTo>
                    <a:pt x="18543" y="17213"/>
                  </a:lnTo>
                  <a:lnTo>
                    <a:pt x="16381" y="16881"/>
                  </a:lnTo>
                  <a:lnTo>
                    <a:pt x="16049" y="15799"/>
                  </a:lnTo>
                  <a:lnTo>
                    <a:pt x="13886" y="15051"/>
                  </a:lnTo>
                  <a:lnTo>
                    <a:pt x="12140" y="13305"/>
                  </a:lnTo>
                  <a:lnTo>
                    <a:pt x="11392" y="13305"/>
                  </a:lnTo>
                  <a:lnTo>
                    <a:pt x="8565" y="11143"/>
                  </a:lnTo>
                  <a:lnTo>
                    <a:pt x="6818" y="10062"/>
                  </a:lnTo>
                  <a:lnTo>
                    <a:pt x="6818" y="9313"/>
                  </a:lnTo>
                  <a:lnTo>
                    <a:pt x="5405" y="8565"/>
                  </a:lnTo>
                  <a:lnTo>
                    <a:pt x="4657" y="7817"/>
                  </a:lnTo>
                  <a:lnTo>
                    <a:pt x="3908" y="6403"/>
                  </a:lnTo>
                  <a:lnTo>
                    <a:pt x="2495" y="5322"/>
                  </a:lnTo>
                  <a:lnTo>
                    <a:pt x="2162" y="4574"/>
                  </a:lnTo>
                  <a:lnTo>
                    <a:pt x="2162" y="3160"/>
                  </a:lnTo>
                  <a:lnTo>
                    <a:pt x="748" y="1414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2495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11356306" y="4164588"/>
              <a:ext cx="2577" cy="1912"/>
            </a:xfrm>
            <a:custGeom>
              <a:rect b="b" l="l" r="r" t="t"/>
              <a:pathLst>
                <a:path extrusionOk="0" h="1912" w="2577">
                  <a:moveTo>
                    <a:pt x="0" y="0"/>
                  </a:moveTo>
                  <a:lnTo>
                    <a:pt x="749" y="748"/>
                  </a:lnTo>
                  <a:lnTo>
                    <a:pt x="1497" y="416"/>
                  </a:lnTo>
                  <a:lnTo>
                    <a:pt x="2578" y="1164"/>
                  </a:lnTo>
                  <a:lnTo>
                    <a:pt x="2245" y="1913"/>
                  </a:lnTo>
                  <a:lnTo>
                    <a:pt x="1164" y="1580"/>
                  </a:lnTo>
                  <a:lnTo>
                    <a:pt x="83" y="16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1340091" y="4162426"/>
              <a:ext cx="1829" cy="748"/>
            </a:xfrm>
            <a:custGeom>
              <a:rect b="b" l="l" r="r" t="t"/>
              <a:pathLst>
                <a:path extrusionOk="0" h="748" w="1829">
                  <a:moveTo>
                    <a:pt x="83" y="0"/>
                  </a:moveTo>
                  <a:lnTo>
                    <a:pt x="1830" y="0"/>
                  </a:lnTo>
                  <a:lnTo>
                    <a:pt x="1081" y="748"/>
                  </a:lnTo>
                  <a:lnTo>
                    <a:pt x="0" y="416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11354476" y="4162343"/>
              <a:ext cx="1080" cy="1829"/>
            </a:xfrm>
            <a:custGeom>
              <a:rect b="b" l="l" r="r" t="t"/>
              <a:pathLst>
                <a:path extrusionOk="0" h="1829" w="1080">
                  <a:moveTo>
                    <a:pt x="1081" y="83"/>
                  </a:moveTo>
                  <a:lnTo>
                    <a:pt x="332" y="1829"/>
                  </a:lnTo>
                  <a:lnTo>
                    <a:pt x="0" y="1081"/>
                  </a:lnTo>
                  <a:lnTo>
                    <a:pt x="1081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1343417" y="4162093"/>
              <a:ext cx="2494" cy="2161"/>
            </a:xfrm>
            <a:custGeom>
              <a:rect b="b" l="l" r="r" t="t"/>
              <a:pathLst>
                <a:path extrusionOk="0" h="2161" w="2494">
                  <a:moveTo>
                    <a:pt x="2495" y="1829"/>
                  </a:moveTo>
                  <a:lnTo>
                    <a:pt x="748" y="2162"/>
                  </a:lnTo>
                  <a:lnTo>
                    <a:pt x="0" y="1414"/>
                  </a:lnTo>
                  <a:lnTo>
                    <a:pt x="1081" y="0"/>
                  </a:lnTo>
                  <a:lnTo>
                    <a:pt x="2162" y="333"/>
                  </a:lnTo>
                  <a:lnTo>
                    <a:pt x="2495" y="174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1299845" y="4160680"/>
              <a:ext cx="2162" cy="1829"/>
            </a:xfrm>
            <a:custGeom>
              <a:rect b="b" l="l" r="r" t="t"/>
              <a:pathLst>
                <a:path extrusionOk="0" h="1829" w="2162">
                  <a:moveTo>
                    <a:pt x="1413" y="0"/>
                  </a:moveTo>
                  <a:lnTo>
                    <a:pt x="2162" y="1081"/>
                  </a:lnTo>
                  <a:lnTo>
                    <a:pt x="1413" y="1829"/>
                  </a:lnTo>
                  <a:lnTo>
                    <a:pt x="332" y="1497"/>
                  </a:lnTo>
                  <a:lnTo>
                    <a:pt x="0" y="1164"/>
                  </a:lnTo>
                  <a:lnTo>
                    <a:pt x="1413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11303753" y="4152863"/>
              <a:ext cx="3908" cy="3575"/>
            </a:xfrm>
            <a:custGeom>
              <a:rect b="b" l="l" r="r" t="t"/>
              <a:pathLst>
                <a:path extrusionOk="0" h="3575" w="3908">
                  <a:moveTo>
                    <a:pt x="2827" y="998"/>
                  </a:moveTo>
                  <a:lnTo>
                    <a:pt x="3908" y="1746"/>
                  </a:lnTo>
                  <a:lnTo>
                    <a:pt x="3576" y="2827"/>
                  </a:lnTo>
                  <a:lnTo>
                    <a:pt x="1081" y="3576"/>
                  </a:lnTo>
                  <a:lnTo>
                    <a:pt x="0" y="2495"/>
                  </a:lnTo>
                  <a:lnTo>
                    <a:pt x="1081" y="333"/>
                  </a:lnTo>
                  <a:lnTo>
                    <a:pt x="1830" y="0"/>
                  </a:lnTo>
                  <a:lnTo>
                    <a:pt x="2911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11311901" y="4150618"/>
              <a:ext cx="748" cy="1829"/>
            </a:xfrm>
            <a:custGeom>
              <a:rect b="b" l="l" r="r" t="t"/>
              <a:pathLst>
                <a:path extrusionOk="0" h="1829" w="748">
                  <a:moveTo>
                    <a:pt x="749" y="83"/>
                  </a:moveTo>
                  <a:lnTo>
                    <a:pt x="749" y="1829"/>
                  </a:lnTo>
                  <a:lnTo>
                    <a:pt x="0" y="1081"/>
                  </a:lnTo>
                  <a:lnTo>
                    <a:pt x="0" y="333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11320217" y="4144132"/>
              <a:ext cx="20289" cy="18959"/>
            </a:xfrm>
            <a:custGeom>
              <a:rect b="b" l="l" r="r" t="t"/>
              <a:pathLst>
                <a:path extrusionOk="0" h="18959" w="20289">
                  <a:moveTo>
                    <a:pt x="2827" y="1164"/>
                  </a:moveTo>
                  <a:lnTo>
                    <a:pt x="3908" y="1497"/>
                  </a:lnTo>
                  <a:lnTo>
                    <a:pt x="5322" y="3243"/>
                  </a:lnTo>
                  <a:lnTo>
                    <a:pt x="6403" y="3991"/>
                  </a:lnTo>
                  <a:lnTo>
                    <a:pt x="7484" y="4324"/>
                  </a:lnTo>
                  <a:lnTo>
                    <a:pt x="8565" y="5405"/>
                  </a:lnTo>
                  <a:lnTo>
                    <a:pt x="11392" y="6819"/>
                  </a:lnTo>
                  <a:lnTo>
                    <a:pt x="12806" y="8565"/>
                  </a:lnTo>
                  <a:lnTo>
                    <a:pt x="12806" y="9979"/>
                  </a:lnTo>
                  <a:lnTo>
                    <a:pt x="13138" y="12141"/>
                  </a:lnTo>
                  <a:lnTo>
                    <a:pt x="13887" y="12889"/>
                  </a:lnTo>
                  <a:lnTo>
                    <a:pt x="14968" y="13970"/>
                  </a:lnTo>
                  <a:lnTo>
                    <a:pt x="15716" y="13970"/>
                  </a:lnTo>
                  <a:lnTo>
                    <a:pt x="16049" y="15384"/>
                  </a:lnTo>
                  <a:lnTo>
                    <a:pt x="18544" y="16465"/>
                  </a:lnTo>
                  <a:lnTo>
                    <a:pt x="19957" y="16132"/>
                  </a:lnTo>
                  <a:lnTo>
                    <a:pt x="20289" y="16465"/>
                  </a:lnTo>
                  <a:lnTo>
                    <a:pt x="20289" y="17546"/>
                  </a:lnTo>
                  <a:lnTo>
                    <a:pt x="19209" y="17878"/>
                  </a:lnTo>
                  <a:lnTo>
                    <a:pt x="18460" y="18959"/>
                  </a:lnTo>
                  <a:lnTo>
                    <a:pt x="16714" y="18211"/>
                  </a:lnTo>
                  <a:lnTo>
                    <a:pt x="13887" y="16797"/>
                  </a:lnTo>
                  <a:lnTo>
                    <a:pt x="12141" y="16797"/>
                  </a:lnTo>
                  <a:lnTo>
                    <a:pt x="11060" y="15384"/>
                  </a:lnTo>
                  <a:lnTo>
                    <a:pt x="8565" y="13970"/>
                  </a:lnTo>
                  <a:lnTo>
                    <a:pt x="6403" y="10394"/>
                  </a:lnTo>
                  <a:lnTo>
                    <a:pt x="4241" y="6819"/>
                  </a:lnTo>
                  <a:lnTo>
                    <a:pt x="2495" y="5738"/>
                  </a:lnTo>
                  <a:lnTo>
                    <a:pt x="0" y="3243"/>
                  </a:lnTo>
                  <a:lnTo>
                    <a:pt x="0" y="748"/>
                  </a:lnTo>
                  <a:lnTo>
                    <a:pt x="1081" y="0"/>
                  </a:lnTo>
                  <a:lnTo>
                    <a:pt x="2162" y="333"/>
                  </a:lnTo>
                  <a:lnTo>
                    <a:pt x="2911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8288107" y="3983477"/>
              <a:ext cx="6070" cy="8481"/>
            </a:xfrm>
            <a:custGeom>
              <a:rect b="b" l="l" r="r" t="t"/>
              <a:pathLst>
                <a:path extrusionOk="0" h="8481" w="6070">
                  <a:moveTo>
                    <a:pt x="3326" y="7401"/>
                  </a:moveTo>
                  <a:lnTo>
                    <a:pt x="2578" y="7401"/>
                  </a:lnTo>
                  <a:lnTo>
                    <a:pt x="1829" y="8482"/>
                  </a:lnTo>
                  <a:lnTo>
                    <a:pt x="1081" y="8482"/>
                  </a:lnTo>
                  <a:lnTo>
                    <a:pt x="749" y="7068"/>
                  </a:lnTo>
                  <a:lnTo>
                    <a:pt x="0" y="4241"/>
                  </a:lnTo>
                  <a:lnTo>
                    <a:pt x="0" y="3160"/>
                  </a:lnTo>
                  <a:lnTo>
                    <a:pt x="1414" y="1414"/>
                  </a:lnTo>
                  <a:lnTo>
                    <a:pt x="2495" y="1081"/>
                  </a:lnTo>
                  <a:lnTo>
                    <a:pt x="3576" y="0"/>
                  </a:lnTo>
                  <a:lnTo>
                    <a:pt x="4989" y="333"/>
                  </a:lnTo>
                  <a:lnTo>
                    <a:pt x="5738" y="1746"/>
                  </a:lnTo>
                  <a:lnTo>
                    <a:pt x="6070" y="2827"/>
                  </a:lnTo>
                  <a:lnTo>
                    <a:pt x="5738" y="4241"/>
                  </a:lnTo>
                  <a:lnTo>
                    <a:pt x="4989" y="5322"/>
                  </a:lnTo>
                  <a:lnTo>
                    <a:pt x="3908" y="6736"/>
                  </a:lnTo>
                  <a:lnTo>
                    <a:pt x="3160" y="748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8305736" y="3953707"/>
              <a:ext cx="2577" cy="3575"/>
            </a:xfrm>
            <a:custGeom>
              <a:rect b="b" l="l" r="r" t="t"/>
              <a:pathLst>
                <a:path extrusionOk="0" h="3575" w="2577">
                  <a:moveTo>
                    <a:pt x="2162" y="2162"/>
                  </a:moveTo>
                  <a:lnTo>
                    <a:pt x="1829" y="3243"/>
                  </a:lnTo>
                  <a:lnTo>
                    <a:pt x="1081" y="3576"/>
                  </a:lnTo>
                  <a:lnTo>
                    <a:pt x="0" y="3243"/>
                  </a:lnTo>
                  <a:lnTo>
                    <a:pt x="0" y="2162"/>
                  </a:lnTo>
                  <a:lnTo>
                    <a:pt x="748" y="1829"/>
                  </a:lnTo>
                  <a:lnTo>
                    <a:pt x="748" y="748"/>
                  </a:lnTo>
                  <a:lnTo>
                    <a:pt x="1497" y="0"/>
                  </a:lnTo>
                  <a:lnTo>
                    <a:pt x="2578" y="333"/>
                  </a:lnTo>
                  <a:lnTo>
                    <a:pt x="2245" y="207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6897364" y="3578513"/>
              <a:ext cx="1413" cy="665"/>
            </a:xfrm>
            <a:custGeom>
              <a:rect b="b" l="l" r="r" t="t"/>
              <a:pathLst>
                <a:path extrusionOk="0" h="665" w="1413">
                  <a:moveTo>
                    <a:pt x="1414" y="333"/>
                  </a:moveTo>
                  <a:lnTo>
                    <a:pt x="1414" y="665"/>
                  </a:lnTo>
                  <a:lnTo>
                    <a:pt x="0" y="333"/>
                  </a:lnTo>
                  <a:lnTo>
                    <a:pt x="0" y="0"/>
                  </a:lnTo>
                  <a:lnTo>
                    <a:pt x="1414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9090289" y="4207496"/>
              <a:ext cx="5654" cy="2162"/>
            </a:xfrm>
            <a:custGeom>
              <a:rect b="b" l="l" r="r" t="t"/>
              <a:pathLst>
                <a:path extrusionOk="0" h="2162" w="5654">
                  <a:moveTo>
                    <a:pt x="5655" y="665"/>
                  </a:moveTo>
                  <a:lnTo>
                    <a:pt x="4574" y="1414"/>
                  </a:lnTo>
                  <a:lnTo>
                    <a:pt x="2827" y="1414"/>
                  </a:lnTo>
                  <a:lnTo>
                    <a:pt x="1414" y="2162"/>
                  </a:lnTo>
                  <a:lnTo>
                    <a:pt x="0" y="2162"/>
                  </a:lnTo>
                  <a:lnTo>
                    <a:pt x="0" y="1414"/>
                  </a:lnTo>
                  <a:lnTo>
                    <a:pt x="1746" y="1414"/>
                  </a:lnTo>
                  <a:lnTo>
                    <a:pt x="3160" y="1081"/>
                  </a:lnTo>
                  <a:lnTo>
                    <a:pt x="4574" y="0"/>
                  </a:lnTo>
                  <a:lnTo>
                    <a:pt x="5322" y="0"/>
                  </a:lnTo>
                  <a:lnTo>
                    <a:pt x="5655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9091952" y="4206747"/>
              <a:ext cx="2162" cy="748"/>
            </a:xfrm>
            <a:custGeom>
              <a:rect b="b" l="l" r="r" t="t"/>
              <a:pathLst>
                <a:path extrusionOk="0" h="748" w="2162">
                  <a:moveTo>
                    <a:pt x="2162" y="416"/>
                  </a:moveTo>
                  <a:lnTo>
                    <a:pt x="1414" y="748"/>
                  </a:lnTo>
                  <a:lnTo>
                    <a:pt x="0" y="748"/>
                  </a:lnTo>
                  <a:lnTo>
                    <a:pt x="0" y="0"/>
                  </a:lnTo>
                  <a:lnTo>
                    <a:pt x="2162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9278465" y="4097731"/>
              <a:ext cx="2577" cy="3575"/>
            </a:xfrm>
            <a:custGeom>
              <a:rect b="b" l="l" r="r" t="t"/>
              <a:pathLst>
                <a:path extrusionOk="0" h="3575" w="2577">
                  <a:moveTo>
                    <a:pt x="1164" y="1081"/>
                  </a:moveTo>
                  <a:lnTo>
                    <a:pt x="2578" y="2495"/>
                  </a:lnTo>
                  <a:lnTo>
                    <a:pt x="1829" y="3576"/>
                  </a:lnTo>
                  <a:lnTo>
                    <a:pt x="1081" y="2495"/>
                  </a:lnTo>
                  <a:lnTo>
                    <a:pt x="0" y="1746"/>
                  </a:lnTo>
                  <a:lnTo>
                    <a:pt x="748" y="0"/>
                  </a:lnTo>
                  <a:lnTo>
                    <a:pt x="1081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6731972" y="3491699"/>
              <a:ext cx="4240" cy="1413"/>
            </a:xfrm>
            <a:custGeom>
              <a:rect b="b" l="l" r="r" t="t"/>
              <a:pathLst>
                <a:path extrusionOk="0" h="1413" w="4240">
                  <a:moveTo>
                    <a:pt x="665" y="0"/>
                  </a:moveTo>
                  <a:lnTo>
                    <a:pt x="3160" y="0"/>
                  </a:lnTo>
                  <a:lnTo>
                    <a:pt x="4241" y="1414"/>
                  </a:lnTo>
                  <a:lnTo>
                    <a:pt x="3160" y="1414"/>
                  </a:lnTo>
                  <a:lnTo>
                    <a:pt x="2079" y="1081"/>
                  </a:lnTo>
                  <a:lnTo>
                    <a:pt x="333" y="1414"/>
                  </a:lnTo>
                  <a:lnTo>
                    <a:pt x="0" y="333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6721910" y="3491283"/>
              <a:ext cx="4324" cy="1829"/>
            </a:xfrm>
            <a:custGeom>
              <a:rect b="b" l="l" r="r" t="t"/>
              <a:pathLst>
                <a:path extrusionOk="0" h="1829" w="4324">
                  <a:moveTo>
                    <a:pt x="1081" y="0"/>
                  </a:moveTo>
                  <a:lnTo>
                    <a:pt x="2162" y="1414"/>
                  </a:lnTo>
                  <a:lnTo>
                    <a:pt x="4324" y="1081"/>
                  </a:lnTo>
                  <a:lnTo>
                    <a:pt x="3576" y="1829"/>
                  </a:lnTo>
                  <a:lnTo>
                    <a:pt x="1414" y="1829"/>
                  </a:lnTo>
                  <a:lnTo>
                    <a:pt x="0" y="1081"/>
                  </a:lnTo>
                  <a:lnTo>
                    <a:pt x="1081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6728729" y="3488705"/>
              <a:ext cx="2078" cy="2162"/>
            </a:xfrm>
            <a:custGeom>
              <a:rect b="b" l="l" r="r" t="t"/>
              <a:pathLst>
                <a:path extrusionOk="0" h="2162" w="2078">
                  <a:moveTo>
                    <a:pt x="2079" y="416"/>
                  </a:moveTo>
                  <a:lnTo>
                    <a:pt x="2079" y="2162"/>
                  </a:lnTo>
                  <a:lnTo>
                    <a:pt x="333" y="1414"/>
                  </a:lnTo>
                  <a:lnTo>
                    <a:pt x="0" y="333"/>
                  </a:lnTo>
                  <a:lnTo>
                    <a:pt x="333" y="0"/>
                  </a:lnTo>
                  <a:lnTo>
                    <a:pt x="2079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6908590" y="3743991"/>
              <a:ext cx="21121" cy="18210"/>
            </a:xfrm>
            <a:custGeom>
              <a:rect b="b" l="l" r="r" t="t"/>
              <a:pathLst>
                <a:path extrusionOk="0" h="18210" w="21121">
                  <a:moveTo>
                    <a:pt x="20955" y="0"/>
                  </a:moveTo>
                  <a:lnTo>
                    <a:pt x="20206" y="1746"/>
                  </a:lnTo>
                  <a:lnTo>
                    <a:pt x="19125" y="3160"/>
                  </a:lnTo>
                  <a:lnTo>
                    <a:pt x="18377" y="3492"/>
                  </a:lnTo>
                  <a:lnTo>
                    <a:pt x="18044" y="4906"/>
                  </a:lnTo>
                  <a:lnTo>
                    <a:pt x="18793" y="7068"/>
                  </a:lnTo>
                  <a:lnTo>
                    <a:pt x="18044" y="7401"/>
                  </a:lnTo>
                  <a:lnTo>
                    <a:pt x="18044" y="9895"/>
                  </a:lnTo>
                  <a:lnTo>
                    <a:pt x="18793" y="10976"/>
                  </a:lnTo>
                  <a:lnTo>
                    <a:pt x="19541" y="11725"/>
                  </a:lnTo>
                  <a:lnTo>
                    <a:pt x="18793" y="12473"/>
                  </a:lnTo>
                  <a:lnTo>
                    <a:pt x="18460" y="13554"/>
                  </a:lnTo>
                  <a:lnTo>
                    <a:pt x="18460" y="16049"/>
                  </a:lnTo>
                  <a:lnTo>
                    <a:pt x="17712" y="16381"/>
                  </a:lnTo>
                  <a:lnTo>
                    <a:pt x="16298" y="17130"/>
                  </a:lnTo>
                  <a:lnTo>
                    <a:pt x="14552" y="17462"/>
                  </a:lnTo>
                  <a:lnTo>
                    <a:pt x="13471" y="17462"/>
                  </a:lnTo>
                  <a:lnTo>
                    <a:pt x="11725" y="17795"/>
                  </a:lnTo>
                  <a:lnTo>
                    <a:pt x="9979" y="17462"/>
                  </a:lnTo>
                  <a:lnTo>
                    <a:pt x="8565" y="17795"/>
                  </a:lnTo>
                  <a:lnTo>
                    <a:pt x="7484" y="17462"/>
                  </a:lnTo>
                  <a:lnTo>
                    <a:pt x="5738" y="18211"/>
                  </a:lnTo>
                  <a:lnTo>
                    <a:pt x="4324" y="17462"/>
                  </a:lnTo>
                  <a:lnTo>
                    <a:pt x="2162" y="17462"/>
                  </a:lnTo>
                  <a:lnTo>
                    <a:pt x="1081" y="18211"/>
                  </a:lnTo>
                  <a:lnTo>
                    <a:pt x="0" y="17878"/>
                  </a:lnTo>
                  <a:lnTo>
                    <a:pt x="1746" y="17130"/>
                  </a:lnTo>
                  <a:lnTo>
                    <a:pt x="2827" y="16049"/>
                  </a:lnTo>
                  <a:lnTo>
                    <a:pt x="4241" y="15716"/>
                  </a:lnTo>
                  <a:lnTo>
                    <a:pt x="5655" y="14635"/>
                  </a:lnTo>
                  <a:lnTo>
                    <a:pt x="6403" y="13554"/>
                  </a:lnTo>
                  <a:lnTo>
                    <a:pt x="8565" y="13887"/>
                  </a:lnTo>
                  <a:lnTo>
                    <a:pt x="9646" y="12473"/>
                  </a:lnTo>
                  <a:lnTo>
                    <a:pt x="8897" y="9646"/>
                  </a:lnTo>
                  <a:lnTo>
                    <a:pt x="9646" y="8232"/>
                  </a:lnTo>
                  <a:lnTo>
                    <a:pt x="9646" y="5738"/>
                  </a:lnTo>
                  <a:lnTo>
                    <a:pt x="8565" y="4324"/>
                  </a:lnTo>
                  <a:lnTo>
                    <a:pt x="7484" y="3991"/>
                  </a:lnTo>
                  <a:lnTo>
                    <a:pt x="6070" y="3659"/>
                  </a:lnTo>
                  <a:lnTo>
                    <a:pt x="5738" y="3326"/>
                  </a:lnTo>
                  <a:lnTo>
                    <a:pt x="7151" y="2245"/>
                  </a:lnTo>
                  <a:lnTo>
                    <a:pt x="11059" y="1913"/>
                  </a:lnTo>
                  <a:lnTo>
                    <a:pt x="11808" y="1164"/>
                  </a:lnTo>
                  <a:lnTo>
                    <a:pt x="15716" y="1164"/>
                  </a:lnTo>
                  <a:lnTo>
                    <a:pt x="16049" y="831"/>
                  </a:lnTo>
                  <a:lnTo>
                    <a:pt x="20373" y="83"/>
                  </a:lnTo>
                  <a:lnTo>
                    <a:pt x="2112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6931291" y="3732432"/>
              <a:ext cx="6818" cy="4656"/>
            </a:xfrm>
            <a:custGeom>
              <a:rect b="b" l="l" r="r" t="t"/>
              <a:pathLst>
                <a:path extrusionOk="0" h="4656" w="6818">
                  <a:moveTo>
                    <a:pt x="6819" y="83"/>
                  </a:moveTo>
                  <a:lnTo>
                    <a:pt x="6486" y="1829"/>
                  </a:lnTo>
                  <a:lnTo>
                    <a:pt x="5405" y="2162"/>
                  </a:lnTo>
                  <a:lnTo>
                    <a:pt x="3991" y="3243"/>
                  </a:lnTo>
                  <a:lnTo>
                    <a:pt x="3243" y="3243"/>
                  </a:lnTo>
                  <a:lnTo>
                    <a:pt x="748" y="4657"/>
                  </a:lnTo>
                  <a:lnTo>
                    <a:pt x="0" y="3908"/>
                  </a:lnTo>
                  <a:lnTo>
                    <a:pt x="1081" y="2827"/>
                  </a:lnTo>
                  <a:lnTo>
                    <a:pt x="3576" y="1081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925304" y="3686115"/>
              <a:ext cx="3242" cy="5321"/>
            </a:xfrm>
            <a:custGeom>
              <a:rect b="b" l="l" r="r" t="t"/>
              <a:pathLst>
                <a:path extrusionOk="0" h="5321" w="3242">
                  <a:moveTo>
                    <a:pt x="2079" y="4989"/>
                  </a:moveTo>
                  <a:lnTo>
                    <a:pt x="1746" y="5322"/>
                  </a:lnTo>
                  <a:lnTo>
                    <a:pt x="0" y="4241"/>
                  </a:lnTo>
                  <a:lnTo>
                    <a:pt x="0" y="2827"/>
                  </a:lnTo>
                  <a:lnTo>
                    <a:pt x="748" y="1746"/>
                  </a:lnTo>
                  <a:lnTo>
                    <a:pt x="1497" y="0"/>
                  </a:lnTo>
                  <a:lnTo>
                    <a:pt x="2910" y="0"/>
                  </a:lnTo>
                  <a:lnTo>
                    <a:pt x="3243" y="1414"/>
                  </a:lnTo>
                  <a:lnTo>
                    <a:pt x="2910" y="4241"/>
                  </a:lnTo>
                  <a:lnTo>
                    <a:pt x="2162" y="4989"/>
                  </a:lnTo>
                  <a:lnTo>
                    <a:pt x="2162" y="498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6866681" y="3569282"/>
              <a:ext cx="3242" cy="1746"/>
            </a:xfrm>
            <a:custGeom>
              <a:rect b="b" l="l" r="r" t="t"/>
              <a:pathLst>
                <a:path extrusionOk="0" h="1746" w="3242">
                  <a:moveTo>
                    <a:pt x="3160" y="249"/>
                  </a:moveTo>
                  <a:lnTo>
                    <a:pt x="1746" y="998"/>
                  </a:lnTo>
                  <a:lnTo>
                    <a:pt x="1414" y="998"/>
                  </a:lnTo>
                  <a:lnTo>
                    <a:pt x="333" y="1746"/>
                  </a:lnTo>
                  <a:lnTo>
                    <a:pt x="0" y="1414"/>
                  </a:lnTo>
                  <a:lnTo>
                    <a:pt x="333" y="333"/>
                  </a:lnTo>
                  <a:lnTo>
                    <a:pt x="2495" y="0"/>
                  </a:lnTo>
                  <a:lnTo>
                    <a:pt x="3243" y="333"/>
                  </a:lnTo>
                  <a:lnTo>
                    <a:pt x="3243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6860943" y="3584666"/>
              <a:ext cx="4240" cy="2494"/>
            </a:xfrm>
            <a:custGeom>
              <a:rect b="b" l="l" r="r" t="t"/>
              <a:pathLst>
                <a:path extrusionOk="0" h="2494" w="4240">
                  <a:moveTo>
                    <a:pt x="3160" y="665"/>
                  </a:moveTo>
                  <a:lnTo>
                    <a:pt x="4241" y="1746"/>
                  </a:lnTo>
                  <a:lnTo>
                    <a:pt x="333" y="2495"/>
                  </a:lnTo>
                  <a:lnTo>
                    <a:pt x="0" y="748"/>
                  </a:lnTo>
                  <a:lnTo>
                    <a:pt x="2495" y="0"/>
                  </a:lnTo>
                  <a:lnTo>
                    <a:pt x="3243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864103" y="3571361"/>
              <a:ext cx="2494" cy="1081"/>
            </a:xfrm>
            <a:custGeom>
              <a:rect b="b" l="l" r="r" t="t"/>
              <a:pathLst>
                <a:path extrusionOk="0" h="1081" w="2494">
                  <a:moveTo>
                    <a:pt x="2495" y="333"/>
                  </a:moveTo>
                  <a:lnTo>
                    <a:pt x="1746" y="1081"/>
                  </a:lnTo>
                  <a:lnTo>
                    <a:pt x="0" y="1081"/>
                  </a:lnTo>
                  <a:lnTo>
                    <a:pt x="0" y="333"/>
                  </a:lnTo>
                  <a:lnTo>
                    <a:pt x="1081" y="0"/>
                  </a:lnTo>
                  <a:lnTo>
                    <a:pt x="2495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6859446" y="3571029"/>
              <a:ext cx="3575" cy="1829"/>
            </a:xfrm>
            <a:custGeom>
              <a:rect b="b" l="l" r="r" t="t"/>
              <a:pathLst>
                <a:path extrusionOk="0" h="1829" w="3575">
                  <a:moveTo>
                    <a:pt x="2162" y="0"/>
                  </a:moveTo>
                  <a:lnTo>
                    <a:pt x="3576" y="1081"/>
                  </a:lnTo>
                  <a:lnTo>
                    <a:pt x="2827" y="1829"/>
                  </a:lnTo>
                  <a:lnTo>
                    <a:pt x="1746" y="1081"/>
                  </a:lnTo>
                  <a:lnTo>
                    <a:pt x="0" y="1081"/>
                  </a:lnTo>
                  <a:lnTo>
                    <a:pt x="748" y="333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11534254" y="4454798"/>
              <a:ext cx="3242" cy="2494"/>
            </a:xfrm>
            <a:custGeom>
              <a:rect b="b" l="l" r="r" t="t"/>
              <a:pathLst>
                <a:path extrusionOk="0" h="2494" w="3242">
                  <a:moveTo>
                    <a:pt x="1746" y="2495"/>
                  </a:moveTo>
                  <a:lnTo>
                    <a:pt x="0" y="1746"/>
                  </a:lnTo>
                  <a:lnTo>
                    <a:pt x="748" y="333"/>
                  </a:lnTo>
                  <a:lnTo>
                    <a:pt x="2495" y="0"/>
                  </a:lnTo>
                  <a:lnTo>
                    <a:pt x="3243" y="1414"/>
                  </a:lnTo>
                  <a:lnTo>
                    <a:pt x="2910" y="2162"/>
                  </a:lnTo>
                  <a:lnTo>
                    <a:pt x="1829" y="249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11528184" y="4436338"/>
              <a:ext cx="5321" cy="7400"/>
            </a:xfrm>
            <a:custGeom>
              <a:rect b="b" l="l" r="r" t="t"/>
              <a:pathLst>
                <a:path extrusionOk="0" h="7400" w="5321">
                  <a:moveTo>
                    <a:pt x="3576" y="7401"/>
                  </a:moveTo>
                  <a:lnTo>
                    <a:pt x="2827" y="7401"/>
                  </a:lnTo>
                  <a:lnTo>
                    <a:pt x="1746" y="7068"/>
                  </a:lnTo>
                  <a:lnTo>
                    <a:pt x="333" y="5322"/>
                  </a:lnTo>
                  <a:lnTo>
                    <a:pt x="0" y="3908"/>
                  </a:lnTo>
                  <a:lnTo>
                    <a:pt x="0" y="2495"/>
                  </a:lnTo>
                  <a:lnTo>
                    <a:pt x="749" y="1746"/>
                  </a:lnTo>
                  <a:lnTo>
                    <a:pt x="1081" y="333"/>
                  </a:lnTo>
                  <a:lnTo>
                    <a:pt x="2162" y="0"/>
                  </a:lnTo>
                  <a:lnTo>
                    <a:pt x="3576" y="0"/>
                  </a:lnTo>
                  <a:lnTo>
                    <a:pt x="2827" y="1081"/>
                  </a:lnTo>
                  <a:lnTo>
                    <a:pt x="2827" y="2827"/>
                  </a:lnTo>
                  <a:lnTo>
                    <a:pt x="5322" y="4574"/>
                  </a:lnTo>
                  <a:lnTo>
                    <a:pt x="4241" y="5655"/>
                  </a:lnTo>
                  <a:lnTo>
                    <a:pt x="3493" y="740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11527103" y="4420123"/>
              <a:ext cx="6402" cy="8232"/>
            </a:xfrm>
            <a:custGeom>
              <a:rect b="b" l="l" r="r" t="t"/>
              <a:pathLst>
                <a:path extrusionOk="0" h="8232" w="6402">
                  <a:moveTo>
                    <a:pt x="4657" y="2495"/>
                  </a:moveTo>
                  <a:lnTo>
                    <a:pt x="5738" y="2495"/>
                  </a:lnTo>
                  <a:lnTo>
                    <a:pt x="6071" y="3243"/>
                  </a:lnTo>
                  <a:lnTo>
                    <a:pt x="4324" y="3576"/>
                  </a:lnTo>
                  <a:lnTo>
                    <a:pt x="4657" y="4657"/>
                  </a:lnTo>
                  <a:lnTo>
                    <a:pt x="6071" y="5405"/>
                  </a:lnTo>
                  <a:lnTo>
                    <a:pt x="6403" y="6486"/>
                  </a:lnTo>
                  <a:lnTo>
                    <a:pt x="6071" y="7900"/>
                  </a:lnTo>
                  <a:lnTo>
                    <a:pt x="4657" y="8232"/>
                  </a:lnTo>
                  <a:lnTo>
                    <a:pt x="3243" y="7151"/>
                  </a:lnTo>
                  <a:lnTo>
                    <a:pt x="1830" y="7151"/>
                  </a:lnTo>
                  <a:lnTo>
                    <a:pt x="1081" y="6403"/>
                  </a:lnTo>
                  <a:lnTo>
                    <a:pt x="0" y="5654"/>
                  </a:lnTo>
                  <a:lnTo>
                    <a:pt x="333" y="4241"/>
                  </a:lnTo>
                  <a:lnTo>
                    <a:pt x="333" y="3160"/>
                  </a:lnTo>
                  <a:lnTo>
                    <a:pt x="1081" y="1413"/>
                  </a:lnTo>
                  <a:lnTo>
                    <a:pt x="2162" y="0"/>
                  </a:lnTo>
                  <a:lnTo>
                    <a:pt x="3908" y="0"/>
                  </a:lnTo>
                  <a:lnTo>
                    <a:pt x="4657" y="333"/>
                  </a:lnTo>
                  <a:lnTo>
                    <a:pt x="4324" y="1746"/>
                  </a:lnTo>
                  <a:lnTo>
                    <a:pt x="4657" y="249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11516875" y="4395093"/>
              <a:ext cx="8481" cy="6818"/>
            </a:xfrm>
            <a:custGeom>
              <a:rect b="b" l="l" r="r" t="t"/>
              <a:pathLst>
                <a:path extrusionOk="0" h="6818" w="8481">
                  <a:moveTo>
                    <a:pt x="4158" y="333"/>
                  </a:moveTo>
                  <a:lnTo>
                    <a:pt x="6320" y="0"/>
                  </a:lnTo>
                  <a:lnTo>
                    <a:pt x="6652" y="333"/>
                  </a:lnTo>
                  <a:lnTo>
                    <a:pt x="7401" y="2495"/>
                  </a:lnTo>
                  <a:lnTo>
                    <a:pt x="8149" y="3576"/>
                  </a:lnTo>
                  <a:lnTo>
                    <a:pt x="8482" y="3908"/>
                  </a:lnTo>
                  <a:lnTo>
                    <a:pt x="7068" y="6070"/>
                  </a:lnTo>
                  <a:lnTo>
                    <a:pt x="4241" y="6819"/>
                  </a:lnTo>
                  <a:lnTo>
                    <a:pt x="3160" y="5738"/>
                  </a:lnTo>
                  <a:lnTo>
                    <a:pt x="2827" y="3992"/>
                  </a:lnTo>
                  <a:lnTo>
                    <a:pt x="1746" y="3659"/>
                  </a:lnTo>
                  <a:lnTo>
                    <a:pt x="332" y="4740"/>
                  </a:lnTo>
                  <a:lnTo>
                    <a:pt x="0" y="4407"/>
                  </a:lnTo>
                  <a:lnTo>
                    <a:pt x="749" y="2994"/>
                  </a:lnTo>
                  <a:lnTo>
                    <a:pt x="2162" y="1913"/>
                  </a:lnTo>
                  <a:lnTo>
                    <a:pt x="3576" y="166"/>
                  </a:lnTo>
                  <a:lnTo>
                    <a:pt x="4324" y="49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11528932" y="4380458"/>
              <a:ext cx="1081" cy="1081"/>
            </a:xfrm>
            <a:custGeom>
              <a:rect b="b" l="l" r="r" t="t"/>
              <a:pathLst>
                <a:path extrusionOk="0" h="1081" w="1081">
                  <a:moveTo>
                    <a:pt x="332" y="1081"/>
                  </a:moveTo>
                  <a:lnTo>
                    <a:pt x="0" y="0"/>
                  </a:lnTo>
                  <a:lnTo>
                    <a:pt x="1081" y="0"/>
                  </a:lnTo>
                  <a:lnTo>
                    <a:pt x="332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11521365" y="4372974"/>
              <a:ext cx="6402" cy="6319"/>
            </a:xfrm>
            <a:custGeom>
              <a:rect b="b" l="l" r="r" t="t"/>
              <a:pathLst>
                <a:path extrusionOk="0" h="6319" w="6402">
                  <a:moveTo>
                    <a:pt x="2162" y="0"/>
                  </a:moveTo>
                  <a:lnTo>
                    <a:pt x="2495" y="1746"/>
                  </a:lnTo>
                  <a:lnTo>
                    <a:pt x="2495" y="2495"/>
                  </a:lnTo>
                  <a:lnTo>
                    <a:pt x="3908" y="2827"/>
                  </a:lnTo>
                  <a:lnTo>
                    <a:pt x="4657" y="4574"/>
                  </a:lnTo>
                  <a:lnTo>
                    <a:pt x="6403" y="4574"/>
                  </a:lnTo>
                  <a:lnTo>
                    <a:pt x="6403" y="5987"/>
                  </a:lnTo>
                  <a:lnTo>
                    <a:pt x="6071" y="6320"/>
                  </a:lnTo>
                  <a:lnTo>
                    <a:pt x="4990" y="5239"/>
                  </a:lnTo>
                  <a:lnTo>
                    <a:pt x="3908" y="4906"/>
                  </a:lnTo>
                  <a:lnTo>
                    <a:pt x="1746" y="5655"/>
                  </a:lnTo>
                  <a:lnTo>
                    <a:pt x="665" y="5322"/>
                  </a:lnTo>
                  <a:lnTo>
                    <a:pt x="333" y="4574"/>
                  </a:lnTo>
                  <a:lnTo>
                    <a:pt x="0" y="3160"/>
                  </a:lnTo>
                  <a:lnTo>
                    <a:pt x="749" y="1414"/>
                  </a:lnTo>
                  <a:lnTo>
                    <a:pt x="1497" y="333"/>
                  </a:lnTo>
                  <a:lnTo>
                    <a:pt x="2245" y="0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11526105" y="4371145"/>
              <a:ext cx="748" cy="1081"/>
            </a:xfrm>
            <a:custGeom>
              <a:rect b="b" l="l" r="r" t="t"/>
              <a:pathLst>
                <a:path extrusionOk="0" h="1081" w="748">
                  <a:moveTo>
                    <a:pt x="665" y="1081"/>
                  </a:moveTo>
                  <a:lnTo>
                    <a:pt x="333" y="1081"/>
                  </a:lnTo>
                  <a:lnTo>
                    <a:pt x="0" y="0"/>
                  </a:lnTo>
                  <a:lnTo>
                    <a:pt x="749" y="0"/>
                  </a:lnTo>
                  <a:lnTo>
                    <a:pt x="749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11519536" y="4361831"/>
              <a:ext cx="8065" cy="6486"/>
            </a:xfrm>
            <a:custGeom>
              <a:rect b="b" l="l" r="r" t="t"/>
              <a:pathLst>
                <a:path extrusionOk="0" h="6486" w="8065">
                  <a:moveTo>
                    <a:pt x="7900" y="5405"/>
                  </a:moveTo>
                  <a:lnTo>
                    <a:pt x="7151" y="6153"/>
                  </a:lnTo>
                  <a:lnTo>
                    <a:pt x="4989" y="6153"/>
                  </a:lnTo>
                  <a:lnTo>
                    <a:pt x="3908" y="6486"/>
                  </a:lnTo>
                  <a:lnTo>
                    <a:pt x="3160" y="5738"/>
                  </a:lnTo>
                  <a:lnTo>
                    <a:pt x="1746" y="5405"/>
                  </a:lnTo>
                  <a:lnTo>
                    <a:pt x="0" y="3992"/>
                  </a:lnTo>
                  <a:lnTo>
                    <a:pt x="332" y="3243"/>
                  </a:lnTo>
                  <a:lnTo>
                    <a:pt x="2079" y="2495"/>
                  </a:lnTo>
                  <a:lnTo>
                    <a:pt x="3492" y="2162"/>
                  </a:lnTo>
                  <a:lnTo>
                    <a:pt x="4906" y="1081"/>
                  </a:lnTo>
                  <a:lnTo>
                    <a:pt x="5239" y="0"/>
                  </a:lnTo>
                  <a:lnTo>
                    <a:pt x="5987" y="0"/>
                  </a:lnTo>
                  <a:lnTo>
                    <a:pt x="6320" y="1081"/>
                  </a:lnTo>
                  <a:lnTo>
                    <a:pt x="6320" y="3243"/>
                  </a:lnTo>
                  <a:lnTo>
                    <a:pt x="8066" y="4657"/>
                  </a:lnTo>
                  <a:lnTo>
                    <a:pt x="7733" y="540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11505233" y="4356925"/>
              <a:ext cx="11891" cy="16381"/>
            </a:xfrm>
            <a:custGeom>
              <a:rect b="b" l="l" r="r" t="t"/>
              <a:pathLst>
                <a:path extrusionOk="0" h="16381" w="11891">
                  <a:moveTo>
                    <a:pt x="5405" y="5654"/>
                  </a:moveTo>
                  <a:lnTo>
                    <a:pt x="6154" y="6736"/>
                  </a:lnTo>
                  <a:lnTo>
                    <a:pt x="8315" y="8149"/>
                  </a:lnTo>
                  <a:lnTo>
                    <a:pt x="10810" y="10644"/>
                  </a:lnTo>
                  <a:lnTo>
                    <a:pt x="11143" y="10976"/>
                  </a:lnTo>
                  <a:lnTo>
                    <a:pt x="11143" y="12390"/>
                  </a:lnTo>
                  <a:lnTo>
                    <a:pt x="11891" y="13471"/>
                  </a:lnTo>
                  <a:lnTo>
                    <a:pt x="10810" y="14219"/>
                  </a:lnTo>
                  <a:lnTo>
                    <a:pt x="9396" y="15633"/>
                  </a:lnTo>
                  <a:lnTo>
                    <a:pt x="9396" y="14885"/>
                  </a:lnTo>
                  <a:lnTo>
                    <a:pt x="8315" y="14552"/>
                  </a:lnTo>
                  <a:lnTo>
                    <a:pt x="6902" y="14552"/>
                  </a:lnTo>
                  <a:lnTo>
                    <a:pt x="6154" y="14885"/>
                  </a:lnTo>
                  <a:lnTo>
                    <a:pt x="6154" y="15633"/>
                  </a:lnTo>
                  <a:lnTo>
                    <a:pt x="4740" y="16382"/>
                  </a:lnTo>
                  <a:lnTo>
                    <a:pt x="3659" y="16049"/>
                  </a:lnTo>
                  <a:lnTo>
                    <a:pt x="3659" y="13554"/>
                  </a:lnTo>
                  <a:lnTo>
                    <a:pt x="3326" y="11392"/>
                  </a:lnTo>
                  <a:lnTo>
                    <a:pt x="3659" y="9230"/>
                  </a:lnTo>
                  <a:lnTo>
                    <a:pt x="3992" y="7484"/>
                  </a:lnTo>
                  <a:lnTo>
                    <a:pt x="3243" y="5738"/>
                  </a:lnTo>
                  <a:lnTo>
                    <a:pt x="1081" y="6819"/>
                  </a:lnTo>
                  <a:lnTo>
                    <a:pt x="333" y="6070"/>
                  </a:lnTo>
                  <a:lnTo>
                    <a:pt x="0" y="4989"/>
                  </a:lnTo>
                  <a:lnTo>
                    <a:pt x="0" y="3908"/>
                  </a:lnTo>
                  <a:lnTo>
                    <a:pt x="1081" y="2827"/>
                  </a:lnTo>
                  <a:lnTo>
                    <a:pt x="1081" y="1414"/>
                  </a:lnTo>
                  <a:lnTo>
                    <a:pt x="1414" y="333"/>
                  </a:lnTo>
                  <a:lnTo>
                    <a:pt x="2495" y="0"/>
                  </a:lnTo>
                  <a:lnTo>
                    <a:pt x="4657" y="1081"/>
                  </a:lnTo>
                  <a:lnTo>
                    <a:pt x="4324" y="1829"/>
                  </a:lnTo>
                  <a:lnTo>
                    <a:pt x="5073" y="3576"/>
                  </a:lnTo>
                  <a:lnTo>
                    <a:pt x="4740" y="4324"/>
                  </a:lnTo>
                  <a:lnTo>
                    <a:pt x="5488" y="573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11505650" y="4351187"/>
              <a:ext cx="3242" cy="2827"/>
            </a:xfrm>
            <a:custGeom>
              <a:rect b="b" l="l" r="r" t="t"/>
              <a:pathLst>
                <a:path extrusionOk="0" h="2827" w="3242">
                  <a:moveTo>
                    <a:pt x="2827" y="2827"/>
                  </a:moveTo>
                  <a:lnTo>
                    <a:pt x="1746" y="2827"/>
                  </a:lnTo>
                  <a:lnTo>
                    <a:pt x="0" y="1746"/>
                  </a:lnTo>
                  <a:lnTo>
                    <a:pt x="0" y="1414"/>
                  </a:lnTo>
                  <a:lnTo>
                    <a:pt x="748" y="333"/>
                  </a:lnTo>
                  <a:lnTo>
                    <a:pt x="1497" y="0"/>
                  </a:lnTo>
                  <a:lnTo>
                    <a:pt x="3243" y="333"/>
                  </a:lnTo>
                  <a:lnTo>
                    <a:pt x="2910" y="1746"/>
                  </a:lnTo>
                  <a:lnTo>
                    <a:pt x="2910" y="282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11506731" y="4349358"/>
              <a:ext cx="2078" cy="1413"/>
            </a:xfrm>
            <a:custGeom>
              <a:rect b="b" l="l" r="r" t="t"/>
              <a:pathLst>
                <a:path extrusionOk="0" h="1413" w="2078">
                  <a:moveTo>
                    <a:pt x="0" y="1081"/>
                  </a:moveTo>
                  <a:lnTo>
                    <a:pt x="1413" y="0"/>
                  </a:lnTo>
                  <a:lnTo>
                    <a:pt x="1746" y="333"/>
                  </a:lnTo>
                  <a:lnTo>
                    <a:pt x="2079" y="1414"/>
                  </a:lnTo>
                  <a:lnTo>
                    <a:pt x="332" y="1414"/>
                  </a:lnTo>
                  <a:lnTo>
                    <a:pt x="0" y="108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11526355" y="4347695"/>
              <a:ext cx="2494" cy="12223"/>
            </a:xfrm>
            <a:custGeom>
              <a:rect b="b" l="l" r="r" t="t"/>
              <a:pathLst>
                <a:path extrusionOk="0" h="12223" w="2494">
                  <a:moveTo>
                    <a:pt x="748" y="12057"/>
                  </a:moveTo>
                  <a:lnTo>
                    <a:pt x="0" y="11725"/>
                  </a:lnTo>
                  <a:lnTo>
                    <a:pt x="332" y="7401"/>
                  </a:lnTo>
                  <a:lnTo>
                    <a:pt x="0" y="6320"/>
                  </a:lnTo>
                  <a:lnTo>
                    <a:pt x="332" y="4573"/>
                  </a:lnTo>
                  <a:lnTo>
                    <a:pt x="1413" y="1746"/>
                  </a:lnTo>
                  <a:lnTo>
                    <a:pt x="1746" y="0"/>
                  </a:lnTo>
                  <a:lnTo>
                    <a:pt x="2495" y="2162"/>
                  </a:lnTo>
                  <a:lnTo>
                    <a:pt x="2162" y="3243"/>
                  </a:lnTo>
                  <a:lnTo>
                    <a:pt x="2162" y="8981"/>
                  </a:lnTo>
                  <a:lnTo>
                    <a:pt x="1829" y="11143"/>
                  </a:lnTo>
                  <a:lnTo>
                    <a:pt x="748" y="1222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11518871" y="4343288"/>
              <a:ext cx="6735" cy="4656"/>
            </a:xfrm>
            <a:custGeom>
              <a:rect b="b" l="l" r="r" t="t"/>
              <a:pathLst>
                <a:path extrusionOk="0" h="4656" w="6735">
                  <a:moveTo>
                    <a:pt x="3576" y="4657"/>
                  </a:moveTo>
                  <a:lnTo>
                    <a:pt x="1081" y="4657"/>
                  </a:lnTo>
                  <a:lnTo>
                    <a:pt x="0" y="4324"/>
                  </a:lnTo>
                  <a:lnTo>
                    <a:pt x="0" y="3576"/>
                  </a:lnTo>
                  <a:lnTo>
                    <a:pt x="3243" y="1081"/>
                  </a:lnTo>
                  <a:lnTo>
                    <a:pt x="4990" y="332"/>
                  </a:lnTo>
                  <a:lnTo>
                    <a:pt x="6735" y="0"/>
                  </a:lnTo>
                  <a:lnTo>
                    <a:pt x="6735" y="748"/>
                  </a:lnTo>
                  <a:lnTo>
                    <a:pt x="5654" y="2162"/>
                  </a:lnTo>
                  <a:lnTo>
                    <a:pt x="4906" y="3243"/>
                  </a:lnTo>
                  <a:lnTo>
                    <a:pt x="3493" y="465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11528184" y="4335804"/>
              <a:ext cx="2162" cy="10394"/>
            </a:xfrm>
            <a:custGeom>
              <a:rect b="b" l="l" r="r" t="t"/>
              <a:pathLst>
                <a:path extrusionOk="0" h="10394" w="2162">
                  <a:moveTo>
                    <a:pt x="1081" y="9646"/>
                  </a:moveTo>
                  <a:lnTo>
                    <a:pt x="1081" y="10394"/>
                  </a:lnTo>
                  <a:lnTo>
                    <a:pt x="0" y="10394"/>
                  </a:lnTo>
                  <a:lnTo>
                    <a:pt x="333" y="9313"/>
                  </a:lnTo>
                  <a:lnTo>
                    <a:pt x="1081" y="4657"/>
                  </a:lnTo>
                  <a:lnTo>
                    <a:pt x="1081" y="4324"/>
                  </a:lnTo>
                  <a:lnTo>
                    <a:pt x="1414" y="0"/>
                  </a:lnTo>
                  <a:lnTo>
                    <a:pt x="2162" y="333"/>
                  </a:lnTo>
                  <a:lnTo>
                    <a:pt x="1830" y="4989"/>
                  </a:lnTo>
                  <a:lnTo>
                    <a:pt x="2162" y="6070"/>
                  </a:lnTo>
                  <a:lnTo>
                    <a:pt x="1830" y="7817"/>
                  </a:lnTo>
                  <a:lnTo>
                    <a:pt x="1081" y="956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11497750" y="4328736"/>
              <a:ext cx="12389" cy="23200"/>
            </a:xfrm>
            <a:custGeom>
              <a:rect b="b" l="l" r="r" t="t"/>
              <a:pathLst>
                <a:path extrusionOk="0" h="23200" w="12389">
                  <a:moveTo>
                    <a:pt x="8981" y="21703"/>
                  </a:moveTo>
                  <a:lnTo>
                    <a:pt x="5738" y="21371"/>
                  </a:lnTo>
                  <a:lnTo>
                    <a:pt x="3576" y="22452"/>
                  </a:lnTo>
                  <a:lnTo>
                    <a:pt x="3243" y="23200"/>
                  </a:lnTo>
                  <a:lnTo>
                    <a:pt x="2495" y="23200"/>
                  </a:lnTo>
                  <a:lnTo>
                    <a:pt x="2162" y="21038"/>
                  </a:lnTo>
                  <a:lnTo>
                    <a:pt x="1413" y="20706"/>
                  </a:lnTo>
                  <a:lnTo>
                    <a:pt x="0" y="17130"/>
                  </a:lnTo>
                  <a:lnTo>
                    <a:pt x="1413" y="14303"/>
                  </a:lnTo>
                  <a:lnTo>
                    <a:pt x="1413" y="12889"/>
                  </a:lnTo>
                  <a:lnTo>
                    <a:pt x="1081" y="12141"/>
                  </a:lnTo>
                  <a:lnTo>
                    <a:pt x="1081" y="7151"/>
                  </a:lnTo>
                  <a:lnTo>
                    <a:pt x="748" y="6070"/>
                  </a:lnTo>
                  <a:lnTo>
                    <a:pt x="748" y="4324"/>
                  </a:lnTo>
                  <a:lnTo>
                    <a:pt x="1497" y="3243"/>
                  </a:lnTo>
                  <a:lnTo>
                    <a:pt x="1497" y="2162"/>
                  </a:lnTo>
                  <a:lnTo>
                    <a:pt x="2245" y="1081"/>
                  </a:lnTo>
                  <a:lnTo>
                    <a:pt x="2245" y="333"/>
                  </a:lnTo>
                  <a:lnTo>
                    <a:pt x="3326" y="0"/>
                  </a:lnTo>
                  <a:lnTo>
                    <a:pt x="3659" y="1746"/>
                  </a:lnTo>
                  <a:lnTo>
                    <a:pt x="4407" y="3160"/>
                  </a:lnTo>
                  <a:lnTo>
                    <a:pt x="5155" y="4241"/>
                  </a:lnTo>
                  <a:lnTo>
                    <a:pt x="5488" y="8898"/>
                  </a:lnTo>
                  <a:lnTo>
                    <a:pt x="5155" y="11725"/>
                  </a:lnTo>
                  <a:lnTo>
                    <a:pt x="5155" y="12057"/>
                  </a:lnTo>
                  <a:lnTo>
                    <a:pt x="7318" y="11725"/>
                  </a:lnTo>
                  <a:lnTo>
                    <a:pt x="8399" y="10644"/>
                  </a:lnTo>
                  <a:lnTo>
                    <a:pt x="9147" y="7816"/>
                  </a:lnTo>
                  <a:lnTo>
                    <a:pt x="9147" y="7068"/>
                  </a:lnTo>
                  <a:lnTo>
                    <a:pt x="10228" y="6320"/>
                  </a:lnTo>
                  <a:lnTo>
                    <a:pt x="11309" y="6652"/>
                  </a:lnTo>
                  <a:lnTo>
                    <a:pt x="10976" y="8066"/>
                  </a:lnTo>
                  <a:lnTo>
                    <a:pt x="10976" y="11309"/>
                  </a:lnTo>
                  <a:lnTo>
                    <a:pt x="12057" y="11642"/>
                  </a:lnTo>
                  <a:lnTo>
                    <a:pt x="12057" y="13388"/>
                  </a:lnTo>
                  <a:lnTo>
                    <a:pt x="11309" y="13721"/>
                  </a:lnTo>
                  <a:lnTo>
                    <a:pt x="12390" y="15134"/>
                  </a:lnTo>
                  <a:lnTo>
                    <a:pt x="11641" y="15882"/>
                  </a:lnTo>
                  <a:lnTo>
                    <a:pt x="11641" y="17629"/>
                  </a:lnTo>
                  <a:lnTo>
                    <a:pt x="12390" y="19375"/>
                  </a:lnTo>
                  <a:lnTo>
                    <a:pt x="12057" y="20123"/>
                  </a:lnTo>
                  <a:lnTo>
                    <a:pt x="10976" y="20123"/>
                  </a:lnTo>
                  <a:lnTo>
                    <a:pt x="9230" y="21537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11518787" y="4317177"/>
              <a:ext cx="4324" cy="4324"/>
            </a:xfrm>
            <a:custGeom>
              <a:rect b="b" l="l" r="r" t="t"/>
              <a:pathLst>
                <a:path extrusionOk="0" h="4324" w="4324">
                  <a:moveTo>
                    <a:pt x="2911" y="0"/>
                  </a:moveTo>
                  <a:lnTo>
                    <a:pt x="4324" y="1081"/>
                  </a:lnTo>
                  <a:lnTo>
                    <a:pt x="3992" y="2495"/>
                  </a:lnTo>
                  <a:lnTo>
                    <a:pt x="2911" y="3576"/>
                  </a:lnTo>
                  <a:lnTo>
                    <a:pt x="2162" y="4324"/>
                  </a:lnTo>
                  <a:lnTo>
                    <a:pt x="0" y="4324"/>
                  </a:lnTo>
                  <a:lnTo>
                    <a:pt x="0" y="2910"/>
                  </a:lnTo>
                  <a:lnTo>
                    <a:pt x="333" y="1497"/>
                  </a:lnTo>
                  <a:lnTo>
                    <a:pt x="1081" y="416"/>
                  </a:lnTo>
                  <a:lnTo>
                    <a:pt x="2827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11520201" y="4307199"/>
              <a:ext cx="3658" cy="5405"/>
            </a:xfrm>
            <a:custGeom>
              <a:rect b="b" l="l" r="r" t="t"/>
              <a:pathLst>
                <a:path extrusionOk="0" h="5405" w="3658">
                  <a:moveTo>
                    <a:pt x="3659" y="3243"/>
                  </a:moveTo>
                  <a:lnTo>
                    <a:pt x="2578" y="3991"/>
                  </a:lnTo>
                  <a:lnTo>
                    <a:pt x="1829" y="4324"/>
                  </a:lnTo>
                  <a:lnTo>
                    <a:pt x="1829" y="5072"/>
                  </a:lnTo>
                  <a:lnTo>
                    <a:pt x="1081" y="5405"/>
                  </a:lnTo>
                  <a:lnTo>
                    <a:pt x="1081" y="4324"/>
                  </a:lnTo>
                  <a:lnTo>
                    <a:pt x="332" y="3576"/>
                  </a:lnTo>
                  <a:lnTo>
                    <a:pt x="0" y="2495"/>
                  </a:lnTo>
                  <a:lnTo>
                    <a:pt x="332" y="1081"/>
                  </a:lnTo>
                  <a:lnTo>
                    <a:pt x="1081" y="748"/>
                  </a:lnTo>
                  <a:lnTo>
                    <a:pt x="2495" y="0"/>
                  </a:lnTo>
                  <a:lnTo>
                    <a:pt x="2827" y="748"/>
                  </a:lnTo>
                  <a:lnTo>
                    <a:pt x="3160" y="2162"/>
                  </a:lnTo>
                  <a:lnTo>
                    <a:pt x="3160" y="2495"/>
                  </a:lnTo>
                  <a:lnTo>
                    <a:pt x="3492" y="324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11505650" y="4293312"/>
              <a:ext cx="1081" cy="2161"/>
            </a:xfrm>
            <a:custGeom>
              <a:rect b="b" l="l" r="r" t="t"/>
              <a:pathLst>
                <a:path extrusionOk="0" h="2161" w="1081">
                  <a:moveTo>
                    <a:pt x="332" y="2079"/>
                  </a:moveTo>
                  <a:lnTo>
                    <a:pt x="0" y="1746"/>
                  </a:lnTo>
                  <a:lnTo>
                    <a:pt x="332" y="0"/>
                  </a:lnTo>
                  <a:lnTo>
                    <a:pt x="1081" y="748"/>
                  </a:lnTo>
                  <a:lnTo>
                    <a:pt x="332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6780118" y="3710396"/>
              <a:ext cx="4656" cy="6486"/>
            </a:xfrm>
            <a:custGeom>
              <a:rect b="b" l="l" r="r" t="t"/>
              <a:pathLst>
                <a:path extrusionOk="0" h="6486" w="4656">
                  <a:moveTo>
                    <a:pt x="3576" y="6403"/>
                  </a:moveTo>
                  <a:lnTo>
                    <a:pt x="2827" y="6403"/>
                  </a:lnTo>
                  <a:lnTo>
                    <a:pt x="2495" y="4657"/>
                  </a:lnTo>
                  <a:lnTo>
                    <a:pt x="2827" y="3576"/>
                  </a:lnTo>
                  <a:lnTo>
                    <a:pt x="2495" y="2495"/>
                  </a:lnTo>
                  <a:lnTo>
                    <a:pt x="1081" y="2162"/>
                  </a:lnTo>
                  <a:lnTo>
                    <a:pt x="0" y="1081"/>
                  </a:lnTo>
                  <a:lnTo>
                    <a:pt x="333" y="0"/>
                  </a:lnTo>
                  <a:lnTo>
                    <a:pt x="4657" y="2162"/>
                  </a:lnTo>
                  <a:lnTo>
                    <a:pt x="4324" y="2910"/>
                  </a:lnTo>
                  <a:lnTo>
                    <a:pt x="4324" y="4324"/>
                  </a:lnTo>
                  <a:lnTo>
                    <a:pt x="3576" y="5072"/>
                  </a:lnTo>
                  <a:lnTo>
                    <a:pt x="3576" y="6486"/>
                  </a:lnTo>
                  <a:lnTo>
                    <a:pt x="3576" y="648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6898362" y="3590986"/>
              <a:ext cx="748" cy="1081"/>
            </a:xfrm>
            <a:custGeom>
              <a:rect b="b" l="l" r="r" t="t"/>
              <a:pathLst>
                <a:path extrusionOk="0" h="1081" w="748">
                  <a:moveTo>
                    <a:pt x="748" y="748"/>
                  </a:moveTo>
                  <a:lnTo>
                    <a:pt x="0" y="1081"/>
                  </a:lnTo>
                  <a:lnTo>
                    <a:pt x="0" y="333"/>
                  </a:lnTo>
                  <a:lnTo>
                    <a:pt x="333" y="0"/>
                  </a:lnTo>
                  <a:lnTo>
                    <a:pt x="665" y="748"/>
                  </a:lnTo>
                  <a:lnTo>
                    <a:pt x="665" y="74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6893456" y="3587743"/>
              <a:ext cx="665" cy="748"/>
            </a:xfrm>
            <a:custGeom>
              <a:rect b="b" l="l" r="r" t="t"/>
              <a:pathLst>
                <a:path extrusionOk="0" h="748" w="665">
                  <a:moveTo>
                    <a:pt x="333" y="748"/>
                  </a:moveTo>
                  <a:lnTo>
                    <a:pt x="0" y="748"/>
                  </a:lnTo>
                  <a:lnTo>
                    <a:pt x="333" y="0"/>
                  </a:lnTo>
                  <a:lnTo>
                    <a:pt x="665" y="333"/>
                  </a:lnTo>
                  <a:lnTo>
                    <a:pt x="333" y="665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6928880" y="3651689"/>
              <a:ext cx="7816" cy="10560"/>
            </a:xfrm>
            <a:custGeom>
              <a:rect b="b" l="l" r="r" t="t"/>
              <a:pathLst>
                <a:path extrusionOk="0" h="10560" w="7816">
                  <a:moveTo>
                    <a:pt x="4906" y="1829"/>
                  </a:moveTo>
                  <a:lnTo>
                    <a:pt x="4906" y="2578"/>
                  </a:lnTo>
                  <a:lnTo>
                    <a:pt x="6320" y="2245"/>
                  </a:lnTo>
                  <a:lnTo>
                    <a:pt x="5571" y="3991"/>
                  </a:lnTo>
                  <a:lnTo>
                    <a:pt x="6320" y="4740"/>
                  </a:lnTo>
                  <a:lnTo>
                    <a:pt x="6320" y="5488"/>
                  </a:lnTo>
                  <a:lnTo>
                    <a:pt x="7068" y="6237"/>
                  </a:lnTo>
                  <a:lnTo>
                    <a:pt x="7816" y="9480"/>
                  </a:lnTo>
                  <a:lnTo>
                    <a:pt x="6735" y="10561"/>
                  </a:lnTo>
                  <a:lnTo>
                    <a:pt x="6403" y="9147"/>
                  </a:lnTo>
                  <a:lnTo>
                    <a:pt x="6070" y="9480"/>
                  </a:lnTo>
                  <a:lnTo>
                    <a:pt x="3908" y="9147"/>
                  </a:lnTo>
                  <a:lnTo>
                    <a:pt x="2495" y="9147"/>
                  </a:lnTo>
                  <a:lnTo>
                    <a:pt x="1746" y="8066"/>
                  </a:lnTo>
                  <a:lnTo>
                    <a:pt x="3908" y="6320"/>
                  </a:lnTo>
                  <a:lnTo>
                    <a:pt x="2495" y="6320"/>
                  </a:lnTo>
                  <a:lnTo>
                    <a:pt x="1081" y="4906"/>
                  </a:lnTo>
                  <a:lnTo>
                    <a:pt x="748" y="3160"/>
                  </a:lnTo>
                  <a:lnTo>
                    <a:pt x="0" y="1414"/>
                  </a:lnTo>
                  <a:lnTo>
                    <a:pt x="1081" y="0"/>
                  </a:lnTo>
                  <a:lnTo>
                    <a:pt x="2495" y="333"/>
                  </a:lnTo>
                  <a:lnTo>
                    <a:pt x="4241" y="1414"/>
                  </a:lnTo>
                  <a:lnTo>
                    <a:pt x="4989" y="2162"/>
                  </a:lnTo>
                  <a:lnTo>
                    <a:pt x="4989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7801493" y="3353579"/>
              <a:ext cx="5737" cy="5072"/>
            </a:xfrm>
            <a:custGeom>
              <a:rect b="b" l="l" r="r" t="t"/>
              <a:pathLst>
                <a:path extrusionOk="0" h="5072" w="5737">
                  <a:moveTo>
                    <a:pt x="5738" y="1580"/>
                  </a:moveTo>
                  <a:lnTo>
                    <a:pt x="4657" y="3326"/>
                  </a:lnTo>
                  <a:lnTo>
                    <a:pt x="3243" y="5072"/>
                  </a:lnTo>
                  <a:lnTo>
                    <a:pt x="2162" y="3659"/>
                  </a:lnTo>
                  <a:lnTo>
                    <a:pt x="748" y="3659"/>
                  </a:lnTo>
                  <a:lnTo>
                    <a:pt x="0" y="2910"/>
                  </a:lnTo>
                  <a:lnTo>
                    <a:pt x="748" y="1829"/>
                  </a:lnTo>
                  <a:lnTo>
                    <a:pt x="2162" y="2162"/>
                  </a:lnTo>
                  <a:lnTo>
                    <a:pt x="3576" y="748"/>
                  </a:lnTo>
                  <a:lnTo>
                    <a:pt x="4657" y="0"/>
                  </a:lnTo>
                  <a:lnTo>
                    <a:pt x="5405" y="333"/>
                  </a:lnTo>
                  <a:lnTo>
                    <a:pt x="5738" y="1414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7847560" y="3346594"/>
              <a:ext cx="8980" cy="9978"/>
            </a:xfrm>
            <a:custGeom>
              <a:rect b="b" l="l" r="r" t="t"/>
              <a:pathLst>
                <a:path extrusionOk="0" h="9978" w="8980">
                  <a:moveTo>
                    <a:pt x="8232" y="333"/>
                  </a:moveTo>
                  <a:lnTo>
                    <a:pt x="8232" y="2079"/>
                  </a:lnTo>
                  <a:lnTo>
                    <a:pt x="8980" y="3492"/>
                  </a:lnTo>
                  <a:lnTo>
                    <a:pt x="8232" y="5987"/>
                  </a:lnTo>
                  <a:lnTo>
                    <a:pt x="8565" y="7068"/>
                  </a:lnTo>
                  <a:lnTo>
                    <a:pt x="7151" y="8482"/>
                  </a:lnTo>
                  <a:lnTo>
                    <a:pt x="5405" y="9230"/>
                  </a:lnTo>
                  <a:lnTo>
                    <a:pt x="4657" y="9979"/>
                  </a:lnTo>
                  <a:lnTo>
                    <a:pt x="2495" y="9230"/>
                  </a:lnTo>
                  <a:lnTo>
                    <a:pt x="748" y="7484"/>
                  </a:lnTo>
                  <a:lnTo>
                    <a:pt x="0" y="6070"/>
                  </a:lnTo>
                  <a:lnTo>
                    <a:pt x="0" y="3908"/>
                  </a:lnTo>
                  <a:lnTo>
                    <a:pt x="2162" y="2495"/>
                  </a:lnTo>
                  <a:lnTo>
                    <a:pt x="2495" y="748"/>
                  </a:lnTo>
                  <a:lnTo>
                    <a:pt x="2495" y="0"/>
                  </a:lnTo>
                  <a:lnTo>
                    <a:pt x="4657" y="333"/>
                  </a:lnTo>
                  <a:lnTo>
                    <a:pt x="6070" y="333"/>
                  </a:lnTo>
                  <a:lnTo>
                    <a:pt x="7151" y="665"/>
                  </a:lnTo>
                  <a:lnTo>
                    <a:pt x="8232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7817874" y="3345430"/>
              <a:ext cx="4906" cy="4324"/>
            </a:xfrm>
            <a:custGeom>
              <a:rect b="b" l="l" r="r" t="t"/>
              <a:pathLst>
                <a:path extrusionOk="0" h="4324" w="4906">
                  <a:moveTo>
                    <a:pt x="2578" y="4324"/>
                  </a:moveTo>
                  <a:lnTo>
                    <a:pt x="1829" y="4324"/>
                  </a:lnTo>
                  <a:lnTo>
                    <a:pt x="748" y="3576"/>
                  </a:lnTo>
                  <a:lnTo>
                    <a:pt x="0" y="2495"/>
                  </a:lnTo>
                  <a:lnTo>
                    <a:pt x="333" y="1081"/>
                  </a:lnTo>
                  <a:lnTo>
                    <a:pt x="665" y="0"/>
                  </a:lnTo>
                  <a:lnTo>
                    <a:pt x="2827" y="0"/>
                  </a:lnTo>
                  <a:lnTo>
                    <a:pt x="4573" y="1414"/>
                  </a:lnTo>
                  <a:lnTo>
                    <a:pt x="4906" y="2495"/>
                  </a:lnTo>
                  <a:lnTo>
                    <a:pt x="3160" y="4241"/>
                  </a:lnTo>
                  <a:lnTo>
                    <a:pt x="2412" y="4241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7826605" y="3336948"/>
              <a:ext cx="15632" cy="13637"/>
            </a:xfrm>
            <a:custGeom>
              <a:rect b="b" l="l" r="r" t="t"/>
              <a:pathLst>
                <a:path extrusionOk="0" h="13637" w="15632">
                  <a:moveTo>
                    <a:pt x="15633" y="333"/>
                  </a:moveTo>
                  <a:lnTo>
                    <a:pt x="15633" y="1081"/>
                  </a:lnTo>
                  <a:lnTo>
                    <a:pt x="13471" y="2162"/>
                  </a:lnTo>
                  <a:lnTo>
                    <a:pt x="12057" y="3908"/>
                  </a:lnTo>
                  <a:lnTo>
                    <a:pt x="10976" y="4657"/>
                  </a:lnTo>
                  <a:lnTo>
                    <a:pt x="10976" y="6070"/>
                  </a:lnTo>
                  <a:lnTo>
                    <a:pt x="9563" y="8565"/>
                  </a:lnTo>
                  <a:lnTo>
                    <a:pt x="9230" y="9979"/>
                  </a:lnTo>
                  <a:lnTo>
                    <a:pt x="7484" y="12141"/>
                  </a:lnTo>
                  <a:lnTo>
                    <a:pt x="7151" y="12889"/>
                  </a:lnTo>
                  <a:lnTo>
                    <a:pt x="6403" y="12889"/>
                  </a:lnTo>
                  <a:lnTo>
                    <a:pt x="4241" y="13637"/>
                  </a:lnTo>
                  <a:lnTo>
                    <a:pt x="3908" y="13305"/>
                  </a:lnTo>
                  <a:lnTo>
                    <a:pt x="3576" y="11891"/>
                  </a:lnTo>
                  <a:lnTo>
                    <a:pt x="2495" y="10478"/>
                  </a:lnTo>
                  <a:lnTo>
                    <a:pt x="2162" y="9729"/>
                  </a:lnTo>
                  <a:lnTo>
                    <a:pt x="1414" y="8648"/>
                  </a:lnTo>
                  <a:lnTo>
                    <a:pt x="1414" y="7567"/>
                  </a:lnTo>
                  <a:lnTo>
                    <a:pt x="0" y="5405"/>
                  </a:lnTo>
                  <a:lnTo>
                    <a:pt x="1746" y="4324"/>
                  </a:lnTo>
                  <a:lnTo>
                    <a:pt x="2827" y="5072"/>
                  </a:lnTo>
                  <a:lnTo>
                    <a:pt x="4989" y="4324"/>
                  </a:lnTo>
                  <a:lnTo>
                    <a:pt x="6403" y="4324"/>
                  </a:lnTo>
                  <a:lnTo>
                    <a:pt x="8149" y="3576"/>
                  </a:lnTo>
                  <a:lnTo>
                    <a:pt x="9895" y="2162"/>
                  </a:lnTo>
                  <a:lnTo>
                    <a:pt x="9895" y="1414"/>
                  </a:lnTo>
                  <a:lnTo>
                    <a:pt x="12057" y="333"/>
                  </a:lnTo>
                  <a:lnTo>
                    <a:pt x="14219" y="333"/>
                  </a:lnTo>
                  <a:lnTo>
                    <a:pt x="15300" y="0"/>
                  </a:lnTo>
                  <a:lnTo>
                    <a:pt x="15633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7873753" y="3332956"/>
              <a:ext cx="13637" cy="16048"/>
            </a:xfrm>
            <a:custGeom>
              <a:rect b="b" l="l" r="r" t="t"/>
              <a:pathLst>
                <a:path extrusionOk="0" h="16048" w="13637">
                  <a:moveTo>
                    <a:pt x="4989" y="14303"/>
                  </a:moveTo>
                  <a:lnTo>
                    <a:pt x="3908" y="15716"/>
                  </a:lnTo>
                  <a:lnTo>
                    <a:pt x="2495" y="16049"/>
                  </a:lnTo>
                  <a:lnTo>
                    <a:pt x="1414" y="15716"/>
                  </a:lnTo>
                  <a:lnTo>
                    <a:pt x="0" y="15716"/>
                  </a:lnTo>
                  <a:lnTo>
                    <a:pt x="0" y="14968"/>
                  </a:lnTo>
                  <a:lnTo>
                    <a:pt x="1081" y="14968"/>
                  </a:lnTo>
                  <a:lnTo>
                    <a:pt x="3243" y="14220"/>
                  </a:lnTo>
                  <a:lnTo>
                    <a:pt x="4657" y="13138"/>
                  </a:lnTo>
                  <a:lnTo>
                    <a:pt x="5738" y="12057"/>
                  </a:lnTo>
                  <a:lnTo>
                    <a:pt x="6070" y="10311"/>
                  </a:lnTo>
                  <a:lnTo>
                    <a:pt x="6403" y="9230"/>
                  </a:lnTo>
                  <a:lnTo>
                    <a:pt x="7151" y="7484"/>
                  </a:lnTo>
                  <a:lnTo>
                    <a:pt x="8232" y="6070"/>
                  </a:lnTo>
                  <a:lnTo>
                    <a:pt x="9313" y="3908"/>
                  </a:lnTo>
                  <a:lnTo>
                    <a:pt x="10062" y="1081"/>
                  </a:lnTo>
                  <a:lnTo>
                    <a:pt x="10810" y="333"/>
                  </a:lnTo>
                  <a:lnTo>
                    <a:pt x="12224" y="0"/>
                  </a:lnTo>
                  <a:lnTo>
                    <a:pt x="13305" y="1081"/>
                  </a:lnTo>
                  <a:lnTo>
                    <a:pt x="13637" y="2827"/>
                  </a:lnTo>
                  <a:lnTo>
                    <a:pt x="13305" y="4574"/>
                  </a:lnTo>
                  <a:lnTo>
                    <a:pt x="12972" y="6320"/>
                  </a:lnTo>
                  <a:lnTo>
                    <a:pt x="12972" y="8066"/>
                  </a:lnTo>
                  <a:lnTo>
                    <a:pt x="12639" y="8399"/>
                  </a:lnTo>
                  <a:lnTo>
                    <a:pt x="11558" y="10893"/>
                  </a:lnTo>
                  <a:lnTo>
                    <a:pt x="10477" y="11974"/>
                  </a:lnTo>
                  <a:lnTo>
                    <a:pt x="8315" y="12307"/>
                  </a:lnTo>
                  <a:lnTo>
                    <a:pt x="5821" y="13388"/>
                  </a:lnTo>
                  <a:lnTo>
                    <a:pt x="5072" y="1413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7805900" y="3330794"/>
              <a:ext cx="5321" cy="8980"/>
            </a:xfrm>
            <a:custGeom>
              <a:rect b="b" l="l" r="r" t="t"/>
              <a:pathLst>
                <a:path extrusionOk="0" h="8980" w="5321">
                  <a:moveTo>
                    <a:pt x="2744" y="416"/>
                  </a:moveTo>
                  <a:lnTo>
                    <a:pt x="3825" y="83"/>
                  </a:lnTo>
                  <a:lnTo>
                    <a:pt x="4574" y="1164"/>
                  </a:lnTo>
                  <a:lnTo>
                    <a:pt x="5322" y="2910"/>
                  </a:lnTo>
                  <a:lnTo>
                    <a:pt x="4574" y="3991"/>
                  </a:lnTo>
                  <a:lnTo>
                    <a:pt x="4906" y="5405"/>
                  </a:lnTo>
                  <a:lnTo>
                    <a:pt x="2744" y="8981"/>
                  </a:lnTo>
                  <a:lnTo>
                    <a:pt x="2412" y="8648"/>
                  </a:lnTo>
                  <a:lnTo>
                    <a:pt x="2079" y="7234"/>
                  </a:lnTo>
                  <a:lnTo>
                    <a:pt x="665" y="3991"/>
                  </a:lnTo>
                  <a:lnTo>
                    <a:pt x="333" y="2910"/>
                  </a:lnTo>
                  <a:lnTo>
                    <a:pt x="0" y="2162"/>
                  </a:lnTo>
                  <a:lnTo>
                    <a:pt x="748" y="748"/>
                  </a:lnTo>
                  <a:lnTo>
                    <a:pt x="1829" y="0"/>
                  </a:lnTo>
                  <a:lnTo>
                    <a:pt x="2910" y="33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7886642" y="3321814"/>
              <a:ext cx="9063" cy="9230"/>
            </a:xfrm>
            <a:custGeom>
              <a:rect b="b" l="l" r="r" t="t"/>
              <a:pathLst>
                <a:path extrusionOk="0" h="9230" w="9063">
                  <a:moveTo>
                    <a:pt x="8149" y="2245"/>
                  </a:moveTo>
                  <a:lnTo>
                    <a:pt x="8149" y="3659"/>
                  </a:lnTo>
                  <a:lnTo>
                    <a:pt x="7401" y="5405"/>
                  </a:lnTo>
                  <a:lnTo>
                    <a:pt x="4906" y="7151"/>
                  </a:lnTo>
                  <a:lnTo>
                    <a:pt x="3160" y="7484"/>
                  </a:lnTo>
                  <a:lnTo>
                    <a:pt x="1746" y="9230"/>
                  </a:lnTo>
                  <a:lnTo>
                    <a:pt x="0" y="8482"/>
                  </a:lnTo>
                  <a:lnTo>
                    <a:pt x="0" y="8149"/>
                  </a:lnTo>
                  <a:lnTo>
                    <a:pt x="749" y="6736"/>
                  </a:lnTo>
                  <a:lnTo>
                    <a:pt x="749" y="5322"/>
                  </a:lnTo>
                  <a:lnTo>
                    <a:pt x="1497" y="4241"/>
                  </a:lnTo>
                  <a:lnTo>
                    <a:pt x="2578" y="3492"/>
                  </a:lnTo>
                  <a:lnTo>
                    <a:pt x="3659" y="3492"/>
                  </a:lnTo>
                  <a:lnTo>
                    <a:pt x="4740" y="2411"/>
                  </a:lnTo>
                  <a:lnTo>
                    <a:pt x="6486" y="2411"/>
                  </a:lnTo>
                  <a:lnTo>
                    <a:pt x="6819" y="2079"/>
                  </a:lnTo>
                  <a:lnTo>
                    <a:pt x="7567" y="333"/>
                  </a:lnTo>
                  <a:lnTo>
                    <a:pt x="8315" y="0"/>
                  </a:lnTo>
                  <a:lnTo>
                    <a:pt x="9064" y="748"/>
                  </a:lnTo>
                  <a:lnTo>
                    <a:pt x="8315" y="2162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9063264" y="4283250"/>
              <a:ext cx="3658" cy="7650"/>
            </a:xfrm>
            <a:custGeom>
              <a:rect b="b" l="l" r="r" t="t"/>
              <a:pathLst>
                <a:path extrusionOk="0" h="7650" w="3658">
                  <a:moveTo>
                    <a:pt x="1164" y="0"/>
                  </a:moveTo>
                  <a:lnTo>
                    <a:pt x="1913" y="1081"/>
                  </a:lnTo>
                  <a:lnTo>
                    <a:pt x="3659" y="1829"/>
                  </a:lnTo>
                  <a:lnTo>
                    <a:pt x="3659" y="2910"/>
                  </a:lnTo>
                  <a:lnTo>
                    <a:pt x="2910" y="3659"/>
                  </a:lnTo>
                  <a:lnTo>
                    <a:pt x="3243" y="4407"/>
                  </a:lnTo>
                  <a:lnTo>
                    <a:pt x="2162" y="6569"/>
                  </a:lnTo>
                  <a:lnTo>
                    <a:pt x="2495" y="7318"/>
                  </a:lnTo>
                  <a:lnTo>
                    <a:pt x="1414" y="7650"/>
                  </a:lnTo>
                  <a:lnTo>
                    <a:pt x="665" y="6569"/>
                  </a:lnTo>
                  <a:lnTo>
                    <a:pt x="665" y="5488"/>
                  </a:lnTo>
                  <a:lnTo>
                    <a:pt x="1414" y="4740"/>
                  </a:lnTo>
                  <a:lnTo>
                    <a:pt x="665" y="2245"/>
                  </a:lnTo>
                  <a:lnTo>
                    <a:pt x="333" y="1913"/>
                  </a:lnTo>
                  <a:lnTo>
                    <a:pt x="0" y="1164"/>
                  </a:lnTo>
                  <a:lnTo>
                    <a:pt x="1081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9254517" y="4471596"/>
              <a:ext cx="12223" cy="11558"/>
            </a:xfrm>
            <a:custGeom>
              <a:rect b="b" l="l" r="r" t="t"/>
              <a:pathLst>
                <a:path extrusionOk="0" h="11558" w="12223">
                  <a:moveTo>
                    <a:pt x="5821" y="0"/>
                  </a:moveTo>
                  <a:lnTo>
                    <a:pt x="7235" y="0"/>
                  </a:lnTo>
                  <a:lnTo>
                    <a:pt x="8648" y="748"/>
                  </a:lnTo>
                  <a:lnTo>
                    <a:pt x="9729" y="1829"/>
                  </a:lnTo>
                  <a:lnTo>
                    <a:pt x="9729" y="2910"/>
                  </a:lnTo>
                  <a:lnTo>
                    <a:pt x="10062" y="4657"/>
                  </a:lnTo>
                  <a:lnTo>
                    <a:pt x="11143" y="5405"/>
                  </a:lnTo>
                  <a:lnTo>
                    <a:pt x="11891" y="6153"/>
                  </a:lnTo>
                  <a:lnTo>
                    <a:pt x="12224" y="6902"/>
                  </a:lnTo>
                  <a:lnTo>
                    <a:pt x="11475" y="9064"/>
                  </a:lnTo>
                  <a:lnTo>
                    <a:pt x="11143" y="10477"/>
                  </a:lnTo>
                  <a:lnTo>
                    <a:pt x="10394" y="11226"/>
                  </a:lnTo>
                  <a:lnTo>
                    <a:pt x="8981" y="11558"/>
                  </a:lnTo>
                  <a:lnTo>
                    <a:pt x="5738" y="11558"/>
                  </a:lnTo>
                  <a:lnTo>
                    <a:pt x="4989" y="10810"/>
                  </a:lnTo>
                  <a:lnTo>
                    <a:pt x="2162" y="9397"/>
                  </a:lnTo>
                  <a:lnTo>
                    <a:pt x="1081" y="7650"/>
                  </a:lnTo>
                  <a:lnTo>
                    <a:pt x="1081" y="6569"/>
                  </a:lnTo>
                  <a:lnTo>
                    <a:pt x="0" y="4407"/>
                  </a:lnTo>
                  <a:lnTo>
                    <a:pt x="333" y="2993"/>
                  </a:lnTo>
                  <a:lnTo>
                    <a:pt x="1081" y="2245"/>
                  </a:lnTo>
                  <a:lnTo>
                    <a:pt x="1829" y="832"/>
                  </a:lnTo>
                  <a:lnTo>
                    <a:pt x="2162" y="832"/>
                  </a:lnTo>
                  <a:lnTo>
                    <a:pt x="3908" y="83"/>
                  </a:lnTo>
                  <a:lnTo>
                    <a:pt x="5655" y="83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6928381" y="3625329"/>
              <a:ext cx="2827" cy="3326"/>
            </a:xfrm>
            <a:custGeom>
              <a:rect b="b" l="l" r="r" t="t"/>
              <a:pathLst>
                <a:path extrusionOk="0" h="3326" w="2827">
                  <a:moveTo>
                    <a:pt x="1829" y="3243"/>
                  </a:moveTo>
                  <a:lnTo>
                    <a:pt x="748" y="3243"/>
                  </a:lnTo>
                  <a:lnTo>
                    <a:pt x="0" y="1829"/>
                  </a:lnTo>
                  <a:lnTo>
                    <a:pt x="333" y="1081"/>
                  </a:lnTo>
                  <a:lnTo>
                    <a:pt x="1414" y="0"/>
                  </a:lnTo>
                  <a:lnTo>
                    <a:pt x="2495" y="748"/>
                  </a:lnTo>
                  <a:lnTo>
                    <a:pt x="2827" y="1829"/>
                  </a:lnTo>
                  <a:lnTo>
                    <a:pt x="2827" y="2578"/>
                  </a:lnTo>
                  <a:lnTo>
                    <a:pt x="1746" y="3326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6919816" y="3617595"/>
              <a:ext cx="5072" cy="9230"/>
            </a:xfrm>
            <a:custGeom>
              <a:rect b="b" l="l" r="r" t="t"/>
              <a:pathLst>
                <a:path extrusionOk="0" h="9230" w="5072">
                  <a:moveTo>
                    <a:pt x="3991" y="1663"/>
                  </a:moveTo>
                  <a:lnTo>
                    <a:pt x="5072" y="1663"/>
                  </a:lnTo>
                  <a:lnTo>
                    <a:pt x="5072" y="2744"/>
                  </a:lnTo>
                  <a:lnTo>
                    <a:pt x="4324" y="3077"/>
                  </a:lnTo>
                  <a:lnTo>
                    <a:pt x="4324" y="7401"/>
                  </a:lnTo>
                  <a:lnTo>
                    <a:pt x="3576" y="8149"/>
                  </a:lnTo>
                  <a:lnTo>
                    <a:pt x="1414" y="9230"/>
                  </a:lnTo>
                  <a:lnTo>
                    <a:pt x="1414" y="8482"/>
                  </a:lnTo>
                  <a:lnTo>
                    <a:pt x="665" y="7733"/>
                  </a:lnTo>
                  <a:lnTo>
                    <a:pt x="333" y="5987"/>
                  </a:lnTo>
                  <a:lnTo>
                    <a:pt x="333" y="4241"/>
                  </a:lnTo>
                  <a:lnTo>
                    <a:pt x="0" y="2495"/>
                  </a:lnTo>
                  <a:lnTo>
                    <a:pt x="0" y="1414"/>
                  </a:lnTo>
                  <a:lnTo>
                    <a:pt x="748" y="333"/>
                  </a:lnTo>
                  <a:lnTo>
                    <a:pt x="1829" y="0"/>
                  </a:lnTo>
                  <a:lnTo>
                    <a:pt x="3576" y="1081"/>
                  </a:lnTo>
                  <a:lnTo>
                    <a:pt x="3908" y="1829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6924805" y="3613770"/>
              <a:ext cx="7151" cy="7234"/>
            </a:xfrm>
            <a:custGeom>
              <a:rect b="b" l="l" r="r" t="t"/>
              <a:pathLst>
                <a:path extrusionOk="0" h="7234" w="7151">
                  <a:moveTo>
                    <a:pt x="3991" y="4075"/>
                  </a:moveTo>
                  <a:lnTo>
                    <a:pt x="5405" y="4407"/>
                  </a:lnTo>
                  <a:lnTo>
                    <a:pt x="7151" y="5821"/>
                  </a:lnTo>
                  <a:lnTo>
                    <a:pt x="2495" y="6902"/>
                  </a:lnTo>
                  <a:lnTo>
                    <a:pt x="1414" y="7234"/>
                  </a:lnTo>
                  <a:lnTo>
                    <a:pt x="0" y="6153"/>
                  </a:lnTo>
                  <a:lnTo>
                    <a:pt x="333" y="3991"/>
                  </a:lnTo>
                  <a:lnTo>
                    <a:pt x="1081" y="3659"/>
                  </a:lnTo>
                  <a:lnTo>
                    <a:pt x="748" y="1497"/>
                  </a:lnTo>
                  <a:lnTo>
                    <a:pt x="1081" y="748"/>
                  </a:lnTo>
                  <a:lnTo>
                    <a:pt x="2162" y="0"/>
                  </a:lnTo>
                  <a:lnTo>
                    <a:pt x="3243" y="1414"/>
                  </a:lnTo>
                  <a:lnTo>
                    <a:pt x="3243" y="2827"/>
                  </a:lnTo>
                  <a:lnTo>
                    <a:pt x="3991" y="3908"/>
                  </a:lnTo>
                  <a:close/>
                </a:path>
              </a:pathLst>
            </a:custGeom>
            <a:solidFill>
              <a:srgbClr val="80D4FF"/>
            </a:solid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3" name="Google Shape;48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1" name="Google Shape;491;p4"/>
          <p:cNvSpPr/>
          <p:nvPr/>
        </p:nvSpPr>
        <p:spPr>
          <a:xfrm>
            <a:off x="-1" y="-60910"/>
            <a:ext cx="12300284" cy="6918910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"/>
          <p:cNvSpPr txBox="1"/>
          <p:nvPr>
            <p:ph idx="1" type="body"/>
          </p:nvPr>
        </p:nvSpPr>
        <p:spPr>
          <a:xfrm>
            <a:off x="479425" y="262857"/>
            <a:ext cx="583907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ENGIE EN CHILE</a:t>
            </a:r>
            <a:endParaRPr/>
          </a:p>
        </p:txBody>
      </p:sp>
      <p:sp>
        <p:nvSpPr>
          <p:cNvPr id="493" name="Google Shape;493;p4"/>
          <p:cNvSpPr/>
          <p:nvPr/>
        </p:nvSpPr>
        <p:spPr>
          <a:xfrm>
            <a:off x="-1" y="6019947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"/>
          <p:cNvSpPr/>
          <p:nvPr/>
        </p:nvSpPr>
        <p:spPr>
          <a:xfrm>
            <a:off x="8295227" y="640203"/>
            <a:ext cx="3533659" cy="56743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5" name="Google Shape;495;p4"/>
          <p:cNvGrpSpPr/>
          <p:nvPr/>
        </p:nvGrpSpPr>
        <p:grpSpPr>
          <a:xfrm>
            <a:off x="8658237" y="705980"/>
            <a:ext cx="2889612" cy="5523613"/>
            <a:chOff x="8410274" y="250113"/>
            <a:chExt cx="3420072" cy="6537607"/>
          </a:xfrm>
        </p:grpSpPr>
        <p:sp>
          <p:nvSpPr>
            <p:cNvPr id="496" name="Google Shape;496;p4"/>
            <p:cNvSpPr/>
            <p:nvPr/>
          </p:nvSpPr>
          <p:spPr>
            <a:xfrm>
              <a:off x="9271897" y="286202"/>
              <a:ext cx="1258873" cy="6501518"/>
            </a:xfrm>
            <a:custGeom>
              <a:rect b="b" l="l" r="r" t="t"/>
              <a:pathLst>
                <a:path extrusionOk="0" h="903262" w="171374">
                  <a:moveTo>
                    <a:pt x="80267" y="802276"/>
                  </a:moveTo>
                  <a:cubicBezTo>
                    <a:pt x="75506" y="802846"/>
                    <a:pt x="73697" y="793909"/>
                    <a:pt x="70746" y="793909"/>
                  </a:cubicBezTo>
                  <a:cubicBezTo>
                    <a:pt x="67795" y="793909"/>
                    <a:pt x="67128" y="778220"/>
                    <a:pt x="69604" y="770994"/>
                  </a:cubicBezTo>
                  <a:cubicBezTo>
                    <a:pt x="72079" y="763768"/>
                    <a:pt x="55703" y="767476"/>
                    <a:pt x="50562" y="765004"/>
                  </a:cubicBezTo>
                  <a:cubicBezTo>
                    <a:pt x="45421" y="762532"/>
                    <a:pt x="52371" y="757778"/>
                    <a:pt x="46944" y="751788"/>
                  </a:cubicBezTo>
                  <a:cubicBezTo>
                    <a:pt x="41517" y="745798"/>
                    <a:pt x="45706" y="737336"/>
                    <a:pt x="46278" y="732772"/>
                  </a:cubicBezTo>
                  <a:cubicBezTo>
                    <a:pt x="46849" y="728208"/>
                    <a:pt x="50562" y="719556"/>
                    <a:pt x="57131" y="719556"/>
                  </a:cubicBezTo>
                  <a:cubicBezTo>
                    <a:pt x="63701" y="719556"/>
                    <a:pt x="58940" y="710048"/>
                    <a:pt x="65605" y="705769"/>
                  </a:cubicBezTo>
                  <a:cubicBezTo>
                    <a:pt x="72269" y="701491"/>
                    <a:pt x="59511" y="694360"/>
                    <a:pt x="64938" y="690176"/>
                  </a:cubicBezTo>
                  <a:cubicBezTo>
                    <a:pt x="70365" y="685992"/>
                    <a:pt x="64938" y="678101"/>
                    <a:pt x="73412" y="676960"/>
                  </a:cubicBezTo>
                  <a:cubicBezTo>
                    <a:pt x="81885" y="675819"/>
                    <a:pt x="73412" y="664885"/>
                    <a:pt x="79410" y="663078"/>
                  </a:cubicBezTo>
                  <a:cubicBezTo>
                    <a:pt x="85408" y="661272"/>
                    <a:pt x="78172" y="654711"/>
                    <a:pt x="79981" y="647485"/>
                  </a:cubicBezTo>
                  <a:cubicBezTo>
                    <a:pt x="81790" y="640259"/>
                    <a:pt x="75221" y="634839"/>
                    <a:pt x="83028" y="631892"/>
                  </a:cubicBezTo>
                  <a:cubicBezTo>
                    <a:pt x="90835" y="628944"/>
                    <a:pt x="85408" y="622859"/>
                    <a:pt x="79981" y="618676"/>
                  </a:cubicBezTo>
                  <a:cubicBezTo>
                    <a:pt x="74554" y="614492"/>
                    <a:pt x="81219" y="614397"/>
                    <a:pt x="87883" y="614397"/>
                  </a:cubicBezTo>
                  <a:cubicBezTo>
                    <a:pt x="94548" y="614397"/>
                    <a:pt x="90835" y="603653"/>
                    <a:pt x="84837" y="605460"/>
                  </a:cubicBezTo>
                  <a:cubicBezTo>
                    <a:pt x="78839" y="607266"/>
                    <a:pt x="73412" y="600611"/>
                    <a:pt x="78839" y="595191"/>
                  </a:cubicBezTo>
                  <a:cubicBezTo>
                    <a:pt x="84266" y="589771"/>
                    <a:pt x="73983" y="585683"/>
                    <a:pt x="75792" y="582640"/>
                  </a:cubicBezTo>
                  <a:cubicBezTo>
                    <a:pt x="78026" y="579091"/>
                    <a:pt x="77249" y="574435"/>
                    <a:pt x="73983" y="571801"/>
                  </a:cubicBezTo>
                  <a:cubicBezTo>
                    <a:pt x="70365" y="569424"/>
                    <a:pt x="72841" y="551359"/>
                    <a:pt x="77030" y="550788"/>
                  </a:cubicBezTo>
                  <a:cubicBezTo>
                    <a:pt x="81219" y="550218"/>
                    <a:pt x="78172" y="533959"/>
                    <a:pt x="78172" y="529110"/>
                  </a:cubicBezTo>
                  <a:cubicBezTo>
                    <a:pt x="78172" y="524261"/>
                    <a:pt x="73412" y="519602"/>
                    <a:pt x="73983" y="515324"/>
                  </a:cubicBezTo>
                  <a:cubicBezTo>
                    <a:pt x="74554" y="511045"/>
                    <a:pt x="79410" y="509904"/>
                    <a:pt x="79410" y="501537"/>
                  </a:cubicBezTo>
                  <a:cubicBezTo>
                    <a:pt x="79410" y="493170"/>
                    <a:pt x="81219" y="489462"/>
                    <a:pt x="84837" y="488891"/>
                  </a:cubicBezTo>
                  <a:cubicBezTo>
                    <a:pt x="88455" y="488321"/>
                    <a:pt x="85408" y="478623"/>
                    <a:pt x="86075" y="473869"/>
                  </a:cubicBezTo>
                  <a:cubicBezTo>
                    <a:pt x="86741" y="469115"/>
                    <a:pt x="96262" y="473869"/>
                    <a:pt x="97499" y="466072"/>
                  </a:cubicBezTo>
                  <a:cubicBezTo>
                    <a:pt x="98737" y="458276"/>
                    <a:pt x="91406" y="459416"/>
                    <a:pt x="92644" y="454662"/>
                  </a:cubicBezTo>
                  <a:cubicBezTo>
                    <a:pt x="93117" y="445850"/>
                    <a:pt x="92926" y="437014"/>
                    <a:pt x="92073" y="428230"/>
                  </a:cubicBezTo>
                  <a:cubicBezTo>
                    <a:pt x="92073" y="415014"/>
                    <a:pt x="102831" y="411972"/>
                    <a:pt x="107116" y="408358"/>
                  </a:cubicBezTo>
                  <a:cubicBezTo>
                    <a:pt x="111400" y="404745"/>
                    <a:pt x="101689" y="385539"/>
                    <a:pt x="107116" y="383162"/>
                  </a:cubicBezTo>
                  <a:cubicBezTo>
                    <a:pt x="112542" y="380785"/>
                    <a:pt x="108924" y="371752"/>
                    <a:pt x="113114" y="368710"/>
                  </a:cubicBezTo>
                  <a:cubicBezTo>
                    <a:pt x="117303" y="365667"/>
                    <a:pt x="116065" y="359202"/>
                    <a:pt x="118541" y="351881"/>
                  </a:cubicBezTo>
                  <a:cubicBezTo>
                    <a:pt x="121016" y="344559"/>
                    <a:pt x="113685" y="341041"/>
                    <a:pt x="113685" y="334481"/>
                  </a:cubicBezTo>
                  <a:cubicBezTo>
                    <a:pt x="113942" y="327286"/>
                    <a:pt x="111611" y="320237"/>
                    <a:pt x="107115" y="314609"/>
                  </a:cubicBezTo>
                  <a:cubicBezTo>
                    <a:pt x="101689" y="307383"/>
                    <a:pt x="103498" y="293026"/>
                    <a:pt x="107116" y="293026"/>
                  </a:cubicBezTo>
                  <a:cubicBezTo>
                    <a:pt x="110733" y="293026"/>
                    <a:pt x="108924" y="279144"/>
                    <a:pt x="115494" y="277433"/>
                  </a:cubicBezTo>
                  <a:cubicBezTo>
                    <a:pt x="122063" y="275721"/>
                    <a:pt x="118541" y="265358"/>
                    <a:pt x="115494" y="256991"/>
                  </a:cubicBezTo>
                  <a:cubicBezTo>
                    <a:pt x="112447" y="248623"/>
                    <a:pt x="120921" y="252712"/>
                    <a:pt x="120921" y="246152"/>
                  </a:cubicBezTo>
                  <a:cubicBezTo>
                    <a:pt x="120737" y="239002"/>
                    <a:pt x="124128" y="232230"/>
                    <a:pt x="129965" y="228086"/>
                  </a:cubicBezTo>
                  <a:cubicBezTo>
                    <a:pt x="135392" y="225709"/>
                    <a:pt x="135964" y="215536"/>
                    <a:pt x="135964" y="211257"/>
                  </a:cubicBezTo>
                  <a:cubicBezTo>
                    <a:pt x="135964" y="206978"/>
                    <a:pt x="143771" y="205267"/>
                    <a:pt x="147960" y="201749"/>
                  </a:cubicBezTo>
                  <a:cubicBezTo>
                    <a:pt x="152149" y="198231"/>
                    <a:pt x="140819" y="192241"/>
                    <a:pt x="147389" y="188533"/>
                  </a:cubicBezTo>
                  <a:cubicBezTo>
                    <a:pt x="153958" y="184825"/>
                    <a:pt x="141962" y="169517"/>
                    <a:pt x="145580" y="166950"/>
                  </a:cubicBezTo>
                  <a:cubicBezTo>
                    <a:pt x="149198" y="164383"/>
                    <a:pt x="146151" y="157442"/>
                    <a:pt x="146817" y="152498"/>
                  </a:cubicBezTo>
                  <a:cubicBezTo>
                    <a:pt x="147484" y="147553"/>
                    <a:pt x="167287" y="138711"/>
                    <a:pt x="169667" y="134527"/>
                  </a:cubicBezTo>
                  <a:cubicBezTo>
                    <a:pt x="172169" y="126940"/>
                    <a:pt x="173549" y="119028"/>
                    <a:pt x="173761" y="111042"/>
                  </a:cubicBezTo>
                  <a:cubicBezTo>
                    <a:pt x="167573" y="115131"/>
                    <a:pt x="162146" y="117223"/>
                    <a:pt x="161194" y="114941"/>
                  </a:cubicBezTo>
                  <a:cubicBezTo>
                    <a:pt x="159385" y="110852"/>
                    <a:pt x="161765" y="98397"/>
                    <a:pt x="156433" y="93072"/>
                  </a:cubicBezTo>
                  <a:cubicBezTo>
                    <a:pt x="151102" y="87748"/>
                    <a:pt x="154624" y="77099"/>
                    <a:pt x="149293" y="74722"/>
                  </a:cubicBezTo>
                  <a:cubicBezTo>
                    <a:pt x="143961" y="72345"/>
                    <a:pt x="137487" y="61696"/>
                    <a:pt x="142247" y="58178"/>
                  </a:cubicBezTo>
                  <a:cubicBezTo>
                    <a:pt x="147008" y="54660"/>
                    <a:pt x="142247" y="47529"/>
                    <a:pt x="146341" y="43916"/>
                  </a:cubicBezTo>
                  <a:cubicBezTo>
                    <a:pt x="150435" y="40303"/>
                    <a:pt x="143961" y="39827"/>
                    <a:pt x="138058" y="32696"/>
                  </a:cubicBezTo>
                  <a:cubicBezTo>
                    <a:pt x="132155" y="25565"/>
                    <a:pt x="140438" y="16723"/>
                    <a:pt x="133298" y="11399"/>
                  </a:cubicBezTo>
                  <a:cubicBezTo>
                    <a:pt x="126157" y="6074"/>
                    <a:pt x="126252" y="-487"/>
                    <a:pt x="124443" y="2556"/>
                  </a:cubicBezTo>
                  <a:cubicBezTo>
                    <a:pt x="122634" y="5598"/>
                    <a:pt x="122063" y="15582"/>
                    <a:pt x="116160" y="18530"/>
                  </a:cubicBezTo>
                  <a:cubicBezTo>
                    <a:pt x="114598" y="19426"/>
                    <a:pt x="113131" y="20477"/>
                    <a:pt x="111781" y="21667"/>
                  </a:cubicBezTo>
                  <a:cubicBezTo>
                    <a:pt x="110876" y="27623"/>
                    <a:pt x="110876" y="33681"/>
                    <a:pt x="111781" y="39637"/>
                  </a:cubicBezTo>
                  <a:cubicBezTo>
                    <a:pt x="114983" y="56633"/>
                    <a:pt x="115433" y="74033"/>
                    <a:pt x="113114" y="91171"/>
                  </a:cubicBezTo>
                  <a:cubicBezTo>
                    <a:pt x="111059" y="101370"/>
                    <a:pt x="108388" y="111435"/>
                    <a:pt x="105116" y="121312"/>
                  </a:cubicBezTo>
                  <a:cubicBezTo>
                    <a:pt x="102450" y="128823"/>
                    <a:pt x="111305" y="129298"/>
                    <a:pt x="107782" y="132816"/>
                  </a:cubicBezTo>
                  <a:cubicBezTo>
                    <a:pt x="104259" y="136334"/>
                    <a:pt x="105592" y="145271"/>
                    <a:pt x="105592" y="159533"/>
                  </a:cubicBezTo>
                  <a:cubicBezTo>
                    <a:pt x="105592" y="173795"/>
                    <a:pt x="97119" y="197565"/>
                    <a:pt x="96643" y="205172"/>
                  </a:cubicBezTo>
                  <a:cubicBezTo>
                    <a:pt x="96167" y="212778"/>
                    <a:pt x="90454" y="217628"/>
                    <a:pt x="91311" y="226090"/>
                  </a:cubicBezTo>
                  <a:cubicBezTo>
                    <a:pt x="91756" y="233042"/>
                    <a:pt x="88359" y="239681"/>
                    <a:pt x="82457" y="243394"/>
                  </a:cubicBezTo>
                  <a:cubicBezTo>
                    <a:pt x="77601" y="247387"/>
                    <a:pt x="90454" y="260223"/>
                    <a:pt x="89978" y="267354"/>
                  </a:cubicBezTo>
                  <a:cubicBezTo>
                    <a:pt x="89502" y="274485"/>
                    <a:pt x="80457" y="277528"/>
                    <a:pt x="82457" y="289128"/>
                  </a:cubicBezTo>
                  <a:cubicBezTo>
                    <a:pt x="83871" y="303736"/>
                    <a:pt x="83871" y="318447"/>
                    <a:pt x="82457" y="333055"/>
                  </a:cubicBezTo>
                  <a:cubicBezTo>
                    <a:pt x="82457" y="337904"/>
                    <a:pt x="76649" y="337428"/>
                    <a:pt x="77982" y="346746"/>
                  </a:cubicBezTo>
                  <a:cubicBezTo>
                    <a:pt x="79315" y="356064"/>
                    <a:pt x="72269" y="358346"/>
                    <a:pt x="70936" y="371657"/>
                  </a:cubicBezTo>
                  <a:cubicBezTo>
                    <a:pt x="67434" y="386422"/>
                    <a:pt x="62193" y="400720"/>
                    <a:pt x="55322" y="414253"/>
                  </a:cubicBezTo>
                  <a:cubicBezTo>
                    <a:pt x="51324" y="424427"/>
                    <a:pt x="51324" y="430227"/>
                    <a:pt x="45801" y="430227"/>
                  </a:cubicBezTo>
                  <a:cubicBezTo>
                    <a:pt x="40279" y="430227"/>
                    <a:pt x="39137" y="436027"/>
                    <a:pt x="43136" y="444869"/>
                  </a:cubicBezTo>
                  <a:cubicBezTo>
                    <a:pt x="47134" y="453712"/>
                    <a:pt x="40470" y="461318"/>
                    <a:pt x="45801" y="470161"/>
                  </a:cubicBezTo>
                  <a:cubicBezTo>
                    <a:pt x="51133" y="479003"/>
                    <a:pt x="49419" y="482140"/>
                    <a:pt x="46753" y="490603"/>
                  </a:cubicBezTo>
                  <a:cubicBezTo>
                    <a:pt x="44088" y="499065"/>
                    <a:pt x="40470" y="499445"/>
                    <a:pt x="40470" y="507432"/>
                  </a:cubicBezTo>
                  <a:cubicBezTo>
                    <a:pt x="40470" y="515419"/>
                    <a:pt x="34948" y="522074"/>
                    <a:pt x="38470" y="531582"/>
                  </a:cubicBezTo>
                  <a:cubicBezTo>
                    <a:pt x="41993" y="541090"/>
                    <a:pt x="41136" y="543563"/>
                    <a:pt x="36757" y="543563"/>
                  </a:cubicBezTo>
                  <a:cubicBezTo>
                    <a:pt x="32377" y="543563"/>
                    <a:pt x="30092" y="550598"/>
                    <a:pt x="28283" y="565241"/>
                  </a:cubicBezTo>
                  <a:cubicBezTo>
                    <a:pt x="26474" y="579883"/>
                    <a:pt x="26950" y="579503"/>
                    <a:pt x="37804" y="578552"/>
                  </a:cubicBezTo>
                  <a:cubicBezTo>
                    <a:pt x="48658" y="577601"/>
                    <a:pt x="39994" y="542612"/>
                    <a:pt x="46658" y="542612"/>
                  </a:cubicBezTo>
                  <a:cubicBezTo>
                    <a:pt x="53323" y="542612"/>
                    <a:pt x="47610" y="536907"/>
                    <a:pt x="54275" y="535100"/>
                  </a:cubicBezTo>
                  <a:cubicBezTo>
                    <a:pt x="60940" y="533294"/>
                    <a:pt x="55132" y="541280"/>
                    <a:pt x="59607" y="542612"/>
                  </a:cubicBezTo>
                  <a:cubicBezTo>
                    <a:pt x="64081" y="543943"/>
                    <a:pt x="67128" y="547556"/>
                    <a:pt x="60940" y="551549"/>
                  </a:cubicBezTo>
                  <a:cubicBezTo>
                    <a:pt x="54751" y="555542"/>
                    <a:pt x="62272" y="563529"/>
                    <a:pt x="59131" y="568378"/>
                  </a:cubicBezTo>
                  <a:cubicBezTo>
                    <a:pt x="55989" y="573227"/>
                    <a:pt x="51609" y="578552"/>
                    <a:pt x="54275" y="584352"/>
                  </a:cubicBezTo>
                  <a:cubicBezTo>
                    <a:pt x="56941" y="590152"/>
                    <a:pt x="51133" y="589676"/>
                    <a:pt x="50657" y="597188"/>
                  </a:cubicBezTo>
                  <a:cubicBezTo>
                    <a:pt x="50181" y="604699"/>
                    <a:pt x="54656" y="605269"/>
                    <a:pt x="51609" y="606696"/>
                  </a:cubicBezTo>
                  <a:cubicBezTo>
                    <a:pt x="48562" y="608122"/>
                    <a:pt x="55608" y="614302"/>
                    <a:pt x="51133" y="615158"/>
                  </a:cubicBezTo>
                  <a:cubicBezTo>
                    <a:pt x="46658" y="616014"/>
                    <a:pt x="49324" y="621813"/>
                    <a:pt x="51990" y="627138"/>
                  </a:cubicBezTo>
                  <a:cubicBezTo>
                    <a:pt x="54656" y="632462"/>
                    <a:pt x="46278" y="629325"/>
                    <a:pt x="41803" y="632938"/>
                  </a:cubicBezTo>
                  <a:cubicBezTo>
                    <a:pt x="37328" y="636551"/>
                    <a:pt x="46278" y="641305"/>
                    <a:pt x="43612" y="646249"/>
                  </a:cubicBezTo>
                  <a:cubicBezTo>
                    <a:pt x="40946" y="651193"/>
                    <a:pt x="34091" y="643587"/>
                    <a:pt x="30663" y="640925"/>
                  </a:cubicBezTo>
                  <a:cubicBezTo>
                    <a:pt x="27236" y="638262"/>
                    <a:pt x="35614" y="632938"/>
                    <a:pt x="39613" y="627613"/>
                  </a:cubicBezTo>
                  <a:cubicBezTo>
                    <a:pt x="43612" y="622289"/>
                    <a:pt x="35614" y="610309"/>
                    <a:pt x="28950" y="612876"/>
                  </a:cubicBezTo>
                  <a:cubicBezTo>
                    <a:pt x="22285" y="615443"/>
                    <a:pt x="35614" y="623145"/>
                    <a:pt x="35614" y="628849"/>
                  </a:cubicBezTo>
                  <a:cubicBezTo>
                    <a:pt x="35614" y="634554"/>
                    <a:pt x="24475" y="627613"/>
                    <a:pt x="24951" y="633794"/>
                  </a:cubicBezTo>
                  <a:cubicBezTo>
                    <a:pt x="25427" y="639974"/>
                    <a:pt x="17334" y="637787"/>
                    <a:pt x="13335" y="642256"/>
                  </a:cubicBezTo>
                  <a:cubicBezTo>
                    <a:pt x="9337" y="646724"/>
                    <a:pt x="18667" y="650623"/>
                    <a:pt x="14288" y="651764"/>
                  </a:cubicBezTo>
                  <a:cubicBezTo>
                    <a:pt x="9908" y="652905"/>
                    <a:pt x="2291" y="659370"/>
                    <a:pt x="1815" y="663744"/>
                  </a:cubicBezTo>
                  <a:cubicBezTo>
                    <a:pt x="1339" y="668117"/>
                    <a:pt x="6671" y="669068"/>
                    <a:pt x="6671" y="664695"/>
                  </a:cubicBezTo>
                  <a:cubicBezTo>
                    <a:pt x="6671" y="660321"/>
                    <a:pt x="13812" y="658895"/>
                    <a:pt x="16192" y="664695"/>
                  </a:cubicBezTo>
                  <a:cubicBezTo>
                    <a:pt x="18572" y="670494"/>
                    <a:pt x="21523" y="664695"/>
                    <a:pt x="27807" y="666026"/>
                  </a:cubicBezTo>
                  <a:cubicBezTo>
                    <a:pt x="34091" y="667357"/>
                    <a:pt x="33139" y="676675"/>
                    <a:pt x="29521" y="676199"/>
                  </a:cubicBezTo>
                  <a:cubicBezTo>
                    <a:pt x="25903" y="675724"/>
                    <a:pt x="22476" y="681999"/>
                    <a:pt x="23332" y="688655"/>
                  </a:cubicBezTo>
                  <a:cubicBezTo>
                    <a:pt x="24189" y="695310"/>
                    <a:pt x="36661" y="688655"/>
                    <a:pt x="42374" y="690366"/>
                  </a:cubicBezTo>
                  <a:cubicBezTo>
                    <a:pt x="48086" y="692078"/>
                    <a:pt x="45897" y="701491"/>
                    <a:pt x="42374" y="698353"/>
                  </a:cubicBezTo>
                  <a:cubicBezTo>
                    <a:pt x="38851" y="695215"/>
                    <a:pt x="32091" y="689986"/>
                    <a:pt x="29045" y="695310"/>
                  </a:cubicBezTo>
                  <a:cubicBezTo>
                    <a:pt x="25998" y="700635"/>
                    <a:pt x="21047" y="697973"/>
                    <a:pt x="17049" y="696166"/>
                  </a:cubicBezTo>
                  <a:cubicBezTo>
                    <a:pt x="13050" y="694360"/>
                    <a:pt x="-1231" y="703772"/>
                    <a:pt x="3719" y="707291"/>
                  </a:cubicBezTo>
                  <a:cubicBezTo>
                    <a:pt x="8670" y="710809"/>
                    <a:pt x="8099" y="716799"/>
                    <a:pt x="11241" y="716133"/>
                  </a:cubicBezTo>
                  <a:cubicBezTo>
                    <a:pt x="15133" y="715476"/>
                    <a:pt x="18580" y="713238"/>
                    <a:pt x="20762" y="709953"/>
                  </a:cubicBezTo>
                  <a:cubicBezTo>
                    <a:pt x="22476" y="706340"/>
                    <a:pt x="28759" y="702822"/>
                    <a:pt x="29140" y="710809"/>
                  </a:cubicBezTo>
                  <a:cubicBezTo>
                    <a:pt x="29521" y="718795"/>
                    <a:pt x="20762" y="714802"/>
                    <a:pt x="18953" y="719271"/>
                  </a:cubicBezTo>
                  <a:cubicBezTo>
                    <a:pt x="16579" y="724174"/>
                    <a:pt x="12887" y="728322"/>
                    <a:pt x="8289" y="731251"/>
                  </a:cubicBezTo>
                  <a:cubicBezTo>
                    <a:pt x="6153" y="732869"/>
                    <a:pt x="5734" y="735911"/>
                    <a:pt x="7355" y="738045"/>
                  </a:cubicBezTo>
                  <a:cubicBezTo>
                    <a:pt x="8613" y="739701"/>
                    <a:pt x="10790" y="740373"/>
                    <a:pt x="12764" y="739713"/>
                  </a:cubicBezTo>
                  <a:cubicBezTo>
                    <a:pt x="17144" y="737431"/>
                    <a:pt x="11431" y="744942"/>
                    <a:pt x="17620" y="745893"/>
                  </a:cubicBezTo>
                  <a:cubicBezTo>
                    <a:pt x="23808" y="746844"/>
                    <a:pt x="25141" y="742280"/>
                    <a:pt x="23808" y="737906"/>
                  </a:cubicBezTo>
                  <a:cubicBezTo>
                    <a:pt x="22476" y="733533"/>
                    <a:pt x="26950" y="723739"/>
                    <a:pt x="32282" y="728398"/>
                  </a:cubicBezTo>
                  <a:cubicBezTo>
                    <a:pt x="37614" y="733057"/>
                    <a:pt x="29616" y="737906"/>
                    <a:pt x="29616" y="742565"/>
                  </a:cubicBezTo>
                  <a:cubicBezTo>
                    <a:pt x="29616" y="747224"/>
                    <a:pt x="26474" y="752834"/>
                    <a:pt x="26474" y="757683"/>
                  </a:cubicBezTo>
                  <a:cubicBezTo>
                    <a:pt x="26474" y="762532"/>
                    <a:pt x="20762" y="759870"/>
                    <a:pt x="21142" y="765194"/>
                  </a:cubicBezTo>
                  <a:cubicBezTo>
                    <a:pt x="21523" y="770519"/>
                    <a:pt x="8766" y="767001"/>
                    <a:pt x="14478" y="770519"/>
                  </a:cubicBezTo>
                  <a:cubicBezTo>
                    <a:pt x="20190" y="774037"/>
                    <a:pt x="10955" y="778981"/>
                    <a:pt x="14478" y="782499"/>
                  </a:cubicBezTo>
                  <a:cubicBezTo>
                    <a:pt x="18001" y="786017"/>
                    <a:pt x="20190" y="777650"/>
                    <a:pt x="25141" y="779456"/>
                  </a:cubicBezTo>
                  <a:cubicBezTo>
                    <a:pt x="30092" y="781263"/>
                    <a:pt x="29140" y="782499"/>
                    <a:pt x="35329" y="779456"/>
                  </a:cubicBezTo>
                  <a:cubicBezTo>
                    <a:pt x="41517" y="776414"/>
                    <a:pt x="44849" y="784401"/>
                    <a:pt x="39327" y="786112"/>
                  </a:cubicBezTo>
                  <a:cubicBezTo>
                    <a:pt x="33805" y="787824"/>
                    <a:pt x="27331" y="794574"/>
                    <a:pt x="29806" y="795620"/>
                  </a:cubicBezTo>
                  <a:cubicBezTo>
                    <a:pt x="32282" y="796666"/>
                    <a:pt x="39994" y="791246"/>
                    <a:pt x="41803" y="796951"/>
                  </a:cubicBezTo>
                  <a:cubicBezTo>
                    <a:pt x="43612" y="802656"/>
                    <a:pt x="47991" y="800944"/>
                    <a:pt x="48467" y="794764"/>
                  </a:cubicBezTo>
                  <a:cubicBezTo>
                    <a:pt x="48943" y="788584"/>
                    <a:pt x="59607" y="793909"/>
                    <a:pt x="61320" y="799233"/>
                  </a:cubicBezTo>
                  <a:cubicBezTo>
                    <a:pt x="63034" y="804558"/>
                    <a:pt x="50276" y="807600"/>
                    <a:pt x="43612" y="806269"/>
                  </a:cubicBezTo>
                  <a:cubicBezTo>
                    <a:pt x="36947" y="804938"/>
                    <a:pt x="33329" y="812544"/>
                    <a:pt x="37804" y="818249"/>
                  </a:cubicBezTo>
                  <a:cubicBezTo>
                    <a:pt x="42279" y="823954"/>
                    <a:pt x="47325" y="818249"/>
                    <a:pt x="52466" y="813400"/>
                  </a:cubicBezTo>
                  <a:cubicBezTo>
                    <a:pt x="57607" y="808551"/>
                    <a:pt x="81028" y="809882"/>
                    <a:pt x="83123" y="815206"/>
                  </a:cubicBezTo>
                  <a:cubicBezTo>
                    <a:pt x="85218" y="820531"/>
                    <a:pt x="71984" y="816062"/>
                    <a:pt x="70651" y="819200"/>
                  </a:cubicBezTo>
                  <a:cubicBezTo>
                    <a:pt x="69318" y="822337"/>
                    <a:pt x="59607" y="824905"/>
                    <a:pt x="58274" y="821387"/>
                  </a:cubicBezTo>
                  <a:cubicBezTo>
                    <a:pt x="56941" y="817869"/>
                    <a:pt x="47610" y="822718"/>
                    <a:pt x="47134" y="828518"/>
                  </a:cubicBezTo>
                  <a:cubicBezTo>
                    <a:pt x="46658" y="834318"/>
                    <a:pt x="39613" y="834223"/>
                    <a:pt x="47610" y="836505"/>
                  </a:cubicBezTo>
                  <a:cubicBezTo>
                    <a:pt x="55608" y="838786"/>
                    <a:pt x="53323" y="828042"/>
                    <a:pt x="65795" y="828898"/>
                  </a:cubicBezTo>
                  <a:cubicBezTo>
                    <a:pt x="78267" y="829754"/>
                    <a:pt x="84837" y="817393"/>
                    <a:pt x="88455" y="824524"/>
                  </a:cubicBezTo>
                  <a:cubicBezTo>
                    <a:pt x="92073" y="831655"/>
                    <a:pt x="78267" y="837360"/>
                    <a:pt x="73317" y="832892"/>
                  </a:cubicBezTo>
                  <a:cubicBezTo>
                    <a:pt x="68366" y="828423"/>
                    <a:pt x="62653" y="836029"/>
                    <a:pt x="63129" y="842400"/>
                  </a:cubicBezTo>
                  <a:cubicBezTo>
                    <a:pt x="63605" y="848770"/>
                    <a:pt x="48943" y="840593"/>
                    <a:pt x="41803" y="839737"/>
                  </a:cubicBezTo>
                  <a:cubicBezTo>
                    <a:pt x="34662" y="838882"/>
                    <a:pt x="37804" y="846393"/>
                    <a:pt x="43993" y="853048"/>
                  </a:cubicBezTo>
                  <a:cubicBezTo>
                    <a:pt x="50181" y="859704"/>
                    <a:pt x="53513" y="852193"/>
                    <a:pt x="61320" y="857042"/>
                  </a:cubicBezTo>
                  <a:cubicBezTo>
                    <a:pt x="69127" y="861891"/>
                    <a:pt x="68937" y="867311"/>
                    <a:pt x="74269" y="862366"/>
                  </a:cubicBezTo>
                  <a:cubicBezTo>
                    <a:pt x="79600" y="857422"/>
                    <a:pt x="74269" y="857993"/>
                    <a:pt x="70651" y="855711"/>
                  </a:cubicBezTo>
                  <a:cubicBezTo>
                    <a:pt x="67033" y="853429"/>
                    <a:pt x="70651" y="846203"/>
                    <a:pt x="78648" y="849911"/>
                  </a:cubicBezTo>
                  <a:cubicBezTo>
                    <a:pt x="84459" y="852499"/>
                    <a:pt x="91270" y="849893"/>
                    <a:pt x="93862" y="844090"/>
                  </a:cubicBezTo>
                  <a:cubicBezTo>
                    <a:pt x="95038" y="841457"/>
                    <a:pt x="95181" y="838478"/>
                    <a:pt x="94262" y="835744"/>
                  </a:cubicBezTo>
                  <a:cubicBezTo>
                    <a:pt x="91597" y="825095"/>
                    <a:pt x="101784" y="820246"/>
                    <a:pt x="111971" y="816728"/>
                  </a:cubicBezTo>
                  <a:cubicBezTo>
                    <a:pt x="122158" y="813210"/>
                    <a:pt x="116922" y="823384"/>
                    <a:pt x="109400" y="826236"/>
                  </a:cubicBezTo>
                  <a:cubicBezTo>
                    <a:pt x="101879" y="829088"/>
                    <a:pt x="100451" y="831560"/>
                    <a:pt x="106259" y="837741"/>
                  </a:cubicBezTo>
                  <a:cubicBezTo>
                    <a:pt x="112066" y="843921"/>
                    <a:pt x="119588" y="833747"/>
                    <a:pt x="124443" y="838691"/>
                  </a:cubicBezTo>
                  <a:cubicBezTo>
                    <a:pt x="129299" y="843636"/>
                    <a:pt x="115589" y="842685"/>
                    <a:pt x="113399" y="847534"/>
                  </a:cubicBezTo>
                  <a:cubicBezTo>
                    <a:pt x="111209" y="852383"/>
                    <a:pt x="121778" y="858183"/>
                    <a:pt x="114256" y="861796"/>
                  </a:cubicBezTo>
                  <a:cubicBezTo>
                    <a:pt x="106735" y="865409"/>
                    <a:pt x="110257" y="847058"/>
                    <a:pt x="105783" y="845347"/>
                  </a:cubicBezTo>
                  <a:cubicBezTo>
                    <a:pt x="101308" y="843636"/>
                    <a:pt x="97309" y="847534"/>
                    <a:pt x="101784" y="857802"/>
                  </a:cubicBezTo>
                  <a:cubicBezTo>
                    <a:pt x="106259" y="868071"/>
                    <a:pt x="96452" y="859134"/>
                    <a:pt x="92263" y="854189"/>
                  </a:cubicBezTo>
                  <a:cubicBezTo>
                    <a:pt x="88074" y="849245"/>
                    <a:pt x="81600" y="856472"/>
                    <a:pt x="86931" y="861796"/>
                  </a:cubicBezTo>
                  <a:cubicBezTo>
                    <a:pt x="92263" y="867120"/>
                    <a:pt x="76744" y="861796"/>
                    <a:pt x="76744" y="869783"/>
                  </a:cubicBezTo>
                  <a:cubicBezTo>
                    <a:pt x="76744" y="877769"/>
                    <a:pt x="83409" y="871114"/>
                    <a:pt x="91406" y="872825"/>
                  </a:cubicBezTo>
                  <a:cubicBezTo>
                    <a:pt x="99404" y="874537"/>
                    <a:pt x="95881" y="886137"/>
                    <a:pt x="101593" y="890605"/>
                  </a:cubicBezTo>
                  <a:cubicBezTo>
                    <a:pt x="107306" y="895074"/>
                    <a:pt x="102545" y="876438"/>
                    <a:pt x="108734" y="875107"/>
                  </a:cubicBezTo>
                  <a:cubicBezTo>
                    <a:pt x="114923" y="873776"/>
                    <a:pt x="108734" y="889274"/>
                    <a:pt x="123015" y="894123"/>
                  </a:cubicBezTo>
                  <a:cubicBezTo>
                    <a:pt x="137297" y="898972"/>
                    <a:pt x="123872" y="891461"/>
                    <a:pt x="130061" y="886992"/>
                  </a:cubicBezTo>
                  <a:cubicBezTo>
                    <a:pt x="136249" y="882523"/>
                    <a:pt x="144342" y="900303"/>
                    <a:pt x="151007" y="902110"/>
                  </a:cubicBezTo>
                  <a:cubicBezTo>
                    <a:pt x="157671" y="903916"/>
                    <a:pt x="153196" y="894123"/>
                    <a:pt x="148341" y="888704"/>
                  </a:cubicBezTo>
                  <a:cubicBezTo>
                    <a:pt x="143485" y="883284"/>
                    <a:pt x="153196" y="886517"/>
                    <a:pt x="159861" y="888704"/>
                  </a:cubicBezTo>
                  <a:cubicBezTo>
                    <a:pt x="166525" y="890891"/>
                    <a:pt x="171857" y="891841"/>
                    <a:pt x="173190" y="886992"/>
                  </a:cubicBezTo>
                  <a:cubicBezTo>
                    <a:pt x="173666" y="885186"/>
                    <a:pt x="174904" y="885186"/>
                    <a:pt x="176522" y="885661"/>
                  </a:cubicBezTo>
                  <a:cubicBezTo>
                    <a:pt x="169572" y="881192"/>
                    <a:pt x="145960" y="884520"/>
                    <a:pt x="142723" y="883950"/>
                  </a:cubicBezTo>
                  <a:cubicBezTo>
                    <a:pt x="139486" y="883379"/>
                    <a:pt x="142057" y="830229"/>
                    <a:pt x="142723" y="817964"/>
                  </a:cubicBezTo>
                  <a:lnTo>
                    <a:pt x="141295" y="817964"/>
                  </a:lnTo>
                  <a:cubicBezTo>
                    <a:pt x="135488" y="817964"/>
                    <a:pt x="122254" y="819295"/>
                    <a:pt x="124824" y="810358"/>
                  </a:cubicBezTo>
                  <a:cubicBezTo>
                    <a:pt x="125087" y="809045"/>
                    <a:pt x="125976" y="807944"/>
                    <a:pt x="127205" y="807410"/>
                  </a:cubicBezTo>
                  <a:cubicBezTo>
                    <a:pt x="124128" y="804520"/>
                    <a:pt x="120408" y="802402"/>
                    <a:pt x="116351" y="801230"/>
                  </a:cubicBezTo>
                  <a:cubicBezTo>
                    <a:pt x="104328" y="800009"/>
                    <a:pt x="92198" y="800360"/>
                    <a:pt x="80267" y="802276"/>
                  </a:cubicBezTo>
                  <a:close/>
                </a:path>
              </a:pathLst>
            </a:custGeom>
            <a:solidFill>
              <a:srgbClr val="A5A5A5"/>
            </a:solidFill>
            <a:ln cap="flat" cmpd="sng" w="9525">
              <a:solidFill>
                <a:schemeClr val="lt1">
                  <a:alpha val="69803"/>
                </a:schemeClr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353A3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0037025" y="442762"/>
              <a:ext cx="144000" cy="144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4"/>
            <p:cNvSpPr txBox="1"/>
            <p:nvPr/>
          </p:nvSpPr>
          <p:spPr>
            <a:xfrm>
              <a:off x="9978264" y="2720709"/>
              <a:ext cx="961815" cy="1693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7700">
              <a:spAutoFit/>
            </a:bodyPr>
            <a:lstStyle/>
            <a:p>
              <a:pPr indent="0" lvl="0" marL="7701" marR="0" rtl="0" algn="r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1050"/>
                <a:buFont typeface="Arial"/>
                <a:buNone/>
              </a:pPr>
              <a:r>
                <a:rPr b="1" lang="en-US" sz="105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SANTIAGO</a:t>
              </a:r>
              <a:endParaRPr b="1" sz="1050">
                <a:solidFill>
                  <a:srgbClr val="003C5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9531930" y="3442823"/>
              <a:ext cx="144000" cy="144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9949142" y="2284905"/>
              <a:ext cx="144000" cy="144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9697868" y="2560618"/>
              <a:ext cx="197857" cy="20137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Fire with solid fill" id="502" name="Google Shape;502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710876" y="2576526"/>
              <a:ext cx="164149" cy="1560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3" name="Google Shape;503;p4"/>
            <p:cNvSpPr/>
            <p:nvPr/>
          </p:nvSpPr>
          <p:spPr>
            <a:xfrm>
              <a:off x="9875025" y="2741135"/>
              <a:ext cx="180000" cy="180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4" name="Google Shape;504;p4"/>
            <p:cNvGrpSpPr/>
            <p:nvPr/>
          </p:nvGrpSpPr>
          <p:grpSpPr>
            <a:xfrm>
              <a:off x="9685144" y="2854071"/>
              <a:ext cx="211340" cy="205750"/>
              <a:chOff x="277673" y="194843"/>
              <a:chExt cx="360000" cy="360000"/>
            </a:xfrm>
          </p:grpSpPr>
          <p:sp>
            <p:nvSpPr>
              <p:cNvPr id="505" name="Google Shape;505;p4"/>
              <p:cNvSpPr/>
              <p:nvPr/>
            </p:nvSpPr>
            <p:spPr>
              <a:xfrm>
                <a:off x="277673" y="194843"/>
                <a:ext cx="360000" cy="360000"/>
              </a:xfrm>
              <a:prstGeom prst="ellipse">
                <a:avLst/>
              </a:prstGeom>
              <a:solidFill>
                <a:srgbClr val="007873"/>
              </a:solidFill>
              <a:ln>
                <a:noFill/>
              </a:ln>
            </p:spPr>
            <p:txBody>
              <a:bodyPr anchorCtr="0" anchor="ctr" bIns="72000" lIns="72000" spcFirstLastPara="1" rIns="72000" wrap="square" tIns="72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500"/>
                  <a:buFont typeface="Arial"/>
                  <a:buNone/>
                </a:pPr>
                <a:r>
                  <a:t/>
                </a:r>
                <a:endParaRPr b="1" sz="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Water with solid fill" id="506" name="Google Shape;506;p4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93366" y="208190"/>
                <a:ext cx="328613" cy="3286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7" name="Google Shape;507;p4"/>
              <p:cNvSpPr txBox="1"/>
              <p:nvPr/>
            </p:nvSpPr>
            <p:spPr>
              <a:xfrm>
                <a:off x="345113" y="314422"/>
                <a:ext cx="241606" cy="1346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7873"/>
                  </a:buClr>
                  <a:buSzPts val="500"/>
                  <a:buFont typeface="Arial"/>
                  <a:buNone/>
                </a:pPr>
                <a:r>
                  <a:rPr b="1" i="0" lang="en-US" sz="500" u="none" cap="none" strike="noStrike">
                    <a:solidFill>
                      <a:srgbClr val="007873"/>
                    </a:solidFill>
                    <a:latin typeface="Arial"/>
                    <a:ea typeface="Arial"/>
                    <a:cs typeface="Arial"/>
                    <a:sym typeface="Arial"/>
                  </a:rPr>
                  <a:t>H</a:t>
                </a:r>
                <a:r>
                  <a:rPr b="1" baseline="-25000" i="0" lang="en-US" sz="500" u="none" cap="none" strike="noStrike">
                    <a:solidFill>
                      <a:srgbClr val="007873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b="1" baseline="-25000" i="0" sz="500" u="none" cap="none" strike="noStrike">
                  <a:solidFill>
                    <a:srgbClr val="00787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508" name="Google Shape;508;p4"/>
            <p:cNvCxnSpPr/>
            <p:nvPr/>
          </p:nvCxnSpPr>
          <p:spPr>
            <a:xfrm flipH="1" rot="10800000">
              <a:off x="10059054" y="1162946"/>
              <a:ext cx="50800" cy="371928"/>
            </a:xfrm>
            <a:prstGeom prst="straightConnector1">
              <a:avLst/>
            </a:prstGeom>
            <a:noFill/>
            <a:ln cap="flat" cmpd="dbl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509" name="Google Shape;509;p4"/>
            <p:cNvCxnSpPr/>
            <p:nvPr/>
          </p:nvCxnSpPr>
          <p:spPr>
            <a:xfrm rot="10800000">
              <a:off x="10059054" y="1528524"/>
              <a:ext cx="38100" cy="359229"/>
            </a:xfrm>
            <a:prstGeom prst="straightConnector1">
              <a:avLst/>
            </a:prstGeom>
            <a:noFill/>
            <a:ln cap="flat" cmpd="dbl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pic>
          <p:nvPicPr>
            <p:cNvPr descr="Icon&#10;&#10;Description automatically generated" id="510" name="Google Shape;510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03514" y="1445974"/>
              <a:ext cx="173575" cy="169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4"/>
            <p:cNvSpPr/>
            <p:nvPr/>
          </p:nvSpPr>
          <p:spPr>
            <a:xfrm>
              <a:off x="10021142" y="1832778"/>
              <a:ext cx="144000" cy="144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"/>
            <p:cNvSpPr txBox="1"/>
            <p:nvPr/>
          </p:nvSpPr>
          <p:spPr>
            <a:xfrm>
              <a:off x="10165142" y="1836240"/>
              <a:ext cx="1246188" cy="273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900"/>
                <a:buFont typeface="Arial"/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Copiapó</a:t>
              </a:r>
              <a:endParaRPr b="1" sz="9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004223" y="1085970"/>
              <a:ext cx="144000" cy="144000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Transmisora Eléctrica del Norte S.A. | LinkedIn" id="514" name="Google Shape;514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505798" y="1392366"/>
              <a:ext cx="285016" cy="2850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go, icon&#10;&#10;Description automatically generated" id="515" name="Google Shape;515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670107" y="914669"/>
              <a:ext cx="196620" cy="1916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16" name="Google Shape;516;p4"/>
            <p:cNvCxnSpPr/>
            <p:nvPr/>
          </p:nvCxnSpPr>
          <p:spPr>
            <a:xfrm flipH="1" rot="10800000">
              <a:off x="10116948" y="886432"/>
              <a:ext cx="492579" cy="243115"/>
            </a:xfrm>
            <a:prstGeom prst="straightConnector1">
              <a:avLst/>
            </a:prstGeom>
            <a:noFill/>
            <a:ln cap="flat" cmpd="sng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517" name="Google Shape;517;p4"/>
            <p:cNvCxnSpPr/>
            <p:nvPr/>
          </p:nvCxnSpPr>
          <p:spPr>
            <a:xfrm>
              <a:off x="10609527" y="886432"/>
              <a:ext cx="76200" cy="333829"/>
            </a:xfrm>
            <a:prstGeom prst="straightConnector1">
              <a:avLst/>
            </a:prstGeom>
            <a:noFill/>
            <a:ln cap="flat" cmpd="sng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pic>
          <p:nvPicPr>
            <p:cNvPr descr="Icon&#10;&#10;Description automatically generated" id="518" name="Google Shape;518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170970" y="639908"/>
              <a:ext cx="173575" cy="16796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19" name="Google Shape;519;p4"/>
            <p:cNvCxnSpPr/>
            <p:nvPr/>
          </p:nvCxnSpPr>
          <p:spPr>
            <a:xfrm flipH="1" rot="10800000">
              <a:off x="10097154" y="955132"/>
              <a:ext cx="177800" cy="133928"/>
            </a:xfrm>
            <a:prstGeom prst="straightConnector1">
              <a:avLst/>
            </a:prstGeom>
            <a:noFill/>
            <a:ln cap="flat" cmpd="dbl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520" name="Google Shape;520;p4"/>
            <p:cNvCxnSpPr/>
            <p:nvPr/>
          </p:nvCxnSpPr>
          <p:spPr>
            <a:xfrm rot="10800000">
              <a:off x="10125681" y="759943"/>
              <a:ext cx="137408" cy="202846"/>
            </a:xfrm>
            <a:prstGeom prst="straightConnector1">
              <a:avLst/>
            </a:prstGeom>
            <a:noFill/>
            <a:ln cap="flat" cmpd="dbl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521" name="Google Shape;521;p4"/>
            <p:cNvCxnSpPr>
              <a:endCxn id="496" idx="56"/>
            </p:cNvCxnSpPr>
            <p:nvPr/>
          </p:nvCxnSpPr>
          <p:spPr>
            <a:xfrm rot="10800000">
              <a:off x="10093087" y="571419"/>
              <a:ext cx="37800" cy="193200"/>
            </a:xfrm>
            <a:prstGeom prst="straightConnector1">
              <a:avLst/>
            </a:prstGeom>
            <a:noFill/>
            <a:ln cap="flat" cmpd="dbl" w="25400">
              <a:solidFill>
                <a:srgbClr val="0070C0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522" name="Google Shape;522;p4"/>
            <p:cNvSpPr/>
            <p:nvPr/>
          </p:nvSpPr>
          <p:spPr>
            <a:xfrm>
              <a:off x="10078892" y="751669"/>
              <a:ext cx="52899" cy="52899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0257758" y="938701"/>
              <a:ext cx="52899" cy="52899"/>
            </a:xfrm>
            <a:prstGeom prst="ellipse">
              <a:avLst/>
            </a:prstGeom>
            <a:solidFill>
              <a:srgbClr val="003C56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0665314" y="5177345"/>
              <a:ext cx="1114615" cy="54463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5" name="Google Shape;525;p4"/>
            <p:cNvCxnSpPr/>
            <p:nvPr/>
          </p:nvCxnSpPr>
          <p:spPr>
            <a:xfrm rot="10800000">
              <a:off x="10765914" y="5470670"/>
              <a:ext cx="896573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526" name="Google Shape;526;p4"/>
            <p:cNvSpPr txBox="1"/>
            <p:nvPr/>
          </p:nvSpPr>
          <p:spPr>
            <a:xfrm>
              <a:off x="10670107" y="5113028"/>
              <a:ext cx="864350" cy="682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Escala</a:t>
              </a:r>
              <a:r>
                <a:rPr b="0" i="0"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br>
                <a:rPr b="0" i="0"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500 km</a:t>
              </a:r>
              <a:endParaRPr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4"/>
            <p:cNvSpPr txBox="1"/>
            <p:nvPr/>
          </p:nvSpPr>
          <p:spPr>
            <a:xfrm>
              <a:off x="9186771" y="541772"/>
              <a:ext cx="1233486" cy="2737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800"/>
                <a:buFont typeface="Arial"/>
                <a:buNone/>
              </a:pPr>
              <a:r>
                <a:rPr b="1" lang="en-US" sz="8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       Tocopilla</a:t>
              </a:r>
              <a:endParaRPr b="1" sz="6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, icon&#10;&#10;Description automatically generated" id="528" name="Google Shape;528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45868" y="730498"/>
              <a:ext cx="248435" cy="2433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4"/>
            <p:cNvSpPr txBox="1"/>
            <p:nvPr/>
          </p:nvSpPr>
          <p:spPr>
            <a:xfrm>
              <a:off x="9486985" y="908963"/>
              <a:ext cx="1100964" cy="23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800"/>
                <a:buFont typeface="Arial"/>
                <a:buNone/>
              </a:pPr>
              <a:r>
                <a:rPr b="1" lang="en-US" sz="8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Mejillones</a:t>
              </a:r>
              <a:endParaRPr b="1" sz="6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&#10;&#10;Description automatically generated" id="530" name="Google Shape;530;p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641596" y="767387"/>
              <a:ext cx="177931" cy="174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&#10;&#10;Description automatically generated" id="531" name="Google Shape;531;p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343695" y="898790"/>
              <a:ext cx="173381" cy="169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&#10;&#10;Description automatically generated" id="532" name="Google Shape;532;p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073480" y="864403"/>
              <a:ext cx="173381" cy="169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&#10;&#10;Description automatically generated" id="533" name="Google Shape;533;p4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0037025" y="296604"/>
              <a:ext cx="144000" cy="140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4" name="Google Shape;534;p4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0258445" y="437605"/>
              <a:ext cx="144000" cy="1418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go, icon&#10;&#10;Description automatically generated" id="535" name="Google Shape;535;p4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0206743" y="294871"/>
              <a:ext cx="144000" cy="1401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go, icon&#10;&#10;Description automatically generated" id="536" name="Google Shape;536;p4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9871357" y="290394"/>
              <a:ext cx="143328" cy="1396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"/>
            <p:cNvSpPr txBox="1"/>
            <p:nvPr/>
          </p:nvSpPr>
          <p:spPr>
            <a:xfrm>
              <a:off x="9515131" y="370840"/>
              <a:ext cx="595583" cy="273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900"/>
                <a:buFont typeface="Arial"/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Arica</a:t>
              </a:r>
              <a:endParaRPr b="1" sz="9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"/>
            <p:cNvSpPr txBox="1"/>
            <p:nvPr/>
          </p:nvSpPr>
          <p:spPr>
            <a:xfrm>
              <a:off x="10192508" y="746226"/>
              <a:ext cx="1100964" cy="23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800"/>
                <a:buFont typeface="Arial"/>
                <a:buNone/>
              </a:pPr>
              <a:r>
                <a:rPr b="1" lang="en-US" sz="8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Calama</a:t>
              </a:r>
              <a:endParaRPr b="1" sz="6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con&#10;&#10;Description automatically generated" id="539" name="Google Shape;539;p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886891" y="1999778"/>
              <a:ext cx="173381" cy="169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con&#10;&#10;Description automatically generated" id="540" name="Google Shape;540;p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098368" y="1617182"/>
              <a:ext cx="173381" cy="169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4"/>
            <p:cNvSpPr/>
            <p:nvPr/>
          </p:nvSpPr>
          <p:spPr>
            <a:xfrm>
              <a:off x="10284108" y="1057854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0324511" y="1256569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0068819" y="1218865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0181518" y="1122922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0105494" y="1413449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0219753" y="1449146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0365123" y="1032644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4"/>
            <p:cNvSpPr txBox="1"/>
            <p:nvPr/>
          </p:nvSpPr>
          <p:spPr>
            <a:xfrm>
              <a:off x="10867288" y="5799242"/>
              <a:ext cx="957113" cy="2646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8075">
              <a:spAutoFit/>
            </a:bodyPr>
            <a:lstStyle/>
            <a:p>
              <a:pPr indent="0" lvl="0" marL="7701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en-US" sz="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Operaciones en minas</a:t>
              </a:r>
              <a:endParaRPr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680829" y="5822992"/>
              <a:ext cx="142089" cy="129513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, icon&#10;&#10;Description automatically generated" id="550" name="Google Shape;550;p4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9662074" y="3489399"/>
              <a:ext cx="185688" cy="1807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1" name="Google Shape;551;p4"/>
            <p:cNvSpPr/>
            <p:nvPr/>
          </p:nvSpPr>
          <p:spPr>
            <a:xfrm>
              <a:off x="10065244" y="2003787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9984852" y="2158621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9965025" y="2537119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056160" y="2629450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9973490" y="2939605"/>
              <a:ext cx="80194" cy="73096"/>
            </a:xfrm>
            <a:custGeom>
              <a:rect b="b" l="l" r="r" t="t"/>
              <a:pathLst>
                <a:path extrusionOk="0" h="209550" w="234315">
                  <a:moveTo>
                    <a:pt x="114289" y="0"/>
                  </a:moveTo>
                  <a:lnTo>
                    <a:pt x="0" y="209459"/>
                  </a:lnTo>
                  <a:lnTo>
                    <a:pt x="234149" y="209459"/>
                  </a:lnTo>
                  <a:lnTo>
                    <a:pt x="11428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92"/>
                <a:buFont typeface="Arial"/>
                <a:buNone/>
              </a:pPr>
              <a:r>
                <a:t/>
              </a:r>
              <a:endParaRPr sz="109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"/>
            <p:cNvSpPr txBox="1"/>
            <p:nvPr/>
          </p:nvSpPr>
          <p:spPr>
            <a:xfrm>
              <a:off x="9660110" y="3285295"/>
              <a:ext cx="1246188" cy="273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900"/>
                <a:buFont typeface="Arial"/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Concepción</a:t>
              </a:r>
              <a:endParaRPr b="1" sz="9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1500362" y="250113"/>
              <a:ext cx="329984" cy="273785"/>
            </a:xfrm>
            <a:prstGeom prst="triangle">
              <a:avLst>
                <a:gd fmla="val 50000" name="adj"/>
              </a:avLst>
            </a:prstGeom>
            <a:solidFill>
              <a:srgbClr val="44546A"/>
            </a:solidFill>
            <a:ln>
              <a:noFill/>
            </a:ln>
          </p:spPr>
          <p:txBody>
            <a:bodyPr anchorCtr="0" anchor="ctr" bIns="3600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4"/>
            <p:cNvSpPr txBox="1"/>
            <p:nvPr/>
          </p:nvSpPr>
          <p:spPr>
            <a:xfrm>
              <a:off x="9906082" y="4794291"/>
              <a:ext cx="1005570" cy="473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1000"/>
                <a:buFont typeface="Arial"/>
                <a:buNone/>
              </a:pPr>
              <a:r>
                <a:rPr b="1" lang="en-US" sz="10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Región de Aysén</a:t>
              </a:r>
              <a:endParaRPr b="1" sz="10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4"/>
            <p:cNvSpPr txBox="1"/>
            <p:nvPr/>
          </p:nvSpPr>
          <p:spPr>
            <a:xfrm>
              <a:off x="8528719" y="3862076"/>
              <a:ext cx="1005570" cy="437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Región de Los Lagos</a:t>
              </a:r>
              <a:endParaRPr b="1" sz="900">
                <a:solidFill>
                  <a:srgbClr val="003C5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4"/>
            <p:cNvSpPr txBox="1"/>
            <p:nvPr/>
          </p:nvSpPr>
          <p:spPr>
            <a:xfrm>
              <a:off x="9908998" y="3680821"/>
              <a:ext cx="1246188" cy="437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900"/>
                <a:buFont typeface="Arial"/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Región de La Araucanía</a:t>
              </a:r>
              <a:endParaRPr b="1" sz="9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"/>
            <p:cNvSpPr txBox="1"/>
            <p:nvPr/>
          </p:nvSpPr>
          <p:spPr>
            <a:xfrm>
              <a:off x="9020915" y="1080686"/>
              <a:ext cx="1246188" cy="273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900"/>
                <a:buFont typeface="Arial"/>
                <a:buNone/>
              </a:pPr>
              <a:r>
                <a:rPr b="1" lang="en-US" sz="9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Antofagasta</a:t>
              </a:r>
              <a:endParaRPr b="1" sz="9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4"/>
            <p:cNvSpPr txBox="1"/>
            <p:nvPr/>
          </p:nvSpPr>
          <p:spPr>
            <a:xfrm>
              <a:off x="8410274" y="6050615"/>
              <a:ext cx="1157663" cy="473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Clr>
                  <a:srgbClr val="003C56"/>
                </a:buClr>
                <a:buSzPts val="1000"/>
                <a:buFont typeface="Arial"/>
                <a:buNone/>
              </a:pPr>
              <a:r>
                <a:rPr b="1" lang="en-US" sz="1000">
                  <a:solidFill>
                    <a:srgbClr val="003C56"/>
                  </a:solidFill>
                  <a:latin typeface="Arial"/>
                  <a:ea typeface="Arial"/>
                  <a:cs typeface="Arial"/>
                  <a:sym typeface="Arial"/>
                </a:rPr>
                <a:t>Región de Magallanes</a:t>
              </a:r>
              <a:endParaRPr b="1" sz="10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3" name="Google Shape;563;p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"/>
          <p:cNvSpPr txBox="1"/>
          <p:nvPr/>
        </p:nvSpPr>
        <p:spPr>
          <a:xfrm>
            <a:off x="671021" y="1597118"/>
            <a:ext cx="292925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4to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operador en generación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5" name="Google Shape;565;p4"/>
          <p:cNvSpPr txBox="1"/>
          <p:nvPr/>
        </p:nvSpPr>
        <p:spPr>
          <a:xfrm>
            <a:off x="678164" y="2529522"/>
            <a:ext cx="292925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 GW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capacidad instalada total y 1,1 GW en construcción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6" name="Google Shape;566;p4"/>
          <p:cNvSpPr txBox="1"/>
          <p:nvPr/>
        </p:nvSpPr>
        <p:spPr>
          <a:xfrm>
            <a:off x="678163" y="3604579"/>
            <a:ext cx="292925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1,5 GW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capacidad instalada en energías renovables y BESS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7" name="Google Shape;567;p4"/>
          <p:cNvSpPr txBox="1"/>
          <p:nvPr/>
        </p:nvSpPr>
        <p:spPr>
          <a:xfrm>
            <a:off x="671020" y="4652995"/>
            <a:ext cx="2929255" cy="173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operador en transmission (2.022 kms de líneas más 602 kms de TEN S.A.)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8" name="Google Shape;568;p4"/>
          <p:cNvSpPr txBox="1"/>
          <p:nvPr/>
        </p:nvSpPr>
        <p:spPr>
          <a:xfrm>
            <a:off x="4546766" y="2169300"/>
            <a:ext cx="292925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1.066 kms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transporte de gas natural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9" name="Google Shape;569;p4"/>
          <p:cNvSpPr txBox="1"/>
          <p:nvPr/>
        </p:nvSpPr>
        <p:spPr>
          <a:xfrm>
            <a:off x="4570921" y="3296394"/>
            <a:ext cx="292925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+1000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colaboradoras y colaboradores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" name="Google Shape;570;p4"/>
          <p:cNvSpPr txBox="1"/>
          <p:nvPr/>
        </p:nvSpPr>
        <p:spPr>
          <a:xfrm>
            <a:off x="4546765" y="4378632"/>
            <a:ext cx="292925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Presentes</a:t>
            </a:r>
            <a:endParaRPr b="1"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 Arica a Chiloé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" name="Google Shape;571;p4"/>
          <p:cNvSpPr/>
          <p:nvPr/>
        </p:nvSpPr>
        <p:spPr>
          <a:xfrm>
            <a:off x="9567948" y="4084432"/>
            <a:ext cx="121665" cy="121665"/>
          </a:xfrm>
          <a:prstGeom prst="ellipse">
            <a:avLst/>
          </a:prstGeom>
          <a:solidFill>
            <a:srgbClr val="003C56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4"/>
          <p:cNvSpPr/>
          <p:nvPr/>
        </p:nvSpPr>
        <p:spPr>
          <a:xfrm>
            <a:off x="9824997" y="3235561"/>
            <a:ext cx="121665" cy="121665"/>
          </a:xfrm>
          <a:prstGeom prst="ellipse">
            <a:avLst/>
          </a:prstGeom>
          <a:solidFill>
            <a:srgbClr val="003C56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573" name="Google Shape;573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567948" y="4084432"/>
            <a:ext cx="146489" cy="143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574" name="Google Shape;574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85829" y="3092150"/>
            <a:ext cx="146489" cy="143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"/>
          <p:cNvSpPr/>
          <p:nvPr/>
        </p:nvSpPr>
        <p:spPr>
          <a:xfrm>
            <a:off x="-2" y="-1"/>
            <a:ext cx="12192000" cy="6858001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"/>
          <p:cNvSpPr/>
          <p:nvPr/>
        </p:nvSpPr>
        <p:spPr>
          <a:xfrm>
            <a:off x="-1" y="6019947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5"/>
          <p:cNvSpPr txBox="1"/>
          <p:nvPr>
            <p:ph idx="1" type="body"/>
          </p:nvPr>
        </p:nvSpPr>
        <p:spPr>
          <a:xfrm>
            <a:off x="364950" y="662472"/>
            <a:ext cx="78312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 cap="none">
                <a:latin typeface="Arial"/>
                <a:ea typeface="Arial"/>
                <a:cs typeface="Arial"/>
                <a:sym typeface="Arial"/>
              </a:rPr>
              <a:t>NUESTRA TRANSFORMACIÓN</a:t>
            </a:r>
            <a:endParaRPr cap="non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5"/>
          <p:cNvSpPr/>
          <p:nvPr/>
        </p:nvSpPr>
        <p:spPr>
          <a:xfrm>
            <a:off x="7839775" y="4847875"/>
            <a:ext cx="3338700" cy="1297800"/>
          </a:xfrm>
          <a:prstGeom prst="rect">
            <a:avLst/>
          </a:prstGeom>
          <a:solidFill>
            <a:schemeClr val="accent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+ 2,6 GW energías renovables + BESS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 GW de carbón desconectado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0,4 GW de reconversión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638" y="2277475"/>
            <a:ext cx="10164724" cy="25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6"/>
          <p:cNvPicPr preferRelativeResize="0"/>
          <p:nvPr/>
        </p:nvPicPr>
        <p:blipFill rotWithShape="1">
          <a:blip r:embed="rId3">
            <a:alphaModFix/>
          </a:blip>
          <a:srcRect b="15680" l="0" r="0" t="0"/>
          <a:stretch/>
        </p:blipFill>
        <p:spPr>
          <a:xfrm>
            <a:off x="-1" y="-1"/>
            <a:ext cx="1220002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"/>
          <p:cNvSpPr/>
          <p:nvPr/>
        </p:nvSpPr>
        <p:spPr>
          <a:xfrm>
            <a:off x="-2" y="-1"/>
            <a:ext cx="12192000" cy="6858001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6"/>
          <p:cNvSpPr txBox="1"/>
          <p:nvPr>
            <p:ph idx="1" type="body"/>
          </p:nvPr>
        </p:nvSpPr>
        <p:spPr>
          <a:xfrm>
            <a:off x="479425" y="479425"/>
            <a:ext cx="10272713" cy="121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NUESTRO PORTAFOLIO EN RENOVABLES Y BESS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2.462 GWH GENERADOS DURANTE MARZO DE 2026</a:t>
            </a:r>
            <a:endParaRPr sz="2000"/>
          </a:p>
        </p:txBody>
      </p:sp>
      <p:sp>
        <p:nvSpPr>
          <p:cNvPr id="595" name="Google Shape;595;p6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6" name="Google Shape;596;p6"/>
          <p:cNvSpPr/>
          <p:nvPr/>
        </p:nvSpPr>
        <p:spPr>
          <a:xfrm>
            <a:off x="-1" y="6019947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7" name="Google Shape;597;p6"/>
          <p:cNvCxnSpPr>
            <a:endCxn id="598" idx="2"/>
          </p:cNvCxnSpPr>
          <p:nvPr/>
        </p:nvCxnSpPr>
        <p:spPr>
          <a:xfrm>
            <a:off x="10777943" y="4610735"/>
            <a:ext cx="3600" cy="1981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99" name="Google Shape;599;p6"/>
          <p:cNvCxnSpPr/>
          <p:nvPr/>
        </p:nvCxnSpPr>
        <p:spPr>
          <a:xfrm flipH="1">
            <a:off x="7827139" y="4594371"/>
            <a:ext cx="9607" cy="1437654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0" name="Google Shape;600;p6"/>
          <p:cNvCxnSpPr/>
          <p:nvPr/>
        </p:nvCxnSpPr>
        <p:spPr>
          <a:xfrm>
            <a:off x="1940369" y="4600545"/>
            <a:ext cx="0" cy="1131338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"/>
            <a:headEnd len="sm" w="sm" type="none"/>
            <a:tailEnd len="med" w="med" type="triangle"/>
          </a:ln>
        </p:spPr>
      </p:cxnSp>
      <p:pic>
        <p:nvPicPr>
          <p:cNvPr descr="A large white box with blue writing  AI-generated content may be incorrect." id="601" name="Google Shape;601;p6"/>
          <p:cNvPicPr preferRelativeResize="0"/>
          <p:nvPr/>
        </p:nvPicPr>
        <p:blipFill rotWithShape="1">
          <a:blip r:embed="rId4">
            <a:alphaModFix/>
          </a:blip>
          <a:srcRect b="-771" l="14785" r="14296" t="1"/>
          <a:stretch/>
        </p:blipFill>
        <p:spPr>
          <a:xfrm>
            <a:off x="3543600" y="2557175"/>
            <a:ext cx="2520000" cy="1981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6"/>
          <p:cNvSpPr txBox="1"/>
          <p:nvPr/>
        </p:nvSpPr>
        <p:spPr>
          <a:xfrm>
            <a:off x="7134478" y="5032580"/>
            <a:ext cx="1382444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163 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CALAMA</a:t>
            </a:r>
            <a:endParaRPr/>
          </a:p>
        </p:txBody>
      </p:sp>
      <p:pic>
        <p:nvPicPr>
          <p:cNvPr descr="Solar panels in a field  Description automatically generated with medium confidence" id="603" name="Google Shape;603;p6"/>
          <p:cNvPicPr preferRelativeResize="0"/>
          <p:nvPr/>
        </p:nvPicPr>
        <p:blipFill rotWithShape="1">
          <a:blip r:embed="rId5">
            <a:alphaModFix/>
          </a:blip>
          <a:srcRect b="0" l="1577" r="1577" t="0"/>
          <a:stretch/>
        </p:blipFill>
        <p:spPr>
          <a:xfrm>
            <a:off x="9328650" y="2560227"/>
            <a:ext cx="2520000" cy="19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6"/>
          <p:cNvSpPr txBox="1"/>
          <p:nvPr/>
        </p:nvSpPr>
        <p:spPr>
          <a:xfrm flipH="1">
            <a:off x="7049623" y="5400143"/>
            <a:ext cx="1552155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96 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SAN PEDRO</a:t>
            </a:r>
            <a:endParaRPr/>
          </a:p>
        </p:txBody>
      </p:sp>
      <p:sp>
        <p:nvSpPr>
          <p:cNvPr id="598" name="Google Shape;598;p6"/>
          <p:cNvSpPr txBox="1"/>
          <p:nvPr/>
        </p:nvSpPr>
        <p:spPr>
          <a:xfrm>
            <a:off x="9875769" y="6373777"/>
            <a:ext cx="1811547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185MWac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COYA</a:t>
            </a:r>
            <a:endParaRPr/>
          </a:p>
        </p:txBody>
      </p:sp>
      <p:sp>
        <p:nvSpPr>
          <p:cNvPr id="605" name="Google Shape;605;p6"/>
          <p:cNvSpPr txBox="1"/>
          <p:nvPr/>
        </p:nvSpPr>
        <p:spPr>
          <a:xfrm>
            <a:off x="9986706" y="5690273"/>
            <a:ext cx="1589672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115MWac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TAMAYA</a:t>
            </a:r>
            <a:endParaRPr/>
          </a:p>
        </p:txBody>
      </p:sp>
      <p:sp>
        <p:nvSpPr>
          <p:cNvPr id="606" name="Google Shape;606;p6"/>
          <p:cNvSpPr txBox="1"/>
          <p:nvPr/>
        </p:nvSpPr>
        <p:spPr>
          <a:xfrm flipH="1">
            <a:off x="9937568" y="6032025"/>
            <a:ext cx="1886504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90MWac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CAPRICORNIO</a:t>
            </a:r>
            <a:endParaRPr/>
          </a:p>
        </p:txBody>
      </p:sp>
      <p:sp>
        <p:nvSpPr>
          <p:cNvPr id="607" name="Google Shape;607;p6"/>
          <p:cNvSpPr txBox="1"/>
          <p:nvPr/>
        </p:nvSpPr>
        <p:spPr>
          <a:xfrm>
            <a:off x="9929497" y="5006769"/>
            <a:ext cx="1704090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46MWac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LOS LOROS</a:t>
            </a:r>
            <a:endParaRPr/>
          </a:p>
        </p:txBody>
      </p:sp>
      <p:sp>
        <p:nvSpPr>
          <p:cNvPr id="608" name="Google Shape;608;p6"/>
          <p:cNvSpPr txBox="1"/>
          <p:nvPr/>
        </p:nvSpPr>
        <p:spPr>
          <a:xfrm>
            <a:off x="6804729" y="4665017"/>
            <a:ext cx="2041943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48 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MONTE REDONDO</a:t>
            </a:r>
            <a:endParaRPr/>
          </a:p>
        </p:txBody>
      </p:sp>
      <p:pic>
        <p:nvPicPr>
          <p:cNvPr descr="A water dam with a few buildings  Description automatically generated with medium confidence" id="609" name="Google Shape;609;p6"/>
          <p:cNvPicPr preferRelativeResize="0"/>
          <p:nvPr/>
        </p:nvPicPr>
        <p:blipFill rotWithShape="1">
          <a:blip r:embed="rId6">
            <a:alphaModFix/>
          </a:blip>
          <a:srcRect b="0" l="9260" r="24069" t="0"/>
          <a:stretch/>
        </p:blipFill>
        <p:spPr>
          <a:xfrm>
            <a:off x="661200" y="2557177"/>
            <a:ext cx="2519997" cy="198150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6"/>
          <p:cNvSpPr txBox="1"/>
          <p:nvPr/>
        </p:nvSpPr>
        <p:spPr>
          <a:xfrm>
            <a:off x="9601672" y="5348521"/>
            <a:ext cx="2359740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6MWac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PAMPA CAMARONES</a:t>
            </a:r>
            <a:endParaRPr/>
          </a:p>
        </p:txBody>
      </p:sp>
      <p:sp>
        <p:nvSpPr>
          <p:cNvPr id="611" name="Google Shape;611;p6"/>
          <p:cNvSpPr txBox="1"/>
          <p:nvPr/>
        </p:nvSpPr>
        <p:spPr>
          <a:xfrm>
            <a:off x="9951712" y="4665017"/>
            <a:ext cx="1659661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2MWac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EL AGUILA</a:t>
            </a:r>
            <a:endParaRPr/>
          </a:p>
        </p:txBody>
      </p:sp>
      <p:sp>
        <p:nvSpPr>
          <p:cNvPr id="612" name="Google Shape;612;p6"/>
          <p:cNvSpPr txBox="1"/>
          <p:nvPr/>
        </p:nvSpPr>
        <p:spPr>
          <a:xfrm>
            <a:off x="1357179" y="4783406"/>
            <a:ext cx="1166381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34 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LAJA</a:t>
            </a:r>
            <a:endParaRPr/>
          </a:p>
        </p:txBody>
      </p:sp>
      <p:sp>
        <p:nvSpPr>
          <p:cNvPr id="613" name="Google Shape;613;p6"/>
          <p:cNvSpPr txBox="1"/>
          <p:nvPr/>
        </p:nvSpPr>
        <p:spPr>
          <a:xfrm>
            <a:off x="1177722" y="5150260"/>
            <a:ext cx="1601661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11 MW </a:t>
            </a:r>
            <a:r>
              <a:rPr lang="en-US" sz="1000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CHAPIQUIÑA</a:t>
            </a:r>
            <a:endParaRPr/>
          </a:p>
        </p:txBody>
      </p:sp>
      <p:sp>
        <p:nvSpPr>
          <p:cNvPr id="614" name="Google Shape;614;p6"/>
          <p:cNvSpPr txBox="1"/>
          <p:nvPr/>
        </p:nvSpPr>
        <p:spPr>
          <a:xfrm>
            <a:off x="1219763" y="5538703"/>
            <a:ext cx="1441212" cy="218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 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COSAPILLA</a:t>
            </a:r>
            <a:endParaRPr/>
          </a:p>
        </p:txBody>
      </p:sp>
      <p:pic>
        <p:nvPicPr>
          <p:cNvPr descr="A picture containing sunset, outdoor, airplane, sun  Description automatically generated" id="615" name="Google Shape;615;p6"/>
          <p:cNvPicPr preferRelativeResize="0"/>
          <p:nvPr/>
        </p:nvPicPr>
        <p:blipFill rotWithShape="1">
          <a:blip r:embed="rId7">
            <a:alphaModFix/>
          </a:blip>
          <a:srcRect b="0" l="1577" r="1577" t="0"/>
          <a:stretch/>
        </p:blipFill>
        <p:spPr>
          <a:xfrm>
            <a:off x="6490800" y="2557177"/>
            <a:ext cx="2519997" cy="1981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6"/>
          <p:cNvSpPr txBox="1"/>
          <p:nvPr/>
        </p:nvSpPr>
        <p:spPr>
          <a:xfrm>
            <a:off x="7133295" y="5767705"/>
            <a:ext cx="1319983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344MW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KALLPA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23D2B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617" name="Google Shape;617;p6"/>
          <p:cNvGrpSpPr/>
          <p:nvPr/>
        </p:nvGrpSpPr>
        <p:grpSpPr>
          <a:xfrm>
            <a:off x="9328856" y="2592024"/>
            <a:ext cx="595516" cy="560116"/>
            <a:chOff x="6670190" y="-6316569"/>
            <a:chExt cx="1184400" cy="1977811"/>
          </a:xfrm>
        </p:grpSpPr>
        <p:sp>
          <p:nvSpPr>
            <p:cNvPr id="618" name="Google Shape;618;p6"/>
            <p:cNvSpPr txBox="1"/>
            <p:nvPr/>
          </p:nvSpPr>
          <p:spPr>
            <a:xfrm>
              <a:off x="6670190" y="-6316569"/>
              <a:ext cx="1184400" cy="1977811"/>
            </a:xfrm>
            <a:prstGeom prst="rect">
              <a:avLst/>
            </a:prstGeom>
            <a:solidFill>
              <a:srgbClr val="E0EBF3">
                <a:alpha val="94901"/>
              </a:srgbClr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000" lIns="144000" spcFirstLastPara="1" rIns="72000" wrap="square" tIns="72000">
              <a:no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None/>
              </a:pPr>
              <a:r>
                <a:t/>
              </a:r>
              <a:endParaRPr b="1" i="0" sz="105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None/>
              </a:pPr>
              <a:r>
                <a:t/>
              </a:r>
              <a:endParaRPr b="1" i="0" sz="105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19" name="Google Shape;619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956389" y="-6037022"/>
              <a:ext cx="644432" cy="12711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0" name="Google Shape;620;p6"/>
          <p:cNvGrpSpPr/>
          <p:nvPr/>
        </p:nvGrpSpPr>
        <p:grpSpPr>
          <a:xfrm>
            <a:off x="661200" y="2588658"/>
            <a:ext cx="611025" cy="566359"/>
            <a:chOff x="286132" y="3844355"/>
            <a:chExt cx="1096599" cy="328839"/>
          </a:xfrm>
        </p:grpSpPr>
        <p:sp>
          <p:nvSpPr>
            <p:cNvPr id="621" name="Google Shape;621;p6"/>
            <p:cNvSpPr txBox="1"/>
            <p:nvPr/>
          </p:nvSpPr>
          <p:spPr>
            <a:xfrm>
              <a:off x="286132" y="3844355"/>
              <a:ext cx="1096599" cy="328839"/>
            </a:xfrm>
            <a:prstGeom prst="rect">
              <a:avLst/>
            </a:prstGeom>
            <a:solidFill>
              <a:srgbClr val="E0EBF3">
                <a:alpha val="94901"/>
              </a:srgbClr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000" lIns="108000" spcFirstLastPara="1" rIns="72000" wrap="square" tIns="72000">
              <a:noAutofit/>
            </a:bodyPr>
            <a:lstStyle/>
            <a:p>
              <a:pPr indent="0" lvl="0" marL="0" marR="0" rtl="0" algn="ct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22" name="Google Shape;622;p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01975" y="3892800"/>
              <a:ext cx="646049" cy="2090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3" name="Google Shape;623;p6"/>
          <p:cNvGrpSpPr/>
          <p:nvPr/>
        </p:nvGrpSpPr>
        <p:grpSpPr>
          <a:xfrm>
            <a:off x="6425992" y="2578201"/>
            <a:ext cx="611682" cy="560151"/>
            <a:chOff x="104137" y="2958232"/>
            <a:chExt cx="956500" cy="316255"/>
          </a:xfrm>
        </p:grpSpPr>
        <p:sp>
          <p:nvSpPr>
            <p:cNvPr id="624" name="Google Shape;624;p6"/>
            <p:cNvSpPr txBox="1"/>
            <p:nvPr/>
          </p:nvSpPr>
          <p:spPr>
            <a:xfrm>
              <a:off x="104137" y="2958232"/>
              <a:ext cx="956500" cy="316255"/>
            </a:xfrm>
            <a:prstGeom prst="rect">
              <a:avLst/>
            </a:prstGeom>
            <a:solidFill>
              <a:srgbClr val="E0EBF3">
                <a:alpha val="94901"/>
              </a:srgbClr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000" lIns="144000" spcFirstLastPara="1" rIns="72000" wrap="square" tIns="72000">
              <a:noAutofit/>
            </a:bodyPr>
            <a:lstStyle/>
            <a:p>
              <a:pPr indent="0" lvl="0" marL="0" marR="0" rtl="0" algn="ct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25" name="Google Shape;625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14569" y="3001957"/>
              <a:ext cx="562945" cy="203251"/>
            </a:xfrm>
            <a:prstGeom prst="rect">
              <a:avLst/>
            </a:prstGeom>
            <a:noFill/>
            <a:ln>
              <a:noFill/>
            </a:ln>
            <a:effectLst>
              <a:outerShdw blurRad="50800" sx="6000" rotWithShape="0" algn="ctr" dir="5400000" dist="50800" sy="6000">
                <a:srgbClr val="000000">
                  <a:alpha val="43137"/>
                </a:srgbClr>
              </a:outerShdw>
            </a:effectLst>
          </p:spPr>
        </p:pic>
      </p:grpSp>
      <p:grpSp>
        <p:nvGrpSpPr>
          <p:cNvPr id="626" name="Google Shape;626;p6"/>
          <p:cNvGrpSpPr/>
          <p:nvPr/>
        </p:nvGrpSpPr>
        <p:grpSpPr>
          <a:xfrm>
            <a:off x="3543592" y="2584645"/>
            <a:ext cx="591445" cy="560149"/>
            <a:chOff x="402873" y="1507898"/>
            <a:chExt cx="896400" cy="670918"/>
          </a:xfrm>
        </p:grpSpPr>
        <p:sp>
          <p:nvSpPr>
            <p:cNvPr id="627" name="Google Shape;627;p6"/>
            <p:cNvSpPr txBox="1"/>
            <p:nvPr/>
          </p:nvSpPr>
          <p:spPr>
            <a:xfrm>
              <a:off x="402873" y="1507898"/>
              <a:ext cx="896400" cy="670918"/>
            </a:xfrm>
            <a:prstGeom prst="rect">
              <a:avLst/>
            </a:prstGeom>
            <a:solidFill>
              <a:srgbClr val="E0EBF3">
                <a:alpha val="94901"/>
              </a:srgbClr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000" lIns="144000" spcFirstLastPara="1" rIns="72000" wrap="square" tIns="72000">
              <a:noAutofit/>
            </a:bodyPr>
            <a:lstStyle/>
            <a:p>
              <a:pPr indent="0" lvl="0" marL="0" marR="0" rtl="0" algn="ct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1" i="0" sz="900" u="none" cap="none" strike="noStrike">
                <a:solidFill>
                  <a:srgbClr val="67AE6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28" name="Google Shape;628;p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11167" y="1655684"/>
              <a:ext cx="313691" cy="31369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29" name="Google Shape;629;p6"/>
          <p:cNvCxnSpPr/>
          <p:nvPr/>
        </p:nvCxnSpPr>
        <p:spPr>
          <a:xfrm>
            <a:off x="4872135" y="4594371"/>
            <a:ext cx="0" cy="1878924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630" name="Google Shape;630;p6"/>
          <p:cNvSpPr txBox="1"/>
          <p:nvPr/>
        </p:nvSpPr>
        <p:spPr>
          <a:xfrm>
            <a:off x="3925562" y="4647144"/>
            <a:ext cx="1900489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141MW / 638 MWh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000"/>
              <a:buFont typeface="Arial Black"/>
              <a:buNone/>
            </a:pPr>
            <a:r>
              <a:rPr lang="en-US" sz="1000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COYA</a:t>
            </a:r>
            <a:endParaRPr/>
          </a:p>
        </p:txBody>
      </p:sp>
      <p:sp>
        <p:nvSpPr>
          <p:cNvPr id="631" name="Google Shape;631;p6"/>
          <p:cNvSpPr txBox="1"/>
          <p:nvPr/>
        </p:nvSpPr>
        <p:spPr>
          <a:xfrm>
            <a:off x="4113160" y="5069905"/>
            <a:ext cx="1525292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76MW / 418 MWh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TAMAYA</a:t>
            </a:r>
            <a:endParaRPr/>
          </a:p>
        </p:txBody>
      </p:sp>
      <p:sp>
        <p:nvSpPr>
          <p:cNvPr id="632" name="Google Shape;632;p6"/>
          <p:cNvSpPr txBox="1"/>
          <p:nvPr/>
        </p:nvSpPr>
        <p:spPr>
          <a:xfrm>
            <a:off x="4113160" y="5492666"/>
            <a:ext cx="1525292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48MW / 264 MWh </a:t>
            </a: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CAPRICORNIO</a:t>
            </a:r>
            <a:endParaRPr/>
          </a:p>
        </p:txBody>
      </p:sp>
      <p:sp>
        <p:nvSpPr>
          <p:cNvPr id="633" name="Google Shape;633;p6"/>
          <p:cNvSpPr txBox="1"/>
          <p:nvPr/>
        </p:nvSpPr>
        <p:spPr>
          <a:xfrm>
            <a:off x="4113160" y="5915427"/>
            <a:ext cx="1525292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2MW / 6 MWh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ARICA</a:t>
            </a:r>
            <a:endParaRPr/>
          </a:p>
        </p:txBody>
      </p:sp>
      <p:sp>
        <p:nvSpPr>
          <p:cNvPr id="634" name="Google Shape;634;p6"/>
          <p:cNvSpPr txBox="1"/>
          <p:nvPr/>
        </p:nvSpPr>
        <p:spPr>
          <a:xfrm>
            <a:off x="4113160" y="6338188"/>
            <a:ext cx="1525292" cy="341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7255F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17255F"/>
                </a:solidFill>
                <a:latin typeface="Arial Black"/>
                <a:ea typeface="Arial Black"/>
                <a:cs typeface="Arial Black"/>
                <a:sym typeface="Arial Black"/>
              </a:rPr>
              <a:t>119MW / 600 MWh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000"/>
              <a:buFont typeface="Arial Black"/>
              <a:buNone/>
            </a:pPr>
            <a:r>
              <a:rPr b="0" i="0" lang="en-US" sz="1000" u="none" cap="none" strike="noStrike">
                <a:solidFill>
                  <a:srgbClr val="23D2B5"/>
                </a:solidFill>
                <a:latin typeface="Arial Black"/>
                <a:ea typeface="Arial Black"/>
                <a:cs typeface="Arial Black"/>
                <a:sym typeface="Arial Black"/>
              </a:rPr>
              <a:t>TOCOPILLA</a:t>
            </a:r>
            <a:endParaRPr/>
          </a:p>
        </p:txBody>
      </p:sp>
      <p:sp>
        <p:nvSpPr>
          <p:cNvPr id="635" name="Google Shape;635;p6"/>
          <p:cNvSpPr/>
          <p:nvPr/>
        </p:nvSpPr>
        <p:spPr>
          <a:xfrm>
            <a:off x="8020" y="4048791"/>
            <a:ext cx="12192000" cy="5026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"/>
          <p:cNvSpPr txBox="1"/>
          <p:nvPr/>
        </p:nvSpPr>
        <p:spPr>
          <a:xfrm>
            <a:off x="439732" y="4020039"/>
            <a:ext cx="2519999" cy="56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3D2B5"/>
                </a:solidFill>
                <a:latin typeface="Arial"/>
                <a:ea typeface="Arial"/>
                <a:cs typeface="Arial"/>
                <a:sym typeface="Arial"/>
              </a:rPr>
              <a:t>46 MW</a:t>
            </a:r>
            <a:b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HYDRO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6"/>
          <p:cNvSpPr txBox="1"/>
          <p:nvPr/>
        </p:nvSpPr>
        <p:spPr>
          <a:xfrm>
            <a:off x="3390674" y="4034315"/>
            <a:ext cx="2519999" cy="56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3D2B5"/>
                </a:solidFill>
                <a:latin typeface="Arial"/>
                <a:ea typeface="Arial"/>
                <a:cs typeface="Arial"/>
                <a:sym typeface="Arial"/>
              </a:rPr>
              <a:t>386 MW</a:t>
            </a:r>
            <a:b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BESS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6"/>
          <p:cNvSpPr txBox="1"/>
          <p:nvPr/>
        </p:nvSpPr>
        <p:spPr>
          <a:xfrm>
            <a:off x="6338124" y="4021427"/>
            <a:ext cx="2519999" cy="56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3D2B5"/>
                </a:solidFill>
                <a:latin typeface="Arial"/>
                <a:ea typeface="Arial"/>
                <a:cs typeface="Arial"/>
                <a:sym typeface="Arial"/>
              </a:rPr>
              <a:t>652 MW</a:t>
            </a:r>
            <a:b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EOLICO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"/>
          <p:cNvSpPr txBox="1"/>
          <p:nvPr/>
        </p:nvSpPr>
        <p:spPr>
          <a:xfrm>
            <a:off x="9285574" y="4025038"/>
            <a:ext cx="2519999" cy="56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3D2B5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3D2B5"/>
                </a:solidFill>
                <a:latin typeface="Arial"/>
                <a:ea typeface="Arial"/>
                <a:cs typeface="Arial"/>
                <a:sym typeface="Arial"/>
              </a:rPr>
              <a:t>445 MW</a:t>
            </a:r>
            <a:b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PV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0" name="Google Shape;640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7"/>
          <p:cNvPicPr preferRelativeResize="0"/>
          <p:nvPr/>
        </p:nvPicPr>
        <p:blipFill rotWithShape="1">
          <a:blip r:embed="rId3">
            <a:alphaModFix/>
          </a:blip>
          <a:srcRect b="9787" l="95" r="-95" t="-3912"/>
          <a:stretch/>
        </p:blipFill>
        <p:spPr>
          <a:xfrm>
            <a:off x="0" y="-672918"/>
            <a:ext cx="12203648" cy="7530918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7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8" name="Google Shape;648;p7"/>
          <p:cNvSpPr/>
          <p:nvPr/>
        </p:nvSpPr>
        <p:spPr>
          <a:xfrm>
            <a:off x="-2" y="-1"/>
            <a:ext cx="12192000" cy="6858001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7"/>
          <p:cNvSpPr txBox="1"/>
          <p:nvPr>
            <p:ph idx="1" type="body"/>
          </p:nvPr>
        </p:nvSpPr>
        <p:spPr>
          <a:xfrm>
            <a:off x="349474" y="277031"/>
            <a:ext cx="9079245" cy="1234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PROYECTOS DE RENOVABLES Y BESS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1.1 GW EN CONSTRUCCIÓN – TODOS LOS PROYECTOS COMENZARON LA ENERGIZACIÓN</a:t>
            </a:r>
            <a:endParaRPr sz="2000"/>
          </a:p>
        </p:txBody>
      </p:sp>
      <p:sp>
        <p:nvSpPr>
          <p:cNvPr id="650" name="Google Shape;650;p7"/>
          <p:cNvSpPr/>
          <p:nvPr/>
        </p:nvSpPr>
        <p:spPr>
          <a:xfrm>
            <a:off x="8156938" y="3032312"/>
            <a:ext cx="3452223" cy="2988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1" name="Google Shape;651;p7"/>
          <p:cNvPicPr preferRelativeResize="0"/>
          <p:nvPr/>
        </p:nvPicPr>
        <p:blipFill rotWithShape="1">
          <a:blip r:embed="rId4">
            <a:alphaModFix/>
          </a:blip>
          <a:srcRect b="3196" l="0" r="0" t="0"/>
          <a:stretch/>
        </p:blipFill>
        <p:spPr>
          <a:xfrm>
            <a:off x="415250" y="2436499"/>
            <a:ext cx="11361499" cy="414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1"/>
            <a:ext cx="12192000" cy="6857557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8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9" name="Google Shape;659;p8"/>
          <p:cNvSpPr/>
          <p:nvPr/>
        </p:nvSpPr>
        <p:spPr>
          <a:xfrm>
            <a:off x="-2" y="-1"/>
            <a:ext cx="12192000" cy="6858001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8"/>
          <p:cNvSpPr/>
          <p:nvPr/>
        </p:nvSpPr>
        <p:spPr>
          <a:xfrm>
            <a:off x="-24075" y="2405275"/>
            <a:ext cx="12216000" cy="2641500"/>
          </a:xfrm>
          <a:prstGeom prst="rect">
            <a:avLst/>
          </a:prstGeom>
          <a:solidFill>
            <a:schemeClr val="accent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8"/>
          <p:cNvSpPr/>
          <p:nvPr/>
        </p:nvSpPr>
        <p:spPr>
          <a:xfrm>
            <a:off x="0" y="5942750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8"/>
          <p:cNvSpPr txBox="1"/>
          <p:nvPr>
            <p:ph idx="1" type="body"/>
          </p:nvPr>
        </p:nvSpPr>
        <p:spPr>
          <a:xfrm>
            <a:off x="479425" y="479425"/>
            <a:ext cx="8239273" cy="987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NUESTRA PRESENCIA EN LOS LAGOS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1 OPERACIÓN Y 2 PROYECTOS EN EVALUACIÓN AMBIENTAL </a:t>
            </a:r>
            <a:endParaRPr/>
          </a:p>
        </p:txBody>
      </p:sp>
      <p:sp>
        <p:nvSpPr>
          <p:cNvPr id="663" name="Google Shape;663;p8"/>
          <p:cNvSpPr/>
          <p:nvPr/>
        </p:nvSpPr>
        <p:spPr>
          <a:xfrm>
            <a:off x="8156938" y="3032312"/>
            <a:ext cx="3452223" cy="2988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4" name="Google Shape;66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538021"/>
            <a:ext cx="3934047" cy="221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6749" y="2566584"/>
            <a:ext cx="3934046" cy="221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57952" y="2566584"/>
            <a:ext cx="3934046" cy="2212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9"/>
          <p:cNvPicPr preferRelativeResize="0"/>
          <p:nvPr/>
        </p:nvPicPr>
        <p:blipFill rotWithShape="1">
          <a:blip r:embed="rId3">
            <a:alphaModFix/>
          </a:blip>
          <a:srcRect b="10181" l="0" r="0" t="0"/>
          <a:stretch/>
        </p:blipFill>
        <p:spPr>
          <a:xfrm>
            <a:off x="-18990" y="1"/>
            <a:ext cx="12210990" cy="731297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9"/>
          <p:cNvSpPr/>
          <p:nvPr/>
        </p:nvSpPr>
        <p:spPr>
          <a:xfrm>
            <a:off x="-18990" y="-74428"/>
            <a:ext cx="12250923" cy="7387398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9"/>
          <p:cNvSpPr/>
          <p:nvPr/>
        </p:nvSpPr>
        <p:spPr>
          <a:xfrm>
            <a:off x="479425" y="1271400"/>
            <a:ext cx="11231700" cy="4116300"/>
          </a:xfrm>
          <a:prstGeom prst="rect">
            <a:avLst/>
          </a:prstGeom>
          <a:solidFill>
            <a:schemeClr val="accent5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9"/>
          <p:cNvSpPr/>
          <p:nvPr/>
        </p:nvSpPr>
        <p:spPr>
          <a:xfrm>
            <a:off x="0" y="6054641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9"/>
          <p:cNvSpPr txBox="1"/>
          <p:nvPr/>
        </p:nvSpPr>
        <p:spPr>
          <a:xfrm>
            <a:off x="600721" y="1787824"/>
            <a:ext cx="5658819" cy="3431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Características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85750" lvl="0" marL="285750" marR="0" rtl="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Motor productivo: Salmonicultura (Chile es 2° productor mundial; Los Lagos concentra ~70%).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Industria alimentaria: lácteos, carnes, conservas, otros productos pesqueros y acuícolas.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Alta dependencia exportadora, principalmente hacia EE.UU., Japón y Brasil.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Turismo de primer nivel asociado a Puerto Varas, Frutillar, Chiloé y parques nacionales.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Sector energético con fuerte presencia hidroeléctrica y eólica en expansión.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Construcción, crecimiento sostenido por urbanización.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8" name="Google Shape;678;p9"/>
          <p:cNvSpPr txBox="1"/>
          <p:nvPr>
            <p:ph idx="1" type="body"/>
          </p:nvPr>
        </p:nvSpPr>
        <p:spPr>
          <a:xfrm>
            <a:off x="479425" y="479425"/>
            <a:ext cx="8239273" cy="66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REGIÓN DE LOS LAGOS</a:t>
            </a:r>
            <a:endParaRPr sz="2000"/>
          </a:p>
        </p:txBody>
      </p:sp>
      <p:pic>
        <p:nvPicPr>
          <p:cNvPr id="679" name="Google Shape;67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0553" y="2188158"/>
            <a:ext cx="4850726" cy="2936656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9"/>
          <p:cNvSpPr txBox="1"/>
          <p:nvPr/>
        </p:nvSpPr>
        <p:spPr>
          <a:xfrm>
            <a:off x="4190375" y="5518450"/>
            <a:ext cx="6836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Región de Los Lagos combina riqueza natural, diversidad cultural y dinamismo económico, posicionándose como un territorio estratégico para la transición energética y la sostenibilidad de Chile.</a:t>
            </a:r>
            <a:endParaRPr/>
          </a:p>
        </p:txBody>
      </p:sp>
      <p:pic>
        <p:nvPicPr>
          <p:cNvPr id="681" name="Google Shape;68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iel, plein air, Ligne électrique aérienne, Électricité&#10;&#10;Le contenu généré par l’IA peut être incorrect." id="687" name="Google Shape;6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1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0"/>
          <p:cNvSpPr txBox="1"/>
          <p:nvPr>
            <p:ph idx="1" type="body"/>
          </p:nvPr>
        </p:nvSpPr>
        <p:spPr>
          <a:xfrm>
            <a:off x="479425" y="479425"/>
            <a:ext cx="1080171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DESAFÍOS DEL CAMBIO CLIMÁTICO PARA LOS LAGOS</a:t>
            </a:r>
            <a:endParaRPr/>
          </a:p>
        </p:txBody>
      </p:sp>
      <p:sp>
        <p:nvSpPr>
          <p:cNvPr id="690" name="Google Shape;690;p10"/>
          <p:cNvSpPr/>
          <p:nvPr/>
        </p:nvSpPr>
        <p:spPr>
          <a:xfrm>
            <a:off x="4307492" y="2105222"/>
            <a:ext cx="3696300" cy="4500300"/>
          </a:xfrm>
          <a:prstGeom prst="rect">
            <a:avLst/>
          </a:prstGeom>
          <a:solidFill>
            <a:schemeClr val="dk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Ámbito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Impactos Principales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🌳 Ambiental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Pérdida de biodiversidad, estrés en bosques nativos, retroceso de turberas y humedales.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👥 Social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Vulnerabilidad costera (Calbuco, Maullín, Castro), afectación cultural Mapuche-Huilliche.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⚡ Energético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Menor generación hidroeléctrica, mayor demanda de BESS y renovables no convencionales.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1" name="Google Shape;691;p10"/>
          <p:cNvSpPr/>
          <p:nvPr/>
        </p:nvSpPr>
        <p:spPr>
          <a:xfrm>
            <a:off x="8135533" y="2105197"/>
            <a:ext cx="3696300" cy="4500300"/>
          </a:xfrm>
          <a:prstGeom prst="rect">
            <a:avLst/>
          </a:prstGeom>
          <a:solidFill>
            <a:schemeClr val="dk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0"/>
          <p:cNvSpPr/>
          <p:nvPr/>
        </p:nvSpPr>
        <p:spPr>
          <a:xfrm>
            <a:off x="479476" y="2105247"/>
            <a:ext cx="3696300" cy="4500300"/>
          </a:xfrm>
          <a:prstGeom prst="rect">
            <a:avLst/>
          </a:prstGeom>
          <a:solidFill>
            <a:schemeClr val="dk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10"/>
          <p:cNvSpPr/>
          <p:nvPr/>
        </p:nvSpPr>
        <p:spPr>
          <a:xfrm>
            <a:off x="-1" y="6019947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94" name="Google Shape;694;p10"/>
          <p:cNvGraphicFramePr/>
          <p:nvPr/>
        </p:nvGraphicFramePr>
        <p:xfrm>
          <a:off x="668412" y="21052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{66E90B26-9463-498F-B05B-993DD50C7151}</a:tableStyleId>
              </a:tblPr>
              <a:tblGrid>
                <a:gridCol w="1100075"/>
                <a:gridCol w="2271700"/>
              </a:tblGrid>
              <a:tr h="353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Variable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Proyección al 2050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🌡️ Temperatura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+1,5°C a +3°C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6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🌧️ Precipitaciones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-10% a -25%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🧊 Glaciares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Retroceso acelerado (Tronador, Michinmahuida)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🌊 Nivel del mar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+30 a +60 cm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🔥 Eventos extremos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Lato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Aumento de incendios e inundaciones</a:t>
                      </a:r>
                      <a:endParaRPr/>
                    </a:p>
                  </a:txBody>
                  <a:tcPr marT="6350" marB="0" marR="6350" marL="63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95" name="Google Shape;69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1008" y="2254102"/>
            <a:ext cx="3499980" cy="353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11"/>
          <p:cNvSpPr/>
          <p:nvPr/>
        </p:nvSpPr>
        <p:spPr>
          <a:xfrm>
            <a:off x="0" y="0"/>
            <a:ext cx="12192000" cy="6890376"/>
          </a:xfrm>
          <a:prstGeom prst="rect">
            <a:avLst/>
          </a:prstGeom>
          <a:gradFill>
            <a:gsLst>
              <a:gs pos="0">
                <a:srgbClr val="0B122F">
                  <a:alpha val="0"/>
                </a:srgbClr>
              </a:gs>
              <a:gs pos="45000">
                <a:srgbClr val="0B122F">
                  <a:alpha val="0"/>
                </a:srgbClr>
              </a:gs>
              <a:gs pos="83000">
                <a:srgbClr val="0B122F">
                  <a:alpha val="74901"/>
                </a:srgbClr>
              </a:gs>
              <a:gs pos="100000">
                <a:srgbClr val="0B122F">
                  <a:alpha val="74901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1"/>
          <p:cNvSpPr/>
          <p:nvPr/>
        </p:nvSpPr>
        <p:spPr>
          <a:xfrm>
            <a:off x="636181" y="2450405"/>
            <a:ext cx="10919638" cy="2988329"/>
          </a:xfrm>
          <a:prstGeom prst="rect">
            <a:avLst/>
          </a:prstGeom>
          <a:solidFill>
            <a:schemeClr val="accent1">
              <a:alpha val="8509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1"/>
          <p:cNvSpPr/>
          <p:nvPr/>
        </p:nvSpPr>
        <p:spPr>
          <a:xfrm>
            <a:off x="-10633" y="6068132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1"/>
          <p:cNvSpPr txBox="1"/>
          <p:nvPr>
            <p:ph idx="1" type="body"/>
          </p:nvPr>
        </p:nvSpPr>
        <p:spPr>
          <a:xfrm>
            <a:off x="479425" y="479425"/>
            <a:ext cx="11322715" cy="664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OPORTUNIDADES PARA LOS LAGOS  Y PARA ENGIE CHILE</a:t>
            </a:r>
            <a:endParaRPr/>
          </a:p>
        </p:txBody>
      </p:sp>
      <p:sp>
        <p:nvSpPr>
          <p:cNvPr id="707" name="Google Shape;707;p11"/>
          <p:cNvSpPr/>
          <p:nvPr/>
        </p:nvSpPr>
        <p:spPr>
          <a:xfrm>
            <a:off x="8156938" y="3032312"/>
            <a:ext cx="3452223" cy="2988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8" name="Google Shape;70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9" name="Google Shape;709;p11"/>
          <p:cNvGraphicFramePr/>
          <p:nvPr/>
        </p:nvGraphicFramePr>
        <p:xfrm>
          <a:off x="936089" y="24504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{66E90B26-9463-498F-B05B-993DD50C7151}</a:tableStyleId>
              </a:tblPr>
              <a:tblGrid>
                <a:gridCol w="1789800"/>
                <a:gridCol w="1607625"/>
                <a:gridCol w="1090425"/>
              </a:tblGrid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Oportunidad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Acción ENGIE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⚡ Energía verde para Industria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Soluciones PPA verdes, BESS y eficiencia energética para plantas industriales.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🌱 Turismo Sostenible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Alianzas con municipios para electromovilidad y energía limpia en zonas turísticas.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🏘️ Comunidades Rurales y Aisladas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Proyectos de acceso a energía renovable (APR, sedes sociales, microredes).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🌳 Biodiversidad y Turberas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Iniciativa NewPeat y conservación de ecosistemas locales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🎓 Capital Humano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Convenios con ULagos, INACAP y CFT para empleo local y formación STEM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</a:tbl>
          </a:graphicData>
        </a:graphic>
      </p:graphicFrame>
      <p:graphicFrame>
        <p:nvGraphicFramePr>
          <p:cNvPr id="710" name="Google Shape;710;p11"/>
          <p:cNvGraphicFramePr/>
          <p:nvPr/>
        </p:nvGraphicFramePr>
        <p:xfrm>
          <a:off x="6686994" y="245040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{66E90B26-9463-498F-B05B-993DD50C7151}</a:tableStyleId>
              </a:tblPr>
              <a:tblGrid>
                <a:gridCol w="1734675"/>
                <a:gridCol w="1558100"/>
                <a:gridCol w="1056825"/>
              </a:tblGrid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" marB="0" marR="6350" marL="6350" anchor="b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Oportunidad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Acción ENGIE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⚡ Energía verde para Industria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Soluciones PPA verdes, BESS y eficiencia energética para plantas industriales.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🌱 Turismo Sostenible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Alianzas con municipios para electromovilidad y energía limpia en zonas turísticas.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🏘️ Comunidades Rurales y Aisladas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Proyectos de acceso a energía renovable (APR, sedes sociales, microredes).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🌳 Biodiversidad y Turberas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Iniciativa NewPeat y conservación de ecosistemas locales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  <a:tr h="184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lt1"/>
                          </a:solidFill>
                        </a:rPr>
                        <a:t>🎓 Capital Humano</a:t>
                      </a:r>
                      <a:endParaRPr b="1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-US" sz="1100" u="none" cap="none" strike="noStrike">
                          <a:solidFill>
                            <a:schemeClr val="lt1"/>
                          </a:solidFill>
                        </a:rPr>
                        <a:t>Convenios con ULagos, INACAP y CFT para empleo local y formación STEM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b"/>
                </a:tc>
                <a:tc hMerge="1"/>
              </a:tr>
            </a:tbl>
          </a:graphicData>
        </a:graphic>
      </p:graphicFrame>
    </p:spTree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777" y="0"/>
            <a:ext cx="12249554" cy="689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12"/>
          <p:cNvSpPr/>
          <p:nvPr/>
        </p:nvSpPr>
        <p:spPr>
          <a:xfrm>
            <a:off x="888723" y="-8094"/>
            <a:ext cx="11354466" cy="6890376"/>
          </a:xfrm>
          <a:prstGeom prst="rect">
            <a:avLst/>
          </a:prstGeom>
          <a:gradFill>
            <a:gsLst>
              <a:gs pos="0">
                <a:srgbClr val="0B122F">
                  <a:alpha val="0"/>
                </a:srgbClr>
              </a:gs>
              <a:gs pos="45000">
                <a:srgbClr val="0B122F">
                  <a:alpha val="0"/>
                </a:srgbClr>
              </a:gs>
              <a:gs pos="83000">
                <a:srgbClr val="0B122F">
                  <a:alpha val="74901"/>
                </a:srgbClr>
              </a:gs>
              <a:gs pos="100000">
                <a:srgbClr val="0B122F">
                  <a:alpha val="74901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12"/>
          <p:cNvSpPr txBox="1"/>
          <p:nvPr>
            <p:ph idx="12" type="sldNum"/>
          </p:nvPr>
        </p:nvSpPr>
        <p:spPr>
          <a:xfrm>
            <a:off x="11026774" y="6373826"/>
            <a:ext cx="6842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9" name="Google Shape;719;p12"/>
          <p:cNvSpPr/>
          <p:nvPr/>
        </p:nvSpPr>
        <p:spPr>
          <a:xfrm>
            <a:off x="-28777" y="-8094"/>
            <a:ext cx="12192000" cy="6858000"/>
          </a:xfrm>
          <a:prstGeom prst="rect">
            <a:avLst/>
          </a:prstGeom>
          <a:gradFill>
            <a:gsLst>
              <a:gs pos="0">
                <a:srgbClr val="0B122F">
                  <a:alpha val="20000"/>
                </a:srgbClr>
              </a:gs>
              <a:gs pos="1000">
                <a:srgbClr val="0B122F">
                  <a:alpha val="20000"/>
                </a:srgbClr>
              </a:gs>
              <a:gs pos="100000">
                <a:srgbClr val="0B122F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2"/>
          <p:cNvSpPr/>
          <p:nvPr/>
        </p:nvSpPr>
        <p:spPr>
          <a:xfrm>
            <a:off x="-28777" y="6048115"/>
            <a:ext cx="4040190" cy="251208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23D2B5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12"/>
          <p:cNvSpPr txBox="1"/>
          <p:nvPr>
            <p:ph idx="1" type="body"/>
          </p:nvPr>
        </p:nvSpPr>
        <p:spPr>
          <a:xfrm>
            <a:off x="195925" y="187450"/>
            <a:ext cx="5077800" cy="10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 sz="5000"/>
              <a:t>“CONSOLIDAR A LA REGIÓN DE LOS LAGOS COMO UN REFERENTE MUNDIAL DE CARBONO NEUTRALIDAD, INTEGRANDO TRANSICIÓN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 sz="5000"/>
              <a:t>ENERGÉTICA,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 sz="5000"/>
              <a:t>CONSERVACIÓN NATURAL Y DESARROLLO SOCIAL SOSTENIBLE”.</a:t>
            </a:r>
            <a:endParaRPr sz="5000"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t/>
            </a:r>
            <a:endParaRPr/>
          </a:p>
        </p:txBody>
      </p:sp>
      <p:sp>
        <p:nvSpPr>
          <p:cNvPr id="722" name="Google Shape;722;p12"/>
          <p:cNvSpPr/>
          <p:nvPr/>
        </p:nvSpPr>
        <p:spPr>
          <a:xfrm>
            <a:off x="8156938" y="3032312"/>
            <a:ext cx="3452223" cy="2988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3" name="Google Shape;72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424" y="6402253"/>
            <a:ext cx="684214" cy="247230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12"/>
          <p:cNvSpPr txBox="1"/>
          <p:nvPr/>
        </p:nvSpPr>
        <p:spPr>
          <a:xfrm>
            <a:off x="6750908" y="6037607"/>
            <a:ext cx="48531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Matias.bernales@engie.com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dk1"/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3"/>
          <p:cNvSpPr txBox="1"/>
          <p:nvPr/>
        </p:nvSpPr>
        <p:spPr>
          <a:xfrm>
            <a:off x="3698875" y="5932944"/>
            <a:ext cx="479425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engie.cl</a:t>
            </a:r>
            <a:endParaRPr/>
          </a:p>
        </p:txBody>
      </p:sp>
      <p:pic>
        <p:nvPicPr>
          <p:cNvPr id="731" name="Google Shape;73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5126" y="2940884"/>
            <a:ext cx="2701748" cy="97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ENGIE 1">
      <a:dk1>
        <a:srgbClr val="17245F"/>
      </a:dk1>
      <a:lt1>
        <a:srgbClr val="FFFFFF"/>
      </a:lt1>
      <a:dk2>
        <a:srgbClr val="00AAFF"/>
      </a:dk2>
      <a:lt2>
        <a:srgbClr val="0079CD"/>
      </a:lt2>
      <a:accent1>
        <a:srgbClr val="00817D"/>
      </a:accent1>
      <a:accent2>
        <a:srgbClr val="6D3E91"/>
      </a:accent2>
      <a:accent3>
        <a:srgbClr val="EB5D40"/>
      </a:accent3>
      <a:accent4>
        <a:srgbClr val="C94187"/>
      </a:accent4>
      <a:accent5>
        <a:srgbClr val="67AE6E"/>
      </a:accent5>
      <a:accent6>
        <a:srgbClr val="F3C867"/>
      </a:accent6>
      <a:hlink>
        <a:srgbClr val="0079CD"/>
      </a:hlink>
      <a:folHlink>
        <a:srgbClr val="00AA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2025-10-13T09:30:02Z</dcterms:created>
  <dc:creator>Viktor PESSIN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0x010100E0D8009E849EF3448AD13D1065CB33AD</vt:lpwstr>
  </property>
  <property fmtid="{D5CDD505-2E9C-101B-9397-08002B2CF9AE}" pid="3" name="MediaServiceImageTags">
    <vt:lpwstr/>
  </property>
  <property fmtid="{D5CDD505-2E9C-101B-9397-08002B2CF9AE}" pid="4" name="NXPowerLiteLastOptimized">
    <vt:lpwstr>1722937</vt:lpwstr>
  </property>
  <property fmtid="{D5CDD505-2E9C-101B-9397-08002B2CF9AE}" pid="5" name="NXPowerLiteSettings">
    <vt:lpwstr>F7000400038000</vt:lpwstr>
  </property>
  <property fmtid="{D5CDD505-2E9C-101B-9397-08002B2CF9AE}" pid="6" name="NXPowerLiteVersion">
    <vt:lpwstr>S10.9.4</vt:lpwstr>
  </property>
  <property fmtid="{D5CDD505-2E9C-101B-9397-08002B2CF9AE}" pid="7" name="Security Classification">
    <vt:lpwstr/>
  </property>
  <property fmtid="{D5CDD505-2E9C-101B-9397-08002B2CF9AE}" pid="8" name="Security_x0020_Classification">
    <vt:lpwstr/>
  </property>
</Properties>
</file>