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  <p:sldMasterId id="2147484431" r:id="rId5"/>
    <p:sldMasterId id="2147484540" r:id="rId6"/>
    <p:sldMasterId id="2147484544" r:id="rId7"/>
    <p:sldMasterId id="2147484603" r:id="rId8"/>
  </p:sldMasterIdLst>
  <p:notesMasterIdLst>
    <p:notesMasterId r:id="rId20"/>
  </p:notesMasterIdLst>
  <p:handoutMasterIdLst>
    <p:handoutMasterId r:id="rId21"/>
  </p:handoutMasterIdLst>
  <p:sldIdLst>
    <p:sldId id="375" r:id="rId9"/>
    <p:sldId id="293" r:id="rId10"/>
    <p:sldId id="376" r:id="rId11"/>
    <p:sldId id="377" r:id="rId12"/>
    <p:sldId id="378" r:id="rId13"/>
    <p:sldId id="383" r:id="rId14"/>
    <p:sldId id="379" r:id="rId15"/>
    <p:sldId id="385" r:id="rId16"/>
    <p:sldId id="381" r:id="rId17"/>
    <p:sldId id="295" r:id="rId18"/>
    <p:sldId id="384" r:id="rId19"/>
  </p:sldIdLst>
  <p:sldSz cx="12192000" cy="6858000"/>
  <p:notesSz cx="9601200" cy="7315200"/>
  <p:custDataLst>
    <p:tags r:id="rId22"/>
  </p:custDataLst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868AC909-BAC5-4E72-B48E-17932842B750}">
          <p14:sldIdLst>
            <p14:sldId id="375"/>
            <p14:sldId id="293"/>
            <p14:sldId id="376"/>
            <p14:sldId id="377"/>
            <p14:sldId id="378"/>
            <p14:sldId id="383"/>
            <p14:sldId id="379"/>
            <p14:sldId id="385"/>
            <p14:sldId id="381"/>
            <p14:sldId id="295"/>
            <p14:sldId id="3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B7A312-9271-51FE-6928-0C3F48645444}" name="Ricardo Francisco Henriquez Kindermann" initials="RH" userId="S::rhenriquez@colbun.cl::ecf3b0ea-e492-4546-b6c9-4fde6b9076c0" providerId="AD"/>
  <p188:author id="{F0255728-3A3E-59DF-A7BC-59E05B537DA7}" name="Antonella Myriam Innocenti Guzman" initials="AI" userId="S::ainnocenti@colbun.cl::c1392d8e-73b1-4379-b647-975c24233869" providerId="AD"/>
  <p188:author id="{9E634745-EEE7-C099-BCC7-20F0C8DCEB9A}" name="Rosana Alejandra Carrasco Vidal" initials="RV" userId="S::rcarrascov@colbun.cl::efe65e81-c8a2-4bc8-989d-483e71214a99" providerId="AD"/>
  <p188:author id="{61D93FB2-0FE2-94FC-A8B5-26B774D0B6F3}" name="Ignacia Ecclefield Tellez" initials="IE" userId="S::iecclefield@colbun.cl::877928b6-5e0e-477b-b1d8-bb5f8b88751f" providerId="AD"/>
  <p188:author id="{FB0641E3-7CF5-8AD3-E10E-AC3862B7DA83}" name="Katherine Ingrid Salvador León" initials="KS" userId="S::ksalvador@fenix.com.pe::207d093c-f32d-42f6-9eec-2708205b939b" providerId="AD"/>
  <p188:author id="{5BB85AE5-A68F-F642-1FE0-8CEB811617B0}" name="Javiera Julia Meneses Silva" initials="JM" userId="S::jmeneses@colbun.cl::8c721d77-ab96-4052-a2fd-2ed76bdf5e86" providerId="AD"/>
  <p188:author id="{DCC3A5F1-2538-D915-F4C3-8CC415A7500E}" name="Colbun" initials="CLB" userId="Colbu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ardo Hunt" initials="RH" lastIdx="3" clrIdx="0">
    <p:extLst>
      <p:ext uri="{19B8F6BF-5375-455C-9EA6-DF929625EA0E}">
        <p15:presenceInfo xmlns:p15="http://schemas.microsoft.com/office/powerpoint/2012/main" userId="Ricardo Hunt" providerId="None"/>
      </p:ext>
    </p:extLst>
  </p:cmAuthor>
  <p:cmAuthor id="2" name="Ricardo Andrés Hunt Penna" initials="RAHP" lastIdx="2" clrIdx="1">
    <p:extLst>
      <p:ext uri="{19B8F6BF-5375-455C-9EA6-DF929625EA0E}">
        <p15:presenceInfo xmlns:p15="http://schemas.microsoft.com/office/powerpoint/2012/main" userId="S::rhunt@colbun.cl::bdc4f9b5-8937-4f3b-b84c-7ec48c5e43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66C"/>
    <a:srgbClr val="B7C903"/>
    <a:srgbClr val="1C85BF"/>
    <a:srgbClr val="03B3D4"/>
    <a:srgbClr val="EDB642"/>
    <a:srgbClr val="E5A03F"/>
    <a:srgbClr val="F2F2F2"/>
    <a:srgbClr val="9CEEFE"/>
    <a:srgbClr val="EDF1C0"/>
    <a:srgbClr val="64B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A38076-5BFC-4136-8FFD-278AB8DD28E1}" v="1" dt="2026-05-28T14:13:02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gs" Target="tags/tag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na Alejandra Carrasco Vidal" userId="efe65e81-c8a2-4bc8-989d-483e71214a99" providerId="ADAL" clId="{00042E3D-964F-4831-B66B-8DED769346FC}"/>
    <pc:docChg chg="addSld modSld">
      <pc:chgData name="Rosana Alejandra Carrasco Vidal" userId="efe65e81-c8a2-4bc8-989d-483e71214a99" providerId="ADAL" clId="{00042E3D-964F-4831-B66B-8DED769346FC}" dt="2026-05-28T14:13:01.987" v="0"/>
      <pc:docMkLst>
        <pc:docMk/>
      </pc:docMkLst>
      <pc:sldChg chg="add">
        <pc:chgData name="Rosana Alejandra Carrasco Vidal" userId="efe65e81-c8a2-4bc8-989d-483e71214a99" providerId="ADAL" clId="{00042E3D-964F-4831-B66B-8DED769346FC}" dt="2026-05-28T14:13:01.987" v="0"/>
        <pc:sldMkLst>
          <pc:docMk/>
          <pc:sldMk cId="1985976341" sldId="38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en%20Microsoft%20PowerPoint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olbun-my.sharepoint.com/personal/jmeneses_colbun_cl/Documents/0_Regulaci&#243;n%20general/Exponor/almacenamiento%20hist&#243;ric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8908423012979961"/>
          <c:w val="0.94738502775421729"/>
          <c:h val="0.4029708162858086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Renovable</c:v>
                </c:pt>
              </c:strCache>
            </c:strRef>
          </c:tx>
          <c:spPr>
            <a:solidFill>
              <a:srgbClr val="B7C903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7C90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0C-4340-B470-6128046FCC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A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0%</c:formatCode>
                <c:ptCount val="1"/>
                <c:pt idx="0">
                  <c:v>0.57355568790946987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0C-4340-B470-6128046FCCC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Térmico</c:v>
                </c:pt>
              </c:strCache>
            </c:strRef>
          </c:tx>
          <c:spPr>
            <a:solidFill>
              <a:srgbClr val="1C85BF">
                <a:alpha val="90000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A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0%</c:formatCode>
                <c:ptCount val="1"/>
                <c:pt idx="0">
                  <c:v>0.42644431209053008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0C-4340-B470-6128046FCC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24066927"/>
        <c:axId val="1624067407"/>
      </c:barChart>
      <c:catAx>
        <c:axId val="162406692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24067407"/>
        <c:crosses val="autoZero"/>
        <c:auto val="1"/>
        <c:lblAlgn val="ctr"/>
        <c:lblOffset val="100"/>
        <c:noMultiLvlLbl val="0"/>
      </c:catAx>
      <c:valAx>
        <c:axId val="162406740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2406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565641393568859E-2"/>
          <c:y val="0.46561859338276446"/>
          <c:w val="0.54362725462571215"/>
          <c:h val="0.175566695920425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r>
              <a:rPr lang="es-CL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2010</a:t>
            </a:r>
          </a:p>
        </c:rich>
      </c:tx>
      <c:layout>
        <c:manualLayout>
          <c:xMode val="edge"/>
          <c:yMode val="edge"/>
          <c:x val="0.3711979786134359"/>
          <c:y val="1.3487475915221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n-ea"/>
              <a:cs typeface="Arial" panose="020B0604020202020204" pitchFamily="34" charset="0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0.22257646596929173"/>
          <c:y val="0.15480246688817076"/>
          <c:w val="0.50707003088276992"/>
          <c:h val="0.71951185653816396"/>
        </c:manualLayout>
      </c:layout>
      <c:doughnutChart>
        <c:varyColors val="1"/>
        <c:ser>
          <c:idx val="0"/>
          <c:order val="0"/>
          <c:tx>
            <c:strRef>
              <c:f>'[Gráfico en Microsoft PowerPoint]Hoja2'!$C$4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FFFF"/>
            </a:solidFill>
            <a:ln w="19050">
              <a:solidFill>
                <a:schemeClr val="bg1"/>
              </a:solidFill>
            </a:ln>
          </c:spPr>
          <c:explosion val="2"/>
          <c:dPt>
            <c:idx val="0"/>
            <c:bubble3D val="0"/>
            <c:spPr>
              <a:solidFill>
                <a:srgbClr val="1C85BF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D4-45A4-9627-174A862609D3}"/>
              </c:ext>
            </c:extLst>
          </c:dPt>
          <c:dPt>
            <c:idx val="1"/>
            <c:bubble3D val="0"/>
            <c:spPr>
              <a:solidFill>
                <a:srgbClr val="B3CA5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D4-45A4-9627-174A862609D3}"/>
              </c:ext>
            </c:extLst>
          </c:dPt>
          <c:cat>
            <c:strRef>
              <c:f>'[Gráfico en Microsoft PowerPoint]Hoja2'!$B$5:$B$6</c:f>
              <c:strCache>
                <c:ptCount val="2"/>
                <c:pt idx="0">
                  <c:v>Térmica (%)</c:v>
                </c:pt>
                <c:pt idx="1">
                  <c:v>Renovable (%)</c:v>
                </c:pt>
              </c:strCache>
            </c:strRef>
          </c:cat>
          <c:val>
            <c:numRef>
              <c:f>'[Gráfico en Microsoft PowerPoint]Hoja2'!$C$5:$C$6</c:f>
              <c:numCache>
                <c:formatCode>General</c:formatCode>
                <c:ptCount val="2"/>
                <c:pt idx="0">
                  <c:v>57.999999999999993</c:v>
                </c:pt>
                <c:pt idx="1">
                  <c:v>41.999999999999993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D4-45A4-9627-174A86260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2025</a:t>
            </a:r>
          </a:p>
        </c:rich>
      </c:tx>
      <c:layout>
        <c:manualLayout>
          <c:xMode val="edge"/>
          <c:yMode val="edge"/>
          <c:x val="0.4192404855954519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0.22255220814789456"/>
          <c:y val="0.133685891366081"/>
          <c:w val="0.54521037315987675"/>
          <c:h val="0.75493408616924729"/>
        </c:manualLayout>
      </c:layout>
      <c:doughnutChart>
        <c:varyColors val="1"/>
        <c:ser>
          <c:idx val="0"/>
          <c:order val="0"/>
          <c:tx>
            <c:strRef>
              <c:f>'[Gráfico en Microsoft PowerPoint]Hoja2'!$C$7</c:f>
              <c:strCache>
                <c:ptCount val="1"/>
                <c:pt idx="0">
                  <c:v>2025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1C85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18-4DE3-8541-E9B9283A09CC}"/>
              </c:ext>
            </c:extLst>
          </c:dPt>
          <c:dPt>
            <c:idx val="1"/>
            <c:bubble3D val="0"/>
            <c:spPr>
              <a:solidFill>
                <a:srgbClr val="B3CA5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18-4DE3-8541-E9B9283A09CC}"/>
              </c:ext>
            </c:extLst>
          </c:dPt>
          <c:cat>
            <c:strRef>
              <c:f>'[Gráfico en Microsoft PowerPoint]Hoja2'!$B$8:$B$9</c:f>
              <c:strCache>
                <c:ptCount val="2"/>
                <c:pt idx="0">
                  <c:v>Térmica (%)</c:v>
                </c:pt>
                <c:pt idx="1">
                  <c:v>Renovable (%)</c:v>
                </c:pt>
              </c:strCache>
            </c:strRef>
          </c:cat>
          <c:val>
            <c:numRef>
              <c:f>'[Gráfico en Microsoft PowerPoint]Hoja2'!$C$8:$C$9</c:f>
              <c:numCache>
                <c:formatCode>0</c:formatCode>
                <c:ptCount val="2"/>
                <c:pt idx="0">
                  <c:v>36.023391812865498</c:v>
                </c:pt>
                <c:pt idx="1">
                  <c:v>63.976608187134502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18-4DE3-8541-E9B9283A0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30736786575513E-2"/>
          <c:y val="0.89812834522609453"/>
          <c:w val="0.88293829766158438"/>
          <c:h val="0.101871654773905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n-ea"/>
              <a:cs typeface="Arial" panose="020B0604020202020204" pitchFamily="34" charset="0"/>
            </a:defRPr>
          </a:pPr>
          <a:endParaRPr lang="es-C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CL" sz="28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2035*</a:t>
            </a:r>
          </a:p>
        </c:rich>
      </c:tx>
      <c:layout>
        <c:manualLayout>
          <c:xMode val="edge"/>
          <c:yMode val="edge"/>
          <c:x val="0.37501825047575815"/>
          <c:y val="1.2717122356327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0.18495368490186101"/>
          <c:y val="0.19345035381067846"/>
          <c:w val="0.59528592079816733"/>
          <c:h val="0.73970704426286749"/>
        </c:manualLayout>
      </c:layout>
      <c:doughnutChart>
        <c:varyColors val="1"/>
        <c:ser>
          <c:idx val="0"/>
          <c:order val="0"/>
          <c:spPr>
            <a:solidFill>
              <a:srgbClr val="FFFFFF"/>
            </a:solidFill>
          </c:spPr>
          <c:explosion val="2"/>
          <c:dPt>
            <c:idx val="0"/>
            <c:bubble3D val="0"/>
            <c:spPr>
              <a:solidFill>
                <a:srgbClr val="1C85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4F-4532-822A-0D226ED229D1}"/>
              </c:ext>
            </c:extLst>
          </c:dPt>
          <c:dPt>
            <c:idx val="1"/>
            <c:bubble3D val="0"/>
            <c:spPr>
              <a:solidFill>
                <a:srgbClr val="B3CA5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4F-4532-822A-0D226ED229D1}"/>
              </c:ext>
            </c:extLst>
          </c:dPt>
          <c:cat>
            <c:strRef>
              <c:f>Hoja2!$F$8:$F$9</c:f>
              <c:strCache>
                <c:ptCount val="2"/>
                <c:pt idx="0">
                  <c:v>Térmica (%)</c:v>
                </c:pt>
                <c:pt idx="1">
                  <c:v>Renovable (%)</c:v>
                </c:pt>
              </c:strCache>
            </c:strRef>
          </c:cat>
          <c:val>
            <c:numRef>
              <c:f>Hoja2!$G$8:$G$9</c:f>
              <c:numCache>
                <c:formatCode>General</c:formatCode>
                <c:ptCount val="2"/>
                <c:pt idx="0">
                  <c:v>12.3</c:v>
                </c:pt>
                <c:pt idx="1">
                  <c:v>87.6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4F-4532-822A-0D226ED22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Evolución</a:t>
            </a:r>
            <a:r>
              <a:rPr lang="en-US"/>
              <a:t> del </a:t>
            </a:r>
            <a:r>
              <a:rPr lang="en-US" err="1"/>
              <a:t>Almacenamiento</a:t>
            </a:r>
            <a:r>
              <a:rPr lang="en-US" baseline="0"/>
              <a:t> (MW)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008620646929027E-2"/>
          <c:y val="0.18464221418050225"/>
          <c:w val="0.89765635754324991"/>
          <c:h val="0.6989685584913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'Resumen BESS'!$F$3</c:f>
              <c:strCache>
                <c:ptCount val="1"/>
                <c:pt idx="0">
                  <c:v>Acumulado</c:v>
                </c:pt>
              </c:strCache>
            </c:strRef>
          </c:tx>
          <c:spPr>
            <a:solidFill>
              <a:srgbClr val="7AB66C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'Resumen BESS'!$B$4:$B$14</c:f>
              <c:numCache>
                <c:formatCode>General</c:formatCode>
                <c:ptCount val="11"/>
                <c:pt idx="0">
                  <c:v>2009</c:v>
                </c:pt>
                <c:pt idx="1">
                  <c:v>2011</c:v>
                </c:pt>
                <c:pt idx="2">
                  <c:v>2016</c:v>
                </c:pt>
                <c:pt idx="3">
                  <c:v>2019</c:v>
                </c:pt>
                <c:pt idx="4">
                  <c:v>2021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</c:numCache>
            </c:numRef>
          </c:cat>
          <c:val>
            <c:numRef>
              <c:f>'Resumen BESS'!$F$4:$F$14</c:f>
              <c:numCache>
                <c:formatCode>_(* #,##0_);_(* \(#,##0\);_(* "-"_);_(@_)</c:formatCode>
                <c:ptCount val="11"/>
                <c:pt idx="0">
                  <c:v>12.8</c:v>
                </c:pt>
                <c:pt idx="1">
                  <c:v>32.799999999999997</c:v>
                </c:pt>
                <c:pt idx="2">
                  <c:v>52.8</c:v>
                </c:pt>
                <c:pt idx="3">
                  <c:v>64.8</c:v>
                </c:pt>
                <c:pt idx="4">
                  <c:v>76.8</c:v>
                </c:pt>
                <c:pt idx="5">
                  <c:v>256.25490000000002</c:v>
                </c:pt>
                <c:pt idx="6">
                  <c:v>937.63689999999997</c:v>
                </c:pt>
                <c:pt idx="7">
                  <c:v>1790.3238999999999</c:v>
                </c:pt>
                <c:pt idx="8">
                  <c:v>5962.3238999999994</c:v>
                </c:pt>
                <c:pt idx="9">
                  <c:v>7839.3238999999994</c:v>
                </c:pt>
                <c:pt idx="10">
                  <c:v>8106.3238999999994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F-4407-8EBB-38E9197C6A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132956496"/>
        <c:axId val="1132932976"/>
      </c:barChart>
      <c:catAx>
        <c:axId val="113295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132932976"/>
        <c:crosses val="autoZero"/>
        <c:auto val="1"/>
        <c:lblAlgn val="ctr"/>
        <c:lblOffset val="100"/>
        <c:noMultiLvlLbl val="0"/>
      </c:catAx>
      <c:valAx>
        <c:axId val="1132932976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13295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559314" y="0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/>
          <a:lstStyle>
            <a:lvl1pPr algn="r">
              <a:defRPr sz="1300"/>
            </a:lvl1pPr>
          </a:lstStyle>
          <a:p>
            <a:fld id="{7D5A241D-619A-524B-A164-CD6D5C29D223}" type="datetimeFigureOut">
              <a:rPr lang="es-ES" smtClean="0"/>
              <a:pPr/>
              <a:t>25/05/2026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7063974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559314" y="7063974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 anchor="b"/>
          <a:lstStyle>
            <a:lvl1pPr algn="r">
              <a:defRPr sz="1300"/>
            </a:lvl1pPr>
          </a:lstStyle>
          <a:p>
            <a:fld id="{B09AA492-8CF8-3D4A-99A0-0EECEC36ABB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93340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559314" y="0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/>
          <a:lstStyle>
            <a:lvl1pPr algn="r">
              <a:defRPr sz="1300"/>
            </a:lvl1pPr>
          </a:lstStyle>
          <a:p>
            <a:fld id="{842CB2FE-C2D0-7245-88E1-501FD0910AB9}" type="datetimeFigureOut">
              <a:rPr lang="es-ES" smtClean="0"/>
              <a:pPr/>
              <a:t>25/05/2026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27288" y="557213"/>
            <a:ext cx="4959350" cy="2789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497" tIns="49249" rIns="98497" bIns="49249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81456" y="3532633"/>
            <a:ext cx="7851648" cy="3346704"/>
          </a:xfrm>
          <a:prstGeom prst="rect">
            <a:avLst/>
          </a:prstGeom>
        </p:spPr>
        <p:txBody>
          <a:bodyPr vert="horz" lIns="98497" tIns="49249" rIns="98497" bIns="49249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7063974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 anchor="b"/>
          <a:lstStyle>
            <a:lvl1pPr algn="l">
              <a:defRPr sz="13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559314" y="7063974"/>
            <a:ext cx="4252976" cy="371856"/>
          </a:xfrm>
          <a:prstGeom prst="rect">
            <a:avLst/>
          </a:prstGeom>
        </p:spPr>
        <p:txBody>
          <a:bodyPr vert="horz" lIns="98497" tIns="49249" rIns="98497" bIns="49249" rtlCol="0" anchor="b"/>
          <a:lstStyle>
            <a:lvl1pPr algn="r">
              <a:defRPr sz="1300"/>
            </a:lvl1pPr>
          </a:lstStyle>
          <a:p>
            <a:fld id="{A3C770BE-5B4F-5F4E-8611-21711ECA0EE3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37092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/>
              <a:t>472 </a:t>
            </a:r>
            <a:r>
              <a:rPr lang="es-CL" err="1"/>
              <a:t>gwh</a:t>
            </a:r>
            <a:r>
              <a:rPr lang="es-CL"/>
              <a:t> 2025 balance </a:t>
            </a:r>
            <a:r>
              <a:rPr lang="es-CL" err="1"/>
              <a:t>cen</a:t>
            </a:r>
            <a:endParaRPr lang="es-CL"/>
          </a:p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770BE-5B4F-5F4E-8611-21711ECA0EE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615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B4135-9DDA-78B3-218E-11197AACF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DCB77A2-F93D-976B-6AFE-0381F20A5F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E8A008-454F-087C-A0FB-5A1105EF4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Canutillar tiene partida autónoma y aislamiento rápido</a:t>
            </a:r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A4133A-FBE4-1F7A-ECF3-4F61628CF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770BE-5B4F-5F4E-8611-21711ECA0EE3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3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/>
              <a:t>Robustez se midió mediante el índice ESCR: </a:t>
            </a:r>
            <a:r>
              <a:rPr lang="es-CL" err="1"/>
              <a:t>Equivalent</a:t>
            </a:r>
            <a:r>
              <a:rPr lang="es-CL"/>
              <a:t> Short </a:t>
            </a:r>
            <a:r>
              <a:rPr lang="es-CL" err="1"/>
              <a:t>Circuit</a:t>
            </a:r>
            <a:r>
              <a:rPr lang="es-CL"/>
              <a:t> Ratio, que es un índice utilizado en varios países para medir robustez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770BE-5B4F-5F4E-8611-21711ECA0EE3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7715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4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 userDrawn="1"/>
        </p:nvSpPr>
        <p:spPr>
          <a:xfrm>
            <a:off x="7089423" y="284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z="1800" dirty="0"/>
          </a:p>
        </p:txBody>
      </p:sp>
      <p:sp>
        <p:nvSpPr>
          <p:cNvPr id="16" name="Marcador de contenido 2"/>
          <p:cNvSpPr>
            <a:spLocks noGrp="1"/>
          </p:cNvSpPr>
          <p:nvPr>
            <p:ph idx="1"/>
          </p:nvPr>
        </p:nvSpPr>
        <p:spPr>
          <a:xfrm>
            <a:off x="772585" y="1130300"/>
            <a:ext cx="10791039" cy="51943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FontTx/>
              <a:buNone/>
              <a:defRPr sz="1800">
                <a:solidFill>
                  <a:srgbClr val="7F7F7F"/>
                </a:solidFill>
                <a:latin typeface="+mj-lt"/>
              </a:defRPr>
            </a:lvl1pPr>
            <a:lvl2pPr algn="l">
              <a:defRPr sz="1800">
                <a:solidFill>
                  <a:srgbClr val="7F7F7F"/>
                </a:solidFill>
                <a:latin typeface="+mj-lt"/>
              </a:defRPr>
            </a:lvl2pPr>
            <a:lvl3pPr algn="l">
              <a:defRPr sz="1800">
                <a:solidFill>
                  <a:srgbClr val="7F7F7F"/>
                </a:solidFill>
                <a:latin typeface="+mj-lt"/>
              </a:defRPr>
            </a:lvl3pPr>
            <a:lvl4pPr algn="l">
              <a:defRPr sz="1800">
                <a:solidFill>
                  <a:srgbClr val="7F7F7F"/>
                </a:solidFill>
                <a:latin typeface="+mj-lt"/>
              </a:defRPr>
            </a:lvl4pPr>
            <a:lvl5pPr algn="l">
              <a:defRPr sz="1800">
                <a:solidFill>
                  <a:srgbClr val="7F7F7F"/>
                </a:solidFill>
                <a:latin typeface="+mj-lt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2" name="CuadroTexto 1"/>
          <p:cNvSpPr txBox="1"/>
          <p:nvPr userDrawn="1"/>
        </p:nvSpPr>
        <p:spPr>
          <a:xfrm>
            <a:off x="9939862" y="6439430"/>
            <a:ext cx="1623761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5C41C0BD-C5D6-F649-8783-AA072255E0C2}" type="slidenum">
              <a:rPr lang="es-ES" sz="120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</a:rPr>
              <a:pPr algn="r"/>
              <a:t>‹Nº›</a:t>
            </a:fld>
            <a:endParaRPr lang="es-ES" sz="1200" baseline="0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</a:endParaRPr>
          </a:p>
        </p:txBody>
      </p:sp>
      <p:sp>
        <p:nvSpPr>
          <p:cNvPr id="13" name="CuadroTexto 12"/>
          <p:cNvSpPr txBox="1"/>
          <p:nvPr userDrawn="1"/>
        </p:nvSpPr>
        <p:spPr>
          <a:xfrm>
            <a:off x="17407467" y="1998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z="1800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0"/>
          </p:nvPr>
        </p:nvSpPr>
        <p:spPr>
          <a:xfrm>
            <a:off x="773286" y="460187"/>
            <a:ext cx="10790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indent="-342900">
              <a:buNone/>
              <a:defRPr lang="es-ES_tradnl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marL="0" lvl="0" indent="0"/>
            <a:r>
              <a:rPr lang="es-ES_tradnl"/>
              <a:t>Haga clic para modificar el estilo de texto del patrón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1"/>
          </p:nvPr>
        </p:nvSpPr>
        <p:spPr>
          <a:xfrm>
            <a:off x="772585" y="93664"/>
            <a:ext cx="1079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s-ES_tradnl" sz="2400" b="1" dirty="0">
                <a:solidFill>
                  <a:srgbClr val="369F39"/>
                </a:solidFill>
                <a:latin typeface="+mn-lt"/>
              </a:defRPr>
            </a:lvl1pPr>
          </a:lstStyle>
          <a:p>
            <a:pPr lvl="0">
              <a:spcBef>
                <a:spcPct val="0"/>
              </a:spcBef>
            </a:pPr>
            <a:r>
              <a:rPr lang="es-ES_tradnl"/>
              <a:t>Haga clic para modificar el estilo de texto del patrón</a:t>
            </a:r>
          </a:p>
        </p:txBody>
      </p:sp>
      <p:pic>
        <p:nvPicPr>
          <p:cNvPr id="8" name="Imagen 7" descr="linea degradado3.jpg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15" y="-1822"/>
            <a:ext cx="132203" cy="86211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5BE35F-0170-4E54-962E-1F452AB60F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487" y="80001"/>
            <a:ext cx="913008" cy="3227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BA392AC-131E-D548-9472-BE7B53BF96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503F9CF3-6900-A84F-BA7F-88C9A5E19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330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02401790-220A-0A4F-BC16-4F147FC1DE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3657EBDD-AEB2-1847-904A-6ECD779EAC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052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857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358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51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831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3985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975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7152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9154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963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cabezado de sec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7">
            <a:extLst>
              <a:ext uri="{FF2B5EF4-FFF2-40B4-BE49-F238E27FC236}">
                <a16:creationId xmlns:a16="http://schemas.microsoft.com/office/drawing/2014/main" id="{A00E564A-23BE-2F49-98BE-20B78D7831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496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0D3E2896-1D45-9040-AD25-6D517B6A3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3136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00BF156C-0112-ED4E-8EE2-B1035990BA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183" y="69500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ÍNDICE DE</a:t>
            </a:r>
          </a:p>
          <a:p>
            <a:pPr lvl="0"/>
            <a:r>
              <a:rPr lang="es-MX"/>
              <a:t>CONTENIDOS</a:t>
            </a:r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58DD653-C11E-1E4D-99FA-1792B44C2D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7905" y="4628515"/>
            <a:ext cx="1245235" cy="675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01</a:t>
            </a:r>
            <a:endParaRPr lang="es-CL"/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6F0A9AD0-9D5E-BD46-A388-9393DBAFD4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5425" y="4628515"/>
            <a:ext cx="1245235" cy="675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02</a:t>
            </a:r>
            <a:endParaRPr lang="es-CL"/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0A96862D-36DB-4E48-A4B8-37AB155F01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95795" y="4628515"/>
            <a:ext cx="1245235" cy="675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03</a:t>
            </a:r>
            <a:endParaRPr lang="es-CL"/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42DBE1B9-43D2-6D4E-9E81-2C602953A5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19005" y="4628515"/>
            <a:ext cx="1245235" cy="675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04</a:t>
            </a:r>
            <a:endParaRPr lang="es-CL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4D6703BD-464E-754E-9EF0-908B429F15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1342" y="5463223"/>
            <a:ext cx="1783080" cy="52609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Título Capítulo</a:t>
            </a:r>
          </a:p>
          <a:p>
            <a:pPr lvl="0"/>
            <a:r>
              <a:rPr lang="es-MX"/>
              <a:t>Simulado</a:t>
            </a:r>
            <a:endParaRPr lang="es-CL"/>
          </a:p>
        </p:txBody>
      </p:sp>
      <p:sp>
        <p:nvSpPr>
          <p:cNvPr id="17" name="Marcador de texto 15">
            <a:extLst>
              <a:ext uri="{FF2B5EF4-FFF2-40B4-BE49-F238E27FC236}">
                <a16:creationId xmlns:a16="http://schemas.microsoft.com/office/drawing/2014/main" id="{04DB7A1F-086E-4045-B51A-FD92840067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28862" y="5463223"/>
            <a:ext cx="1783080" cy="52609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Título Capítulo</a:t>
            </a:r>
          </a:p>
          <a:p>
            <a:pPr lvl="0"/>
            <a:r>
              <a:rPr lang="es-MX"/>
              <a:t>Simulado</a:t>
            </a:r>
            <a:endParaRPr lang="es-CL"/>
          </a:p>
        </p:txBody>
      </p:sp>
      <p:sp>
        <p:nvSpPr>
          <p:cNvPr id="18" name="Marcador de texto 15">
            <a:extLst>
              <a:ext uri="{FF2B5EF4-FFF2-40B4-BE49-F238E27FC236}">
                <a16:creationId xmlns:a16="http://schemas.microsoft.com/office/drawing/2014/main" id="{20C64174-017A-FB4F-B5C5-51DA5C12BF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662" y="5463223"/>
            <a:ext cx="1783080" cy="52609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Título Capítulo</a:t>
            </a:r>
          </a:p>
          <a:p>
            <a:pPr lvl="0"/>
            <a:r>
              <a:rPr lang="es-MX"/>
              <a:t>Simulado</a:t>
            </a:r>
            <a:endParaRPr lang="es-CL"/>
          </a:p>
        </p:txBody>
      </p:sp>
      <p:sp>
        <p:nvSpPr>
          <p:cNvPr id="19" name="Marcador de texto 15">
            <a:extLst>
              <a:ext uri="{FF2B5EF4-FFF2-40B4-BE49-F238E27FC236}">
                <a16:creationId xmlns:a16="http://schemas.microsoft.com/office/drawing/2014/main" id="{69924240-1D13-2045-B217-92A74BB2AE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23872" y="5463223"/>
            <a:ext cx="1783080" cy="52609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Título Capítulo</a:t>
            </a:r>
          </a:p>
          <a:p>
            <a:pPr lvl="0"/>
            <a:r>
              <a:rPr lang="es-MX"/>
              <a:t>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7228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D1B65D3E-EF7A-9A45-9F44-79657B37C5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01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6BF73B51-8D36-0E48-851A-52B4B7449C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0956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14F89FD-A6C1-3641-BE48-5180941CC7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3806507" cy="708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21DE3564-6DDF-6449-AB35-9A664B0C68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2400935"/>
            <a:ext cx="3806507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8E5DAF34-DC03-4241-930C-1BD9050D6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7453" y="2400935"/>
            <a:ext cx="3006407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2" name="Marcador de texto 6">
            <a:extLst>
              <a:ext uri="{FF2B5EF4-FFF2-40B4-BE49-F238E27FC236}">
                <a16:creationId xmlns:a16="http://schemas.microsoft.com/office/drawing/2014/main" id="{48723134-A2C6-524B-A87D-38D8D47331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00733" y="2400935"/>
            <a:ext cx="3006407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8904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0">
            <a:extLst>
              <a:ext uri="{FF2B5EF4-FFF2-40B4-BE49-F238E27FC236}">
                <a16:creationId xmlns:a16="http://schemas.microsoft.com/office/drawing/2014/main" id="{D749C14A-8FC6-A043-ABDE-E98A3FD323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02</a:t>
            </a:r>
          </a:p>
        </p:txBody>
      </p:sp>
      <p:sp>
        <p:nvSpPr>
          <p:cNvPr id="6" name="Marcador de texto 12">
            <a:extLst>
              <a:ext uri="{FF2B5EF4-FFF2-40B4-BE49-F238E27FC236}">
                <a16:creationId xmlns:a16="http://schemas.microsoft.com/office/drawing/2014/main" id="{0F045BB5-CF64-5D44-84B7-9563FA9260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9207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44889108-367F-894A-9096-4874BC81CD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3806507" cy="708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80FBFDF9-6219-AE42-B73F-272CFDD18E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3083" y="4846320"/>
            <a:ext cx="2457767" cy="10744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2" name="Marcador de texto 6">
            <a:extLst>
              <a:ext uri="{FF2B5EF4-FFF2-40B4-BE49-F238E27FC236}">
                <a16:creationId xmlns:a16="http://schemas.microsoft.com/office/drawing/2014/main" id="{2ABD8B46-54C8-9549-B0D6-2C2E2F1B87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4063" y="2868930"/>
            <a:ext cx="3143567" cy="305181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08474AA3-B9A2-F245-9108-BF5DB63428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4063" y="240093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Subtitúlo Simulado</a:t>
            </a:r>
            <a:endParaRPr lang="es-CL"/>
          </a:p>
        </p:txBody>
      </p:sp>
      <p:sp>
        <p:nvSpPr>
          <p:cNvPr id="17" name="Marcador de texto 13">
            <a:extLst>
              <a:ext uri="{FF2B5EF4-FFF2-40B4-BE49-F238E27FC236}">
                <a16:creationId xmlns:a16="http://schemas.microsoft.com/office/drawing/2014/main" id="{68E55E52-4971-B242-8BF5-3F595B9CEE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1643" y="288099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Titúlo Gráfico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6802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0">
            <a:extLst>
              <a:ext uri="{FF2B5EF4-FFF2-40B4-BE49-F238E27FC236}">
                <a16:creationId xmlns:a16="http://schemas.microsoft.com/office/drawing/2014/main" id="{AC3AFAFE-5EEF-C94D-8FFC-57294A9B66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03</a:t>
            </a:r>
          </a:p>
        </p:txBody>
      </p:sp>
      <p:sp>
        <p:nvSpPr>
          <p:cNvPr id="9" name="Marcador de texto 12">
            <a:extLst>
              <a:ext uri="{FF2B5EF4-FFF2-40B4-BE49-F238E27FC236}">
                <a16:creationId xmlns:a16="http://schemas.microsoft.com/office/drawing/2014/main" id="{F50577F9-A804-0B49-B27E-0326E87ED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9363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C92432D-C8A7-A349-ABFC-F5FA8E0C3B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3806507" cy="708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8B1F8DF4-AE3D-EE49-8657-E5C216FF3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4063" y="2868930"/>
            <a:ext cx="3143567" cy="305181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9" name="Marcador de texto 13">
            <a:extLst>
              <a:ext uri="{FF2B5EF4-FFF2-40B4-BE49-F238E27FC236}">
                <a16:creationId xmlns:a16="http://schemas.microsoft.com/office/drawing/2014/main" id="{2EF84D83-9F87-F744-8519-8F004174E7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4063" y="240093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Subtitúlo Simulado</a:t>
            </a:r>
            <a:endParaRPr lang="es-CL"/>
          </a:p>
        </p:txBody>
      </p:sp>
      <p:sp>
        <p:nvSpPr>
          <p:cNvPr id="11" name="Marcador de texto 13">
            <a:extLst>
              <a:ext uri="{FF2B5EF4-FFF2-40B4-BE49-F238E27FC236}">
                <a16:creationId xmlns:a16="http://schemas.microsoft.com/office/drawing/2014/main" id="{A1EA3FBE-CD5A-F841-B197-6416439B4F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0310" y="269176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Titúlo Gráfico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0568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10">
            <a:extLst>
              <a:ext uri="{FF2B5EF4-FFF2-40B4-BE49-F238E27FC236}">
                <a16:creationId xmlns:a16="http://schemas.microsoft.com/office/drawing/2014/main" id="{736D455E-4FAB-5C46-B1BE-413F5CDF0E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04</a:t>
            </a:r>
          </a:p>
        </p:txBody>
      </p:sp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2D11C123-AF87-9E47-915A-74A7E2743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6701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0">
            <a:extLst>
              <a:ext uri="{FF2B5EF4-FFF2-40B4-BE49-F238E27FC236}">
                <a16:creationId xmlns:a16="http://schemas.microsoft.com/office/drawing/2014/main" id="{E7C4B156-444C-BE4A-939F-8039CFB75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05</a:t>
            </a:r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30834CEA-0DAC-D54B-B034-5998290FA3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327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0">
            <a:extLst>
              <a:ext uri="{FF2B5EF4-FFF2-40B4-BE49-F238E27FC236}">
                <a16:creationId xmlns:a16="http://schemas.microsoft.com/office/drawing/2014/main" id="{34531E5B-9EA6-D249-A4EC-9E4C673E78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06</a:t>
            </a:r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DF28679A-6C7F-5140-AB42-E2E0FF1D85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5058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0">
            <a:extLst>
              <a:ext uri="{FF2B5EF4-FFF2-40B4-BE49-F238E27FC236}">
                <a16:creationId xmlns:a16="http://schemas.microsoft.com/office/drawing/2014/main" id="{3BF0B131-0042-2E42-AFD8-63E86A8D10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07</a:t>
            </a:r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92CC143A-D373-424C-9A05-CAC3DB554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28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0">
            <a:extLst>
              <a:ext uri="{FF2B5EF4-FFF2-40B4-BE49-F238E27FC236}">
                <a16:creationId xmlns:a16="http://schemas.microsoft.com/office/drawing/2014/main" id="{C979D08A-D377-C24E-ABB0-04C45CBC8F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08</a:t>
            </a:r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A6A90788-5F0C-4241-A952-762002CDDA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3442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0">
            <a:extLst>
              <a:ext uri="{FF2B5EF4-FFF2-40B4-BE49-F238E27FC236}">
                <a16:creationId xmlns:a16="http://schemas.microsoft.com/office/drawing/2014/main" id="{DA2DFE80-A599-3749-A7A7-895724F18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09</a:t>
            </a:r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A25F71FE-1414-8244-BA54-D8AEB56968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0812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0">
            <a:extLst>
              <a:ext uri="{FF2B5EF4-FFF2-40B4-BE49-F238E27FC236}">
                <a16:creationId xmlns:a16="http://schemas.microsoft.com/office/drawing/2014/main" id="{6D0C7A74-FB96-C14C-AC7C-9E6962B7EA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306482" y="5109528"/>
            <a:ext cx="2331402" cy="1039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0" b="1" i="0">
                <a:solidFill>
                  <a:schemeClr val="bg2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CL"/>
              <a:t>10</a:t>
            </a:r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5731A894-CF6B-5B48-8AD4-7D490D3308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6689" y="5269071"/>
            <a:ext cx="1291271" cy="8802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 i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MX"/>
              <a:t>A los</a:t>
            </a:r>
          </a:p>
          <a:p>
            <a:pPr lvl="0"/>
            <a:r>
              <a:rPr lang="es-MX"/>
              <a:t>negocios</a:t>
            </a:r>
          </a:p>
          <a:p>
            <a:pPr lvl="0"/>
            <a:r>
              <a:rPr lang="es-MX"/>
              <a:t>Sumemos</a:t>
            </a:r>
          </a:p>
          <a:p>
            <a:pPr lvl="0"/>
            <a:r>
              <a:rPr lang="es-MX"/>
              <a:t>Impulso</a:t>
            </a:r>
          </a:p>
          <a:p>
            <a:pPr lvl="0"/>
            <a:r>
              <a:rPr lang="es-MX"/>
              <a:t>(Título simulado)</a:t>
            </a:r>
          </a:p>
          <a:p>
            <a:pPr lvl="0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21285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EA832E01-2DDB-AC4B-B074-8D70F66A25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3806507" cy="708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7B252A4B-D947-1C4D-8CC2-59372513E4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2400935"/>
            <a:ext cx="3806507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D91A2BB4-A972-4345-AFB8-DC0F688276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7453" y="2400935"/>
            <a:ext cx="3006407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ADC96417-2792-6549-A69A-58C00ADDF1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00733" y="2400935"/>
            <a:ext cx="3006407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79148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61EAD9C7-A959-0A47-A110-D03BE4B495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3806507" cy="708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FAA968C3-F3AC-D449-A16E-5A296F1AB3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3083" y="4846320"/>
            <a:ext cx="2457767" cy="10744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6E0F9C06-F50C-B34F-87D3-4B01A312B1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4063" y="2868930"/>
            <a:ext cx="3143567" cy="305181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6" name="Marcador de texto 13">
            <a:extLst>
              <a:ext uri="{FF2B5EF4-FFF2-40B4-BE49-F238E27FC236}">
                <a16:creationId xmlns:a16="http://schemas.microsoft.com/office/drawing/2014/main" id="{9CB4EDAE-1749-9047-8F1F-5B106CA92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4063" y="240093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Subtitúlo Simulado</a:t>
            </a:r>
            <a:endParaRPr lang="es-CL"/>
          </a:p>
        </p:txBody>
      </p:sp>
      <p:sp>
        <p:nvSpPr>
          <p:cNvPr id="7" name="Marcador de texto 13">
            <a:extLst>
              <a:ext uri="{FF2B5EF4-FFF2-40B4-BE49-F238E27FC236}">
                <a16:creationId xmlns:a16="http://schemas.microsoft.com/office/drawing/2014/main" id="{C6B8CBC5-A549-6C44-88C5-4AF8E1BCC4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1643" y="288099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Titúlo Gráfico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9873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B03271D1-99CF-3A41-9C92-1A9F92C918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3806507" cy="708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FB980867-6191-5F47-8D73-FB5194CCD0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4063" y="2868930"/>
            <a:ext cx="3143567" cy="305181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13">
            <a:extLst>
              <a:ext uri="{FF2B5EF4-FFF2-40B4-BE49-F238E27FC236}">
                <a16:creationId xmlns:a16="http://schemas.microsoft.com/office/drawing/2014/main" id="{BA12B1D5-37B6-0745-986A-30BC4BC750D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4063" y="240093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Subtitúlo Simulado</a:t>
            </a:r>
            <a:endParaRPr lang="es-CL"/>
          </a:p>
        </p:txBody>
      </p:sp>
      <p:sp>
        <p:nvSpPr>
          <p:cNvPr id="6" name="Marcador de texto 13">
            <a:extLst>
              <a:ext uri="{FF2B5EF4-FFF2-40B4-BE49-F238E27FC236}">
                <a16:creationId xmlns:a16="http://schemas.microsoft.com/office/drawing/2014/main" id="{BB7AE4CB-5841-FF4C-BAB7-A5430A732C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0310" y="2691765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Titúlo Gráfico Simulado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76823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90640CEE-29AE-7041-9C81-4DDE81AB7B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3" y="1132205"/>
            <a:ext cx="4720907" cy="10280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13">
            <a:extLst>
              <a:ext uri="{FF2B5EF4-FFF2-40B4-BE49-F238E27FC236}">
                <a16:creationId xmlns:a16="http://schemas.microsoft.com/office/drawing/2014/main" id="{2C2BA897-4754-0545-8B5D-FBD3B4A0DA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4063" y="2400935"/>
            <a:ext cx="4036247" cy="20796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79B9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s-CL" sz="1800" b="1" err="1">
                <a:solidFill>
                  <a:srgbClr val="79B82E"/>
                </a:solidFill>
              </a:rPr>
              <a:t>Lorem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ipsum</a:t>
            </a:r>
            <a:r>
              <a:rPr lang="es-CL" sz="1800" b="1">
                <a:solidFill>
                  <a:srgbClr val="79B82E"/>
                </a:solidFill>
              </a:rPr>
              <a:t> dolor </a:t>
            </a:r>
            <a:r>
              <a:rPr lang="es-CL" sz="1800" b="1" err="1">
                <a:solidFill>
                  <a:srgbClr val="79B82E"/>
                </a:solidFill>
              </a:rPr>
              <a:t>sit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amet</a:t>
            </a:r>
            <a:r>
              <a:rPr lang="es-CL" sz="1800" b="1">
                <a:solidFill>
                  <a:srgbClr val="79B82E"/>
                </a:solidFill>
              </a:rPr>
              <a:t>, </a:t>
            </a:r>
            <a:r>
              <a:rPr lang="es-CL" sz="1800" b="1" err="1">
                <a:solidFill>
                  <a:srgbClr val="79B82E"/>
                </a:solidFill>
              </a:rPr>
              <a:t>consectetuer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adipiscing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elit</a:t>
            </a:r>
            <a:r>
              <a:rPr lang="es-CL" sz="1800" b="1">
                <a:solidFill>
                  <a:srgbClr val="79B82E"/>
                </a:solidFill>
              </a:rPr>
              <a:t>, sed </a:t>
            </a:r>
            <a:r>
              <a:rPr lang="es-CL" sz="1800" b="1" err="1">
                <a:solidFill>
                  <a:srgbClr val="79B82E"/>
                </a:solidFill>
              </a:rPr>
              <a:t>diam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nonummy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nibh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euismod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tincidunt</a:t>
            </a:r>
            <a:r>
              <a:rPr lang="es-CL" sz="1800" b="1">
                <a:solidFill>
                  <a:srgbClr val="79B82E"/>
                </a:solidFill>
              </a:rPr>
              <a:t> ut </a:t>
            </a:r>
            <a:r>
              <a:rPr lang="es-CL" sz="1800" b="1" err="1">
                <a:solidFill>
                  <a:srgbClr val="79B82E"/>
                </a:solidFill>
              </a:rPr>
              <a:t>laoreet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dolore</a:t>
            </a:r>
            <a:r>
              <a:rPr lang="es-CL" sz="1800" b="1">
                <a:solidFill>
                  <a:srgbClr val="79B82E"/>
                </a:solidFill>
              </a:rPr>
              <a:t> magna </a:t>
            </a:r>
            <a:r>
              <a:rPr lang="es-CL" sz="1800" b="1" err="1">
                <a:solidFill>
                  <a:srgbClr val="79B82E"/>
                </a:solidFill>
              </a:rPr>
              <a:t>aliquam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erat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volutpat</a:t>
            </a:r>
            <a:r>
              <a:rPr lang="es-CL" sz="1800" b="1">
                <a:solidFill>
                  <a:srgbClr val="79B82E"/>
                </a:solidFill>
              </a:rPr>
              <a:t>. Ut </a:t>
            </a:r>
            <a:r>
              <a:rPr lang="es-CL" sz="1800" b="1" err="1">
                <a:solidFill>
                  <a:srgbClr val="79B82E"/>
                </a:solidFill>
              </a:rPr>
              <a:t>wisi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enim</a:t>
            </a:r>
            <a:r>
              <a:rPr lang="es-CL" sz="1800" b="1">
                <a:solidFill>
                  <a:srgbClr val="79B82E"/>
                </a:solidFill>
              </a:rPr>
              <a:t> ad </a:t>
            </a:r>
            <a:r>
              <a:rPr lang="es-CL" sz="1800" b="1" err="1">
                <a:solidFill>
                  <a:srgbClr val="79B82E"/>
                </a:solidFill>
              </a:rPr>
              <a:t>minim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veniam</a:t>
            </a:r>
            <a:r>
              <a:rPr lang="es-CL" sz="1800" b="1">
                <a:solidFill>
                  <a:srgbClr val="79B82E"/>
                </a:solidFill>
              </a:rPr>
              <a:t>, </a:t>
            </a:r>
            <a:r>
              <a:rPr lang="es-CL" sz="1800" b="1" err="1">
                <a:solidFill>
                  <a:srgbClr val="79B82E"/>
                </a:solidFill>
              </a:rPr>
              <a:t>quis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nostrud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exerci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tation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ullamcorper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suscipit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lobortis</a:t>
            </a:r>
            <a:r>
              <a:rPr lang="es-CL" sz="1800" b="1">
                <a:solidFill>
                  <a:srgbClr val="79B82E"/>
                </a:solidFill>
              </a:rPr>
              <a:t> </a:t>
            </a:r>
            <a:r>
              <a:rPr lang="es-CL" sz="1800" b="1" err="1">
                <a:solidFill>
                  <a:srgbClr val="79B82E"/>
                </a:solidFill>
              </a:rPr>
              <a:t>nisl</a:t>
            </a:r>
            <a:r>
              <a:rPr lang="es-CL" sz="1800" b="1">
                <a:solidFill>
                  <a:srgbClr val="79B82E"/>
                </a:solidFill>
              </a:rPr>
              <a:t> ut </a:t>
            </a:r>
            <a:r>
              <a:rPr lang="es-CL" sz="1800" b="1" err="1">
                <a:solidFill>
                  <a:srgbClr val="79B82E"/>
                </a:solidFill>
              </a:rPr>
              <a:t>aliquip</a:t>
            </a:r>
            <a:r>
              <a:rPr lang="es-CL" sz="1800" b="1">
                <a:solidFill>
                  <a:srgbClr val="79B82E"/>
                </a:solidFill>
              </a:rPr>
              <a:t> ex </a:t>
            </a:r>
            <a:r>
              <a:rPr lang="es-CL" sz="1800" b="1" err="1">
                <a:solidFill>
                  <a:srgbClr val="79B82E"/>
                </a:solidFill>
              </a:rPr>
              <a:t>ea</a:t>
            </a:r>
            <a:r>
              <a:rPr lang="es-CL" sz="1800" b="1">
                <a:solidFill>
                  <a:srgbClr val="79B82E"/>
                </a:solidFill>
              </a:rPr>
              <a:t> commodo </a:t>
            </a:r>
            <a:r>
              <a:rPr lang="es-CL" sz="1800" b="1" err="1">
                <a:solidFill>
                  <a:srgbClr val="79B82E"/>
                </a:solidFill>
              </a:rPr>
              <a:t>consequat</a:t>
            </a:r>
            <a:r>
              <a:rPr lang="es-CL" sz="1800" b="1">
                <a:solidFill>
                  <a:srgbClr val="79B82E"/>
                </a:solidFill>
              </a:rPr>
              <a:t>.</a:t>
            </a:r>
          </a:p>
        </p:txBody>
      </p:sp>
      <p:sp>
        <p:nvSpPr>
          <p:cNvPr id="6" name="Marcador de texto 13">
            <a:extLst>
              <a:ext uri="{FF2B5EF4-FFF2-40B4-BE49-F238E27FC236}">
                <a16:creationId xmlns:a16="http://schemas.microsoft.com/office/drawing/2014/main" id="{B09FE0A3-87BE-1949-9C56-35ED1B9AC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3220" y="2406650"/>
            <a:ext cx="3143567" cy="3543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79B9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Titúlo Simulado</a:t>
            </a:r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A4CEF884-A9EA-5444-B92F-B97D255399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3351" y="2926080"/>
            <a:ext cx="2719070" cy="360045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A5BA3C7E-12AB-664E-BF4B-0EF166780D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5171" y="2926080"/>
            <a:ext cx="2719070" cy="360045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134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eño personaliza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498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NDO BLANCO LOOG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1"/>
            <a:ext cx="12192000" cy="160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n" descr="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9424" y="372816"/>
            <a:ext cx="2619820" cy="592102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7373948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ev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238F67AB-CB73-F136-8159-53FA8F25B3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80" y="831800"/>
            <a:ext cx="11700000" cy="4387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37">
            <a:extLst>
              <a:ext uri="{FF2B5EF4-FFF2-40B4-BE49-F238E27FC236}">
                <a16:creationId xmlns:a16="http://schemas.microsoft.com/office/drawing/2014/main" id="{66A66D8E-C2CA-8BE7-6E9E-28D108829BD6}"/>
              </a:ext>
            </a:extLst>
          </p:cNvPr>
          <p:cNvSpPr txBox="1"/>
          <p:nvPr userDrawn="1"/>
        </p:nvSpPr>
        <p:spPr>
          <a:xfrm>
            <a:off x="11805109" y="6543409"/>
            <a:ext cx="2885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00"/>
            <a:fld id="{EA081D63-42AF-4658-AECC-67EDD4FE6397}" type="slidenum">
              <a:rPr lang="en-US" sz="1400" b="1" i="1" smtClean="0">
                <a:solidFill>
                  <a:schemeClr val="accent1"/>
                </a:solidFill>
              </a:rPr>
              <a:pPr algn="ctr" defTabSz="914400"/>
              <a:t>‹Nº›</a:t>
            </a:fld>
            <a:endParaRPr lang="en-US" sz="1400" b="1" i="1" dirty="0">
              <a:solidFill>
                <a:schemeClr val="accent1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1BA2F89-5A00-A18F-B5E7-EBCA8249F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79" y="384509"/>
            <a:ext cx="11699999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defRPr lang="es-ES_tradnl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11113" lvl="0"/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F23CC01A-970B-02DF-1D94-F037DA7A9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79" y="983673"/>
            <a:ext cx="11693241" cy="55597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</a:defRPr>
            </a:lvl1pPr>
            <a:lvl2pPr marL="342900" indent="-1714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</a:defRPr>
            </a:lvl2pPr>
            <a:lvl3pPr marL="514350" indent="-1714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</a:defRPr>
            </a:lvl3pPr>
            <a:lvl4pPr marL="685800" indent="-1714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</a:defRPr>
            </a:lvl4pPr>
            <a:lvl5pPr marL="857250" indent="-1714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rgbClr val="58585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535D7206-2907-C70F-174B-2E61075115B1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249380" y="67132"/>
            <a:ext cx="11699998" cy="340735"/>
          </a:xfrm>
          <a:prstGeom prst="rect">
            <a:avLst/>
          </a:prstGeom>
        </p:spPr>
        <p:txBody>
          <a:bodyPr wrap="square" lIns="0" tIns="46800" rIns="0" bIns="46800" anchor="b">
            <a:spAutoFit/>
          </a:bodyPr>
          <a:lstStyle>
            <a:lvl1pPr marL="0" indent="0">
              <a:buNone/>
              <a:defRPr lang="es-MX" sz="1600" spc="0" baseline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+mj-cs"/>
              </a:defRPr>
            </a:lvl1pPr>
          </a:lstStyle>
          <a:p>
            <a:pPr marL="12700" lvl="0" defTabSz="91429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s-ES"/>
              <a:t>Haga clic para modificar el estilo de subtítulo del patrón</a:t>
            </a:r>
            <a:endParaRPr lang="es-MX"/>
          </a:p>
        </p:txBody>
      </p:sp>
      <p:pic>
        <p:nvPicPr>
          <p:cNvPr id="1026" name="Picture 2" descr="Comunicado por Embalse Colbún">
            <a:extLst>
              <a:ext uri="{FF2B5EF4-FFF2-40B4-BE49-F238E27FC236}">
                <a16:creationId xmlns:a16="http://schemas.microsoft.com/office/drawing/2014/main" id="{33803B62-866F-F2E1-2CA4-9581FBAB10A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80956" y="189064"/>
            <a:ext cx="1261664" cy="46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259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3744E982-F521-0F97-97B3-B37E9FEA55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000" y="216000"/>
            <a:ext cx="6141223" cy="376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CL" sz="3200" b="1" kern="1200" dirty="0">
                <a:solidFill>
                  <a:srgbClr val="54B5D6"/>
                </a:solidFill>
                <a:latin typeface="Aptos Black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3A4EBBCF-264B-CCAE-DF7C-0F029E46C0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000" y="680750"/>
            <a:ext cx="6141223" cy="37655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s-CL" sz="1800" b="1" kern="12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Subtítulo</a:t>
            </a:r>
            <a:endParaRPr lang="es-CL"/>
          </a:p>
        </p:txBody>
      </p:sp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9EE5F0EC-BF5B-BA3D-68C2-6B35B90866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999" y="1532255"/>
            <a:ext cx="11760001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 err="1"/>
              <a:t>Lorem</a:t>
            </a:r>
            <a:r>
              <a:rPr lang="es-MX"/>
              <a:t> </a:t>
            </a:r>
            <a:r>
              <a:rPr lang="es-MX" err="1"/>
              <a:t>ipsum</a:t>
            </a:r>
            <a:r>
              <a:rPr lang="es-MX"/>
              <a:t> dolor </a:t>
            </a:r>
            <a:r>
              <a:rPr lang="es-MX" err="1"/>
              <a:t>sit</a:t>
            </a:r>
            <a:r>
              <a:rPr lang="es-MX"/>
              <a:t> </a:t>
            </a:r>
            <a:r>
              <a:rPr lang="es-MX" err="1"/>
              <a:t>amet</a:t>
            </a:r>
            <a:r>
              <a:rPr lang="es-MX"/>
              <a:t>, </a:t>
            </a:r>
            <a:r>
              <a:rPr lang="es-MX" err="1"/>
              <a:t>consectetur</a:t>
            </a:r>
            <a:r>
              <a:rPr lang="es-MX"/>
              <a:t> </a:t>
            </a:r>
            <a:r>
              <a:rPr lang="es-MX" err="1"/>
              <a:t>adipiscing</a:t>
            </a:r>
            <a:r>
              <a:rPr lang="es-MX"/>
              <a:t> </a:t>
            </a:r>
            <a:r>
              <a:rPr lang="es-MX" err="1"/>
              <a:t>elit</a:t>
            </a:r>
            <a:r>
              <a:rPr lang="es-MX"/>
              <a:t>, sed do </a:t>
            </a:r>
            <a:r>
              <a:rPr lang="es-MX" err="1"/>
              <a:t>eiusmod</a:t>
            </a:r>
            <a:r>
              <a:rPr lang="es-MX"/>
              <a:t> </a:t>
            </a:r>
            <a:r>
              <a:rPr lang="es-MX" err="1"/>
              <a:t>tempor</a:t>
            </a:r>
            <a:r>
              <a:rPr lang="es-MX"/>
              <a:t> </a:t>
            </a:r>
            <a:r>
              <a:rPr lang="es-MX" err="1"/>
              <a:t>incididunt</a:t>
            </a:r>
            <a:r>
              <a:rPr lang="es-MX"/>
              <a:t> ut labore et </a:t>
            </a:r>
            <a:r>
              <a:rPr lang="es-MX" err="1"/>
              <a:t>dolore</a:t>
            </a:r>
            <a:r>
              <a:rPr lang="es-MX"/>
              <a:t> magna </a:t>
            </a:r>
            <a:r>
              <a:rPr lang="es-MX" err="1"/>
              <a:t>aliqua</a:t>
            </a:r>
            <a:r>
              <a:rPr lang="es-MX"/>
              <a:t>. Ut </a:t>
            </a:r>
            <a:r>
              <a:rPr lang="es-MX" err="1"/>
              <a:t>enim</a:t>
            </a:r>
            <a:r>
              <a:rPr lang="es-MX"/>
              <a:t> ad </a:t>
            </a:r>
            <a:r>
              <a:rPr lang="es-MX" err="1"/>
              <a:t>minim</a:t>
            </a:r>
            <a:r>
              <a:rPr lang="es-MX"/>
              <a:t> </a:t>
            </a:r>
            <a:r>
              <a:rPr lang="es-MX" err="1"/>
              <a:t>veniam</a:t>
            </a:r>
            <a:r>
              <a:rPr lang="es-MX"/>
              <a:t>, quis </a:t>
            </a:r>
            <a:r>
              <a:rPr lang="es-MX" err="1"/>
              <a:t>nostrud</a:t>
            </a:r>
            <a:r>
              <a:rPr lang="es-MX"/>
              <a:t> </a:t>
            </a:r>
            <a:r>
              <a:rPr lang="es-MX" err="1"/>
              <a:t>exercitation</a:t>
            </a:r>
            <a:r>
              <a:rPr lang="es-MX"/>
              <a:t> </a:t>
            </a:r>
            <a:r>
              <a:rPr lang="es-MX" err="1"/>
              <a:t>ullamco</a:t>
            </a:r>
            <a:r>
              <a:rPr lang="es-MX"/>
              <a:t> </a:t>
            </a:r>
            <a:r>
              <a:rPr lang="es-MX" err="1"/>
              <a:t>laboris</a:t>
            </a:r>
            <a:r>
              <a:rPr lang="es-MX"/>
              <a:t> </a:t>
            </a:r>
            <a:r>
              <a:rPr lang="es-MX" err="1"/>
              <a:t>nisi</a:t>
            </a:r>
            <a:r>
              <a:rPr lang="es-MX"/>
              <a:t> ut </a:t>
            </a:r>
            <a:r>
              <a:rPr lang="es-MX" err="1"/>
              <a:t>aliquip</a:t>
            </a:r>
            <a:r>
              <a:rPr lang="es-MX"/>
              <a:t> ex </a:t>
            </a:r>
            <a:r>
              <a:rPr lang="es-MX" err="1"/>
              <a:t>ea</a:t>
            </a:r>
            <a:r>
              <a:rPr lang="es-MX"/>
              <a:t> commodo </a:t>
            </a:r>
            <a:r>
              <a:rPr lang="es-MX" err="1"/>
              <a:t>consequat</a:t>
            </a:r>
            <a:r>
              <a:rPr lang="es-MX"/>
              <a:t>. </a:t>
            </a:r>
            <a:r>
              <a:rPr lang="es-MX" err="1"/>
              <a:t>Duis</a:t>
            </a:r>
            <a:r>
              <a:rPr lang="es-MX"/>
              <a:t> </a:t>
            </a:r>
            <a:r>
              <a:rPr lang="es-MX" err="1"/>
              <a:t>aute</a:t>
            </a:r>
            <a:r>
              <a:rPr lang="es-MX"/>
              <a:t> </a:t>
            </a:r>
            <a:r>
              <a:rPr lang="es-MX" err="1"/>
              <a:t>irure</a:t>
            </a:r>
            <a:r>
              <a:rPr lang="es-MX"/>
              <a:t> dolor in </a:t>
            </a:r>
            <a:r>
              <a:rPr lang="es-MX" err="1"/>
              <a:t>reprehenderit</a:t>
            </a:r>
            <a:r>
              <a:rPr lang="es-MX"/>
              <a:t> in </a:t>
            </a:r>
            <a:r>
              <a:rPr lang="es-MX" err="1"/>
              <a:t>voluptate</a:t>
            </a:r>
            <a:r>
              <a:rPr lang="es-MX"/>
              <a:t> </a:t>
            </a:r>
            <a:r>
              <a:rPr lang="es-MX" err="1"/>
              <a:t>velit</a:t>
            </a:r>
            <a:r>
              <a:rPr lang="es-MX"/>
              <a:t> </a:t>
            </a:r>
            <a:r>
              <a:rPr lang="es-MX" err="1"/>
              <a:t>esse</a:t>
            </a:r>
            <a:r>
              <a:rPr lang="es-MX"/>
              <a:t> </a:t>
            </a:r>
            <a:r>
              <a:rPr lang="es-MX" err="1"/>
              <a:t>cillum</a:t>
            </a:r>
            <a:r>
              <a:rPr lang="es-MX"/>
              <a:t> </a:t>
            </a:r>
            <a:r>
              <a:rPr lang="es-MX" err="1"/>
              <a:t>dolore</a:t>
            </a:r>
            <a:r>
              <a:rPr lang="es-MX"/>
              <a:t> </a:t>
            </a:r>
            <a:r>
              <a:rPr lang="es-MX" err="1"/>
              <a:t>eu</a:t>
            </a:r>
            <a:r>
              <a:rPr lang="es-MX"/>
              <a:t> </a:t>
            </a:r>
            <a:r>
              <a:rPr lang="es-MX" err="1"/>
              <a:t>fugiat</a:t>
            </a:r>
            <a:r>
              <a:rPr lang="es-MX"/>
              <a:t> </a:t>
            </a:r>
            <a:r>
              <a:rPr lang="es-MX" err="1"/>
              <a:t>nulla</a:t>
            </a:r>
            <a:r>
              <a:rPr lang="es-MX"/>
              <a:t> </a:t>
            </a:r>
            <a:r>
              <a:rPr lang="es-MX" err="1"/>
              <a:t>pariatur</a:t>
            </a:r>
            <a:r>
              <a:rPr lang="es-MX"/>
              <a:t>. </a:t>
            </a:r>
            <a:r>
              <a:rPr lang="es-MX" err="1"/>
              <a:t>Excepteur</a:t>
            </a:r>
            <a:r>
              <a:rPr lang="es-MX"/>
              <a:t> </a:t>
            </a:r>
            <a:r>
              <a:rPr lang="es-MX" err="1"/>
              <a:t>sint</a:t>
            </a:r>
            <a:r>
              <a:rPr lang="es-MX"/>
              <a:t> </a:t>
            </a:r>
            <a:r>
              <a:rPr lang="es-MX" err="1"/>
              <a:t>occaecat</a:t>
            </a:r>
            <a:r>
              <a:rPr lang="es-MX"/>
              <a:t> </a:t>
            </a:r>
            <a:r>
              <a:rPr lang="es-MX" err="1"/>
              <a:t>cupidatat</a:t>
            </a:r>
            <a:r>
              <a:rPr lang="es-MX"/>
              <a:t> non </a:t>
            </a:r>
            <a:r>
              <a:rPr lang="es-MX" err="1"/>
              <a:t>proident</a:t>
            </a:r>
            <a:r>
              <a:rPr lang="es-MX"/>
              <a:t>, sunt in culpa qui </a:t>
            </a:r>
            <a:r>
              <a:rPr lang="es-MX" err="1"/>
              <a:t>officia</a:t>
            </a:r>
            <a:r>
              <a:rPr lang="es-MX"/>
              <a:t> </a:t>
            </a:r>
            <a:r>
              <a:rPr lang="es-MX" err="1"/>
              <a:t>deserunt</a:t>
            </a:r>
            <a:r>
              <a:rPr lang="es-MX"/>
              <a:t> </a:t>
            </a:r>
            <a:r>
              <a:rPr lang="es-MX" err="1"/>
              <a:t>mollit</a:t>
            </a:r>
            <a:r>
              <a:rPr lang="es-MX"/>
              <a:t> </a:t>
            </a:r>
            <a:r>
              <a:rPr lang="es-MX" err="1"/>
              <a:t>anim</a:t>
            </a:r>
            <a:r>
              <a:rPr lang="es-MX"/>
              <a:t> id </a:t>
            </a:r>
            <a:r>
              <a:rPr lang="es-MX" err="1"/>
              <a:t>est</a:t>
            </a:r>
            <a:r>
              <a:rPr lang="es-MX"/>
              <a:t> </a:t>
            </a:r>
            <a:r>
              <a:rPr lang="es-MX" err="1"/>
              <a:t>laborum</a:t>
            </a:r>
            <a:r>
              <a:rPr lang="es-MX"/>
              <a:t>.</a:t>
            </a:r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0D4F1A2-C269-6CEB-F859-126C644A94DA}"/>
              </a:ext>
            </a:extLst>
          </p:cNvPr>
          <p:cNvSpPr txBox="1"/>
          <p:nvPr userDrawn="1"/>
        </p:nvSpPr>
        <p:spPr>
          <a:xfrm>
            <a:off x="11633559" y="6476315"/>
            <a:ext cx="47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C876398A-BA42-4BB2-872D-756486B0B074}" type="slidenum">
              <a:rPr lang="es-CL" sz="1400" b="0" kern="120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pPr algn="ctr"/>
              <a:t>‹Nº›</a:t>
            </a:fld>
            <a:endParaRPr lang="es-CL" sz="1400" b="0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2" descr="Colbún">
            <a:extLst>
              <a:ext uri="{FF2B5EF4-FFF2-40B4-BE49-F238E27FC236}">
                <a16:creationId xmlns:a16="http://schemas.microsoft.com/office/drawing/2014/main" id="{AAA80587-24E8-EF32-7E9A-7B104651C9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998" y="180000"/>
            <a:ext cx="1440000" cy="4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EA36373-524D-2DD2-EF8C-91AEF847C035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86000"/>
            <a:ext cx="12192000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3892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 userDrawn="1"/>
        </p:nvSpPr>
        <p:spPr>
          <a:xfrm>
            <a:off x="7089423" y="284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z="1800" dirty="0"/>
          </a:p>
        </p:txBody>
      </p:sp>
      <p:sp>
        <p:nvSpPr>
          <p:cNvPr id="16" name="Marcador de contenido 2"/>
          <p:cNvSpPr>
            <a:spLocks noGrp="1"/>
          </p:cNvSpPr>
          <p:nvPr>
            <p:ph idx="1"/>
          </p:nvPr>
        </p:nvSpPr>
        <p:spPr>
          <a:xfrm>
            <a:off x="772585" y="1130300"/>
            <a:ext cx="10791039" cy="51943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FontTx/>
              <a:buNone/>
              <a:defRPr sz="1800">
                <a:solidFill>
                  <a:srgbClr val="7F7F7F"/>
                </a:solidFill>
                <a:latin typeface="+mj-lt"/>
              </a:defRPr>
            </a:lvl1pPr>
            <a:lvl2pPr algn="l">
              <a:defRPr sz="1800">
                <a:solidFill>
                  <a:srgbClr val="7F7F7F"/>
                </a:solidFill>
                <a:latin typeface="+mj-lt"/>
              </a:defRPr>
            </a:lvl2pPr>
            <a:lvl3pPr algn="l">
              <a:defRPr sz="1800">
                <a:solidFill>
                  <a:srgbClr val="7F7F7F"/>
                </a:solidFill>
                <a:latin typeface="+mj-lt"/>
              </a:defRPr>
            </a:lvl3pPr>
            <a:lvl4pPr algn="l">
              <a:defRPr sz="1800">
                <a:solidFill>
                  <a:srgbClr val="7F7F7F"/>
                </a:solidFill>
                <a:latin typeface="+mj-lt"/>
              </a:defRPr>
            </a:lvl4pPr>
            <a:lvl5pPr algn="l">
              <a:defRPr sz="1800">
                <a:solidFill>
                  <a:srgbClr val="7F7F7F"/>
                </a:solidFill>
                <a:latin typeface="+mj-lt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2" name="CuadroTexto 1"/>
          <p:cNvSpPr txBox="1"/>
          <p:nvPr userDrawn="1"/>
        </p:nvSpPr>
        <p:spPr>
          <a:xfrm>
            <a:off x="9939862" y="6439430"/>
            <a:ext cx="1623761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5C41C0BD-C5D6-F649-8783-AA072255E0C2}" type="slidenum">
              <a:rPr lang="es-ES" sz="120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</a:rPr>
              <a:pPr algn="r"/>
              <a:t>‹Nº›</a:t>
            </a:fld>
            <a:endParaRPr lang="es-ES" sz="1200" baseline="0" dirty="0">
              <a:solidFill>
                <a:schemeClr val="tx1">
                  <a:lumMod val="50000"/>
                  <a:lumOff val="50000"/>
                </a:schemeClr>
              </a:solidFill>
              <a:latin typeface="Trebuchet MS"/>
            </a:endParaRPr>
          </a:p>
        </p:txBody>
      </p:sp>
      <p:sp>
        <p:nvSpPr>
          <p:cNvPr id="13" name="CuadroTexto 12"/>
          <p:cNvSpPr txBox="1"/>
          <p:nvPr userDrawn="1"/>
        </p:nvSpPr>
        <p:spPr>
          <a:xfrm>
            <a:off x="17407467" y="1998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z="1800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0"/>
          </p:nvPr>
        </p:nvSpPr>
        <p:spPr>
          <a:xfrm>
            <a:off x="773286" y="460187"/>
            <a:ext cx="10790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indent="-342900">
              <a:buNone/>
              <a:defRPr lang="es-ES_tradnl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marL="0" lvl="0" indent="0"/>
            <a:r>
              <a:rPr lang="es-ES_tradnl"/>
              <a:t>Haga clic para modificar el estilo de texto del patrón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1"/>
          </p:nvPr>
        </p:nvSpPr>
        <p:spPr>
          <a:xfrm>
            <a:off x="772585" y="93664"/>
            <a:ext cx="1079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s-ES_tradnl" sz="2400" b="1" dirty="0">
                <a:solidFill>
                  <a:srgbClr val="369F39"/>
                </a:solidFill>
                <a:latin typeface="+mn-lt"/>
              </a:defRPr>
            </a:lvl1pPr>
          </a:lstStyle>
          <a:p>
            <a:pPr lvl="0">
              <a:spcBef>
                <a:spcPct val="0"/>
              </a:spcBef>
            </a:pPr>
            <a:r>
              <a:rPr lang="es-ES_tradnl"/>
              <a:t>Haga clic para modificar el estilo de texto del patrón</a:t>
            </a:r>
          </a:p>
        </p:txBody>
      </p:sp>
      <p:pic>
        <p:nvPicPr>
          <p:cNvPr id="8" name="Imagen 7" descr="linea degradado3.jpg"/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15" y="-1822"/>
            <a:ext cx="132203" cy="86211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5BE35F-0170-4E54-962E-1F452AB60F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487" y="80001"/>
            <a:ext cx="913008" cy="32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969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novable 4.jpg" descr="renovable 4.jpg">
            <a:extLst>
              <a:ext uri="{FF2B5EF4-FFF2-40B4-BE49-F238E27FC236}">
                <a16:creationId xmlns:a16="http://schemas.microsoft.com/office/drawing/2014/main" id="{99602588-3EC7-52D7-268E-C87AA620E1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13" t="1016" r="18740" b="25660"/>
          <a:stretch/>
        </p:blipFill>
        <p:spPr>
          <a:xfrm>
            <a:off x="-145804" y="1072"/>
            <a:ext cx="12483609" cy="6855856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Marcador de texto 7">
            <a:extLst>
              <a:ext uri="{FF2B5EF4-FFF2-40B4-BE49-F238E27FC236}">
                <a16:creationId xmlns:a16="http://schemas.microsoft.com/office/drawing/2014/main" id="{D336E7A0-9B9F-C848-3447-270FD39A63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363" y="3836404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Aptos Black" panose="020B0004020202020204" pitchFamily="34" charset="0"/>
                <a:cs typeface="Aptos Black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EB42122A-9837-48B5-786E-D191D5E1E3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5864087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simulado</a:t>
            </a:r>
            <a:endParaRPr lang="es-CL"/>
          </a:p>
        </p:txBody>
      </p:sp>
      <p:pic>
        <p:nvPicPr>
          <p:cNvPr id="5" name="Imagen" descr="Imagen">
            <a:extLst>
              <a:ext uri="{FF2B5EF4-FFF2-40B4-BE49-F238E27FC236}">
                <a16:creationId xmlns:a16="http://schemas.microsoft.com/office/drawing/2014/main" id="{9D249EB4-1F31-ACA2-2A17-E9695ADF24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51195" y="546497"/>
            <a:ext cx="3185724" cy="7200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9E09912-F3BD-1647-861C-6BAFFDA53220}"/>
              </a:ext>
            </a:extLst>
          </p:cNvPr>
          <p:cNvSpPr/>
          <p:nvPr userDrawn="1"/>
        </p:nvSpPr>
        <p:spPr>
          <a:xfrm>
            <a:off x="156000" y="189000"/>
            <a:ext cx="11880000" cy="6480000"/>
          </a:xfrm>
          <a:prstGeom prst="roundRect">
            <a:avLst>
              <a:gd name="adj" fmla="val 369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153537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novable 4.jpg" descr="renovable 4.jpg">
            <a:extLst>
              <a:ext uri="{FF2B5EF4-FFF2-40B4-BE49-F238E27FC236}">
                <a16:creationId xmlns:a16="http://schemas.microsoft.com/office/drawing/2014/main" id="{99602588-3EC7-52D7-268E-C87AA620E1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13" t="1016" r="18740" b="25660"/>
          <a:stretch/>
        </p:blipFill>
        <p:spPr>
          <a:xfrm>
            <a:off x="-145804" y="1072"/>
            <a:ext cx="12483609" cy="685585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9E09912-F3BD-1647-861C-6BAFFDA53220}"/>
              </a:ext>
            </a:extLst>
          </p:cNvPr>
          <p:cNvSpPr/>
          <p:nvPr userDrawn="1"/>
        </p:nvSpPr>
        <p:spPr>
          <a:xfrm>
            <a:off x="156000" y="189000"/>
            <a:ext cx="11880000" cy="6480000"/>
          </a:xfrm>
          <a:prstGeom prst="roundRect">
            <a:avLst>
              <a:gd name="adj" fmla="val 369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8E68F44-5375-6F75-16AE-98665E6EC476}"/>
              </a:ext>
            </a:extLst>
          </p:cNvPr>
          <p:cNvSpPr/>
          <p:nvPr userDrawn="1"/>
        </p:nvSpPr>
        <p:spPr>
          <a:xfrm>
            <a:off x="-145804" y="0"/>
            <a:ext cx="12483609" cy="6856927"/>
          </a:xfrm>
          <a:prstGeom prst="rect">
            <a:avLst/>
          </a:prstGeom>
          <a:solidFill>
            <a:srgbClr val="4C505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Marcador de texto 7">
            <a:extLst>
              <a:ext uri="{FF2B5EF4-FFF2-40B4-BE49-F238E27FC236}">
                <a16:creationId xmlns:a16="http://schemas.microsoft.com/office/drawing/2014/main" id="{D336E7A0-9B9F-C848-3447-270FD39A63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680" y="864604"/>
            <a:ext cx="4584907" cy="7609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Aptos Black" panose="020B0004020202020204" pitchFamily="34" charset="0"/>
                <a:cs typeface="Aptos Black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AGENDA</a:t>
            </a:r>
            <a:endParaRPr lang="es-CL"/>
          </a:p>
        </p:txBody>
      </p: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EB42122A-9837-48B5-786E-D191D5E1E3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680" y="1813528"/>
            <a:ext cx="1664970" cy="219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simulado</a:t>
            </a:r>
            <a:endParaRPr lang="es-CL"/>
          </a:p>
        </p:txBody>
      </p:sp>
      <p:pic>
        <p:nvPicPr>
          <p:cNvPr id="22" name="Imagen" descr="Imagen">
            <a:extLst>
              <a:ext uri="{FF2B5EF4-FFF2-40B4-BE49-F238E27FC236}">
                <a16:creationId xmlns:a16="http://schemas.microsoft.com/office/drawing/2014/main" id="{46FD3424-34E2-FDDA-4271-EA4F6B45A0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51195" y="546497"/>
            <a:ext cx="3185724" cy="72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BF655E5-EC26-963B-1EE3-D54F0AA030F3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56934" y="5224111"/>
            <a:ext cx="1440000" cy="72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1CF7B04-C072-56E3-5361-A5DE12F5B6A3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8805126" y="5224111"/>
            <a:ext cx="1440000" cy="720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92E8C93-FD6F-559C-99D7-DF8859184B3B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2897086" y="5224111"/>
            <a:ext cx="1440000" cy="72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E4EDA7E-1E1D-86D6-E1BD-512AB703D539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5851106" y="5224111"/>
            <a:ext cx="1440000" cy="72000"/>
          </a:xfrm>
          <a:prstGeom prst="rect">
            <a:avLst/>
          </a:prstGeom>
        </p:spPr>
      </p:pic>
      <p:sp>
        <p:nvSpPr>
          <p:cNvPr id="27" name="Marcador de texto 7">
            <a:extLst>
              <a:ext uri="{FF2B5EF4-FFF2-40B4-BE49-F238E27FC236}">
                <a16:creationId xmlns:a16="http://schemas.microsoft.com/office/drawing/2014/main" id="{07EFA1CC-F87F-80E2-CD5C-B35A485AF6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183" y="4539152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01</a:t>
            </a:r>
          </a:p>
          <a:p>
            <a:pPr lvl="0"/>
            <a:endParaRPr lang="es-CL"/>
          </a:p>
        </p:txBody>
      </p:sp>
      <p:sp>
        <p:nvSpPr>
          <p:cNvPr id="28" name="Marcador de texto 7">
            <a:extLst>
              <a:ext uri="{FF2B5EF4-FFF2-40B4-BE49-F238E27FC236}">
                <a16:creationId xmlns:a16="http://schemas.microsoft.com/office/drawing/2014/main" id="{E5818B51-F0E8-BB50-52C6-F52D99E063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634" y="4539151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02</a:t>
            </a:r>
          </a:p>
          <a:p>
            <a:pPr lvl="0"/>
            <a:endParaRPr lang="es-CL"/>
          </a:p>
        </p:txBody>
      </p:sp>
      <p:sp>
        <p:nvSpPr>
          <p:cNvPr id="29" name="Marcador de texto 7">
            <a:extLst>
              <a:ext uri="{FF2B5EF4-FFF2-40B4-BE49-F238E27FC236}">
                <a16:creationId xmlns:a16="http://schemas.microsoft.com/office/drawing/2014/main" id="{AB676CFC-16CB-36C5-7BDE-09EDC24E52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06654" y="4540289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03</a:t>
            </a:r>
          </a:p>
          <a:p>
            <a:pPr lvl="0"/>
            <a:endParaRPr lang="es-CL"/>
          </a:p>
        </p:txBody>
      </p:sp>
      <p:sp>
        <p:nvSpPr>
          <p:cNvPr id="30" name="Marcador de texto 7">
            <a:extLst>
              <a:ext uri="{FF2B5EF4-FFF2-40B4-BE49-F238E27FC236}">
                <a16:creationId xmlns:a16="http://schemas.microsoft.com/office/drawing/2014/main" id="{B7B1B30B-D3D1-5ED3-3ACD-A827EC5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54823" y="4540289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04</a:t>
            </a:r>
          </a:p>
          <a:p>
            <a:pPr lvl="0"/>
            <a:endParaRPr lang="es-CL"/>
          </a:p>
        </p:txBody>
      </p:sp>
      <p:sp>
        <p:nvSpPr>
          <p:cNvPr id="31" name="Marcador de texto 7">
            <a:extLst>
              <a:ext uri="{FF2B5EF4-FFF2-40B4-BE49-F238E27FC236}">
                <a16:creationId xmlns:a16="http://schemas.microsoft.com/office/drawing/2014/main" id="{5193F58F-8F0A-228D-7D13-09A6191E18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5274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  <p:sp>
        <p:nvSpPr>
          <p:cNvPr id="32" name="Marcador de texto 7">
            <a:extLst>
              <a:ext uri="{FF2B5EF4-FFF2-40B4-BE49-F238E27FC236}">
                <a16:creationId xmlns:a16="http://schemas.microsoft.com/office/drawing/2014/main" id="{244CB943-5978-F312-BC54-96D19BCD9A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276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  <p:sp>
        <p:nvSpPr>
          <p:cNvPr id="33" name="Marcador de texto 7">
            <a:extLst>
              <a:ext uri="{FF2B5EF4-FFF2-40B4-BE49-F238E27FC236}">
                <a16:creationId xmlns:a16="http://schemas.microsoft.com/office/drawing/2014/main" id="{5DB41DC5-2E35-D67C-FFBC-B1FF5E06AF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0676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  <p:sp>
        <p:nvSpPr>
          <p:cNvPr id="34" name="Marcador de texto 7">
            <a:extLst>
              <a:ext uri="{FF2B5EF4-FFF2-40B4-BE49-F238E27FC236}">
                <a16:creationId xmlns:a16="http://schemas.microsoft.com/office/drawing/2014/main" id="{67424EC9-5EAF-A0C5-853D-9509A3469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482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54752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bg>
      <p:bgPr>
        <a:solidFill>
          <a:srgbClr val="4C5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7">
            <a:extLst>
              <a:ext uri="{FF2B5EF4-FFF2-40B4-BE49-F238E27FC236}">
                <a16:creationId xmlns:a16="http://schemas.microsoft.com/office/drawing/2014/main" id="{B59F7E69-6F2B-7B14-2B87-B1620D2483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5963" y="877889"/>
            <a:ext cx="4584907" cy="20143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AGENDA</a:t>
            </a:r>
            <a:endParaRPr lang="es-CL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F718D56-8A8C-F194-C858-5AF644C0C08A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56934" y="5224111"/>
            <a:ext cx="1440000" cy="72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9A08229-387B-9962-C07B-17E35B30857F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8805126" y="5224111"/>
            <a:ext cx="1440000" cy="72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C2BD16F-599C-FB07-4175-17EE9059A19B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897086" y="5224111"/>
            <a:ext cx="1440000" cy="72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C45FC3B-A093-1001-7A94-9F16658EB09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851106" y="5224111"/>
            <a:ext cx="1440000" cy="72000"/>
          </a:xfrm>
          <a:prstGeom prst="rect">
            <a:avLst/>
          </a:prstGeom>
        </p:spPr>
      </p:pic>
      <p:sp>
        <p:nvSpPr>
          <p:cNvPr id="34" name="Marcador de texto 7">
            <a:extLst>
              <a:ext uri="{FF2B5EF4-FFF2-40B4-BE49-F238E27FC236}">
                <a16:creationId xmlns:a16="http://schemas.microsoft.com/office/drawing/2014/main" id="{6E2D5BAF-5FCB-ED31-0491-4654374DC1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6183" y="4539152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01</a:t>
            </a:r>
          </a:p>
          <a:p>
            <a:pPr lvl="0"/>
            <a:endParaRPr lang="es-CL"/>
          </a:p>
        </p:txBody>
      </p:sp>
      <p:sp>
        <p:nvSpPr>
          <p:cNvPr id="36" name="Marcador de texto 7">
            <a:extLst>
              <a:ext uri="{FF2B5EF4-FFF2-40B4-BE49-F238E27FC236}">
                <a16:creationId xmlns:a16="http://schemas.microsoft.com/office/drawing/2014/main" id="{9B571804-2D0B-70C8-2D55-ED3733A638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634" y="4539151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02</a:t>
            </a:r>
          </a:p>
          <a:p>
            <a:pPr lvl="0"/>
            <a:endParaRPr lang="es-CL"/>
          </a:p>
        </p:txBody>
      </p:sp>
      <p:sp>
        <p:nvSpPr>
          <p:cNvPr id="37" name="Marcador de texto 7">
            <a:extLst>
              <a:ext uri="{FF2B5EF4-FFF2-40B4-BE49-F238E27FC236}">
                <a16:creationId xmlns:a16="http://schemas.microsoft.com/office/drawing/2014/main" id="{23D25139-376A-E543-E36C-A6A1FA042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06654" y="4540289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03</a:t>
            </a:r>
          </a:p>
          <a:p>
            <a:pPr lvl="0"/>
            <a:endParaRPr lang="es-CL"/>
          </a:p>
        </p:txBody>
      </p:sp>
      <p:sp>
        <p:nvSpPr>
          <p:cNvPr id="38" name="Marcador de texto 7">
            <a:extLst>
              <a:ext uri="{FF2B5EF4-FFF2-40B4-BE49-F238E27FC236}">
                <a16:creationId xmlns:a16="http://schemas.microsoft.com/office/drawing/2014/main" id="{0D82C36E-B07D-0A12-4D28-37831F7B38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54823" y="4540289"/>
            <a:ext cx="838800" cy="7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400" b="1" i="0">
                <a:solidFill>
                  <a:schemeClr val="bg1"/>
                </a:solidFill>
                <a:latin typeface="Aptos Black" panose="020F0502020204030204" pitchFamily="34" charset="0"/>
                <a:cs typeface="Aptos Black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04</a:t>
            </a:r>
          </a:p>
          <a:p>
            <a:pPr lvl="0"/>
            <a:endParaRPr lang="es-CL"/>
          </a:p>
        </p:txBody>
      </p:sp>
      <p:sp>
        <p:nvSpPr>
          <p:cNvPr id="39" name="Marcador de texto 7">
            <a:extLst>
              <a:ext uri="{FF2B5EF4-FFF2-40B4-BE49-F238E27FC236}">
                <a16:creationId xmlns:a16="http://schemas.microsoft.com/office/drawing/2014/main" id="{683E235D-A17B-0542-469B-2B13201BDC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5274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  <p:sp>
        <p:nvSpPr>
          <p:cNvPr id="41" name="Marcador de texto 7">
            <a:extLst>
              <a:ext uri="{FF2B5EF4-FFF2-40B4-BE49-F238E27FC236}">
                <a16:creationId xmlns:a16="http://schemas.microsoft.com/office/drawing/2014/main" id="{B1597E26-38FA-E669-2EBC-0A7D0F4CA3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276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  <p:sp>
        <p:nvSpPr>
          <p:cNvPr id="42" name="Marcador de texto 7">
            <a:extLst>
              <a:ext uri="{FF2B5EF4-FFF2-40B4-BE49-F238E27FC236}">
                <a16:creationId xmlns:a16="http://schemas.microsoft.com/office/drawing/2014/main" id="{8D498103-9E6A-0F7D-13B4-355EB22530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0676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  <p:sp>
        <p:nvSpPr>
          <p:cNvPr id="43" name="Marcador de texto 7">
            <a:extLst>
              <a:ext uri="{FF2B5EF4-FFF2-40B4-BE49-F238E27FC236}">
                <a16:creationId xmlns:a16="http://schemas.microsoft.com/office/drawing/2014/main" id="{6FD416A6-A9C6-035A-98BA-5B54B48215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4823" y="5330887"/>
            <a:ext cx="1980000" cy="432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 Capítulo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3141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3744E982-F521-0F97-97B3-B37E9FEA55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000" y="216000"/>
            <a:ext cx="6141223" cy="3765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CL" sz="3200" b="1" kern="1200" dirty="0">
                <a:solidFill>
                  <a:srgbClr val="54B5D6"/>
                </a:solidFill>
                <a:latin typeface="Aptos Black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3A4EBBCF-264B-CCAE-DF7C-0F029E46C0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000" y="680750"/>
            <a:ext cx="6141223" cy="37655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s-CL" sz="1800" b="1" kern="12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Subtítulo</a:t>
            </a:r>
            <a:endParaRPr lang="es-CL"/>
          </a:p>
        </p:txBody>
      </p:sp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9EE5F0EC-BF5B-BA3D-68C2-6B35B90866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999" y="1532255"/>
            <a:ext cx="11760001" cy="35198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 err="1"/>
              <a:t>Lorem</a:t>
            </a:r>
            <a:r>
              <a:rPr lang="es-MX"/>
              <a:t> </a:t>
            </a:r>
            <a:r>
              <a:rPr lang="es-MX" err="1"/>
              <a:t>ipsum</a:t>
            </a:r>
            <a:r>
              <a:rPr lang="es-MX"/>
              <a:t> dolor </a:t>
            </a:r>
            <a:r>
              <a:rPr lang="es-MX" err="1"/>
              <a:t>sit</a:t>
            </a:r>
            <a:r>
              <a:rPr lang="es-MX"/>
              <a:t> </a:t>
            </a:r>
            <a:r>
              <a:rPr lang="es-MX" err="1"/>
              <a:t>amet</a:t>
            </a:r>
            <a:r>
              <a:rPr lang="es-MX"/>
              <a:t>, </a:t>
            </a:r>
            <a:r>
              <a:rPr lang="es-MX" err="1"/>
              <a:t>consectetur</a:t>
            </a:r>
            <a:r>
              <a:rPr lang="es-MX"/>
              <a:t> </a:t>
            </a:r>
            <a:r>
              <a:rPr lang="es-MX" err="1"/>
              <a:t>adipiscing</a:t>
            </a:r>
            <a:r>
              <a:rPr lang="es-MX"/>
              <a:t> </a:t>
            </a:r>
            <a:r>
              <a:rPr lang="es-MX" err="1"/>
              <a:t>elit</a:t>
            </a:r>
            <a:r>
              <a:rPr lang="es-MX"/>
              <a:t>, sed do </a:t>
            </a:r>
            <a:r>
              <a:rPr lang="es-MX" err="1"/>
              <a:t>eiusmod</a:t>
            </a:r>
            <a:r>
              <a:rPr lang="es-MX"/>
              <a:t> </a:t>
            </a:r>
            <a:r>
              <a:rPr lang="es-MX" err="1"/>
              <a:t>tempor</a:t>
            </a:r>
            <a:r>
              <a:rPr lang="es-MX"/>
              <a:t> </a:t>
            </a:r>
            <a:r>
              <a:rPr lang="es-MX" err="1"/>
              <a:t>incididunt</a:t>
            </a:r>
            <a:r>
              <a:rPr lang="es-MX"/>
              <a:t> ut labore et </a:t>
            </a:r>
            <a:r>
              <a:rPr lang="es-MX" err="1"/>
              <a:t>dolore</a:t>
            </a:r>
            <a:r>
              <a:rPr lang="es-MX"/>
              <a:t> magna </a:t>
            </a:r>
            <a:r>
              <a:rPr lang="es-MX" err="1"/>
              <a:t>aliqua</a:t>
            </a:r>
            <a:r>
              <a:rPr lang="es-MX"/>
              <a:t>. Ut </a:t>
            </a:r>
            <a:r>
              <a:rPr lang="es-MX" err="1"/>
              <a:t>enim</a:t>
            </a:r>
            <a:r>
              <a:rPr lang="es-MX"/>
              <a:t> ad </a:t>
            </a:r>
            <a:r>
              <a:rPr lang="es-MX" err="1"/>
              <a:t>minim</a:t>
            </a:r>
            <a:r>
              <a:rPr lang="es-MX"/>
              <a:t> </a:t>
            </a:r>
            <a:r>
              <a:rPr lang="es-MX" err="1"/>
              <a:t>veniam</a:t>
            </a:r>
            <a:r>
              <a:rPr lang="es-MX"/>
              <a:t>, quis </a:t>
            </a:r>
            <a:r>
              <a:rPr lang="es-MX" err="1"/>
              <a:t>nostrud</a:t>
            </a:r>
            <a:r>
              <a:rPr lang="es-MX"/>
              <a:t> </a:t>
            </a:r>
            <a:r>
              <a:rPr lang="es-MX" err="1"/>
              <a:t>exercitation</a:t>
            </a:r>
            <a:r>
              <a:rPr lang="es-MX"/>
              <a:t> </a:t>
            </a:r>
            <a:r>
              <a:rPr lang="es-MX" err="1"/>
              <a:t>ullamco</a:t>
            </a:r>
            <a:r>
              <a:rPr lang="es-MX"/>
              <a:t> </a:t>
            </a:r>
            <a:r>
              <a:rPr lang="es-MX" err="1"/>
              <a:t>laboris</a:t>
            </a:r>
            <a:r>
              <a:rPr lang="es-MX"/>
              <a:t> </a:t>
            </a:r>
            <a:r>
              <a:rPr lang="es-MX" err="1"/>
              <a:t>nisi</a:t>
            </a:r>
            <a:r>
              <a:rPr lang="es-MX"/>
              <a:t> ut </a:t>
            </a:r>
            <a:r>
              <a:rPr lang="es-MX" err="1"/>
              <a:t>aliquip</a:t>
            </a:r>
            <a:r>
              <a:rPr lang="es-MX"/>
              <a:t> ex </a:t>
            </a:r>
            <a:r>
              <a:rPr lang="es-MX" err="1"/>
              <a:t>ea</a:t>
            </a:r>
            <a:r>
              <a:rPr lang="es-MX"/>
              <a:t> commodo </a:t>
            </a:r>
            <a:r>
              <a:rPr lang="es-MX" err="1"/>
              <a:t>consequat</a:t>
            </a:r>
            <a:r>
              <a:rPr lang="es-MX"/>
              <a:t>. </a:t>
            </a:r>
            <a:r>
              <a:rPr lang="es-MX" err="1"/>
              <a:t>Duis</a:t>
            </a:r>
            <a:r>
              <a:rPr lang="es-MX"/>
              <a:t> </a:t>
            </a:r>
            <a:r>
              <a:rPr lang="es-MX" err="1"/>
              <a:t>aute</a:t>
            </a:r>
            <a:r>
              <a:rPr lang="es-MX"/>
              <a:t> </a:t>
            </a:r>
            <a:r>
              <a:rPr lang="es-MX" err="1"/>
              <a:t>irure</a:t>
            </a:r>
            <a:r>
              <a:rPr lang="es-MX"/>
              <a:t> dolor in </a:t>
            </a:r>
            <a:r>
              <a:rPr lang="es-MX" err="1"/>
              <a:t>reprehenderit</a:t>
            </a:r>
            <a:r>
              <a:rPr lang="es-MX"/>
              <a:t> in </a:t>
            </a:r>
            <a:r>
              <a:rPr lang="es-MX" err="1"/>
              <a:t>voluptate</a:t>
            </a:r>
            <a:r>
              <a:rPr lang="es-MX"/>
              <a:t> </a:t>
            </a:r>
            <a:r>
              <a:rPr lang="es-MX" err="1"/>
              <a:t>velit</a:t>
            </a:r>
            <a:r>
              <a:rPr lang="es-MX"/>
              <a:t> </a:t>
            </a:r>
            <a:r>
              <a:rPr lang="es-MX" err="1"/>
              <a:t>esse</a:t>
            </a:r>
            <a:r>
              <a:rPr lang="es-MX"/>
              <a:t> </a:t>
            </a:r>
            <a:r>
              <a:rPr lang="es-MX" err="1"/>
              <a:t>cillum</a:t>
            </a:r>
            <a:r>
              <a:rPr lang="es-MX"/>
              <a:t> </a:t>
            </a:r>
            <a:r>
              <a:rPr lang="es-MX" err="1"/>
              <a:t>dolore</a:t>
            </a:r>
            <a:r>
              <a:rPr lang="es-MX"/>
              <a:t> </a:t>
            </a:r>
            <a:r>
              <a:rPr lang="es-MX" err="1"/>
              <a:t>eu</a:t>
            </a:r>
            <a:r>
              <a:rPr lang="es-MX"/>
              <a:t> </a:t>
            </a:r>
            <a:r>
              <a:rPr lang="es-MX" err="1"/>
              <a:t>fugiat</a:t>
            </a:r>
            <a:r>
              <a:rPr lang="es-MX"/>
              <a:t> </a:t>
            </a:r>
            <a:r>
              <a:rPr lang="es-MX" err="1"/>
              <a:t>nulla</a:t>
            </a:r>
            <a:r>
              <a:rPr lang="es-MX"/>
              <a:t> </a:t>
            </a:r>
            <a:r>
              <a:rPr lang="es-MX" err="1"/>
              <a:t>pariatur</a:t>
            </a:r>
            <a:r>
              <a:rPr lang="es-MX"/>
              <a:t>. </a:t>
            </a:r>
            <a:r>
              <a:rPr lang="es-MX" err="1"/>
              <a:t>Excepteur</a:t>
            </a:r>
            <a:r>
              <a:rPr lang="es-MX"/>
              <a:t> </a:t>
            </a:r>
            <a:r>
              <a:rPr lang="es-MX" err="1"/>
              <a:t>sint</a:t>
            </a:r>
            <a:r>
              <a:rPr lang="es-MX"/>
              <a:t> </a:t>
            </a:r>
            <a:r>
              <a:rPr lang="es-MX" err="1"/>
              <a:t>occaecat</a:t>
            </a:r>
            <a:r>
              <a:rPr lang="es-MX"/>
              <a:t> </a:t>
            </a:r>
            <a:r>
              <a:rPr lang="es-MX" err="1"/>
              <a:t>cupidatat</a:t>
            </a:r>
            <a:r>
              <a:rPr lang="es-MX"/>
              <a:t> non </a:t>
            </a:r>
            <a:r>
              <a:rPr lang="es-MX" err="1"/>
              <a:t>proident</a:t>
            </a:r>
            <a:r>
              <a:rPr lang="es-MX"/>
              <a:t>, sunt in culpa qui </a:t>
            </a:r>
            <a:r>
              <a:rPr lang="es-MX" err="1"/>
              <a:t>officia</a:t>
            </a:r>
            <a:r>
              <a:rPr lang="es-MX"/>
              <a:t> </a:t>
            </a:r>
            <a:r>
              <a:rPr lang="es-MX" err="1"/>
              <a:t>deserunt</a:t>
            </a:r>
            <a:r>
              <a:rPr lang="es-MX"/>
              <a:t> </a:t>
            </a:r>
            <a:r>
              <a:rPr lang="es-MX" err="1"/>
              <a:t>mollit</a:t>
            </a:r>
            <a:r>
              <a:rPr lang="es-MX"/>
              <a:t> </a:t>
            </a:r>
            <a:r>
              <a:rPr lang="es-MX" err="1"/>
              <a:t>anim</a:t>
            </a:r>
            <a:r>
              <a:rPr lang="es-MX"/>
              <a:t> id </a:t>
            </a:r>
            <a:r>
              <a:rPr lang="es-MX" err="1"/>
              <a:t>est</a:t>
            </a:r>
            <a:r>
              <a:rPr lang="es-MX"/>
              <a:t> </a:t>
            </a:r>
            <a:r>
              <a:rPr lang="es-MX" err="1"/>
              <a:t>laborum</a:t>
            </a:r>
            <a:r>
              <a:rPr lang="es-MX"/>
              <a:t>.</a:t>
            </a:r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0D4F1A2-C269-6CEB-F859-126C644A94DA}"/>
              </a:ext>
            </a:extLst>
          </p:cNvPr>
          <p:cNvSpPr txBox="1"/>
          <p:nvPr userDrawn="1"/>
        </p:nvSpPr>
        <p:spPr>
          <a:xfrm>
            <a:off x="11633559" y="6476315"/>
            <a:ext cx="47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C876398A-BA42-4BB2-872D-756486B0B074}" type="slidenum">
              <a:rPr lang="es-CL" sz="1400" b="0" kern="120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pPr algn="ctr"/>
              <a:t>‹Nº›</a:t>
            </a:fld>
            <a:endParaRPr lang="es-CL" sz="1400" b="0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2" descr="Colbún">
            <a:extLst>
              <a:ext uri="{FF2B5EF4-FFF2-40B4-BE49-F238E27FC236}">
                <a16:creationId xmlns:a16="http://schemas.microsoft.com/office/drawing/2014/main" id="{AAA80587-24E8-EF32-7E9A-7B104651C9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998" y="180000"/>
            <a:ext cx="1440000" cy="4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EA36373-524D-2DD2-EF8C-91AEF847C035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86000"/>
            <a:ext cx="12192000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89505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9A4C829E-C603-2407-AA91-D1C2EDAE9B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96000" y="3022185"/>
            <a:ext cx="3600000" cy="8136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748CE2-08B8-F1B7-332A-C2FDD482EDA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50000"/>
            <a:ext cx="12192000" cy="1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385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3744E982-F521-0F97-97B3-B37E9FEA55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5388" y="3052445"/>
            <a:ext cx="6141223" cy="3765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CL" sz="3200" b="1" kern="1200" dirty="0">
                <a:solidFill>
                  <a:srgbClr val="54B5D6"/>
                </a:solidFill>
                <a:latin typeface="Aptos Black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Título</a:t>
            </a:r>
            <a:endParaRPr lang="es-CL"/>
          </a:p>
        </p:txBody>
      </p:sp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3A4EBBCF-264B-CCAE-DF7C-0F029E46C0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5387" y="3519000"/>
            <a:ext cx="6141223" cy="376556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lang="es-CL" sz="1800" b="1" kern="12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MX"/>
              <a:t>Subtítulo</a:t>
            </a:r>
            <a:endParaRPr lang="es-CL"/>
          </a:p>
        </p:txBody>
      </p:sp>
      <p:pic>
        <p:nvPicPr>
          <p:cNvPr id="11" name="Picture 2" descr="Colbún">
            <a:extLst>
              <a:ext uri="{FF2B5EF4-FFF2-40B4-BE49-F238E27FC236}">
                <a16:creationId xmlns:a16="http://schemas.microsoft.com/office/drawing/2014/main" id="{AAA80587-24E8-EF32-7E9A-7B104651C9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998" y="180000"/>
            <a:ext cx="1440000" cy="4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EA36373-524D-2DD2-EF8C-91AEF847C035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86000"/>
            <a:ext cx="12192000" cy="72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62A46F4-38E9-AE69-507D-D99EB83EEA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2147" y="-1101090"/>
            <a:ext cx="360000" cy="360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9C7A392-CC5D-0974-4D5B-4B89A4311A0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2147" y="-713351"/>
            <a:ext cx="360000" cy="360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9726B25-4FD8-BF19-EDE0-973A5F4CCBD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6978" y="-694302"/>
            <a:ext cx="324000" cy="324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DD58989-8065-07D9-E462-8EA1F4480D1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83163" y="-1083090"/>
            <a:ext cx="324000" cy="324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BE4D27F-3A09-ACFF-3652-AF7B068B54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6271" y="-212984"/>
            <a:ext cx="6415226" cy="1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14022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N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1"/>
            <a:ext cx="12192000" cy="160819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0630697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657A50-17AA-1DB1-2B5B-5942E04B6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471BF56A-6B0E-A72E-7082-4B156017F6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278" y="1457562"/>
            <a:ext cx="3240002" cy="762123"/>
          </a:xfrm>
        </p:spPr>
        <p:txBody>
          <a:bodyPr anchor="b">
            <a:no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pic>
        <p:nvPicPr>
          <p:cNvPr id="17" name="Imagen" descr="Imagen">
            <a:extLst>
              <a:ext uri="{FF2B5EF4-FFF2-40B4-BE49-F238E27FC236}">
                <a16:creationId xmlns:a16="http://schemas.microsoft.com/office/drawing/2014/main" id="{5F125F1A-64EF-42C8-A594-6F02BF9A3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6"/>
            <a:ext cx="12192000" cy="160818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Marcador de contenido 19">
            <a:extLst>
              <a:ext uri="{FF2B5EF4-FFF2-40B4-BE49-F238E27FC236}">
                <a16:creationId xmlns:a16="http://schemas.microsoft.com/office/drawing/2014/main" id="{1CCB868B-BC20-0176-5A7D-6E51F1A6016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49278" y="3236260"/>
            <a:ext cx="3060000" cy="245234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1" name="Marcador de contenido 19">
            <a:extLst>
              <a:ext uri="{FF2B5EF4-FFF2-40B4-BE49-F238E27FC236}">
                <a16:creationId xmlns:a16="http://schemas.microsoft.com/office/drawing/2014/main" id="{4D07436E-0499-F389-D45F-7E155F4C6F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62880" y="3236260"/>
            <a:ext cx="3060000" cy="245234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Marcador de contenido 19">
            <a:extLst>
              <a:ext uri="{FF2B5EF4-FFF2-40B4-BE49-F238E27FC236}">
                <a16:creationId xmlns:a16="http://schemas.microsoft.com/office/drawing/2014/main" id="{55809380-B25B-86AD-8781-174CCA5D3E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76480" y="3236260"/>
            <a:ext cx="3060000" cy="245234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Marcador de texto 6" descr="Bajada de título de la lámina">
            <a:extLst>
              <a:ext uri="{FF2B5EF4-FFF2-40B4-BE49-F238E27FC236}">
                <a16:creationId xmlns:a16="http://schemas.microsoft.com/office/drawing/2014/main" id="{2D9B0C7B-8499-D32C-80FB-67049F31F3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278" y="2260513"/>
            <a:ext cx="3240002" cy="37320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CL"/>
              <a:t>Bajada de título de la lámina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9022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  <p15:guide id="3" pos="779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pos="6903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657A50-17AA-1DB1-2B5B-5942E04B6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‹Nº›</a:t>
            </a:fld>
            <a:endParaRPr lang="es-ES" dirty="0"/>
          </a:p>
        </p:txBody>
      </p:sp>
      <p:pic>
        <p:nvPicPr>
          <p:cNvPr id="17" name="Imagen" descr="Imagen">
            <a:extLst>
              <a:ext uri="{FF2B5EF4-FFF2-40B4-BE49-F238E27FC236}">
                <a16:creationId xmlns:a16="http://schemas.microsoft.com/office/drawing/2014/main" id="{5F125F1A-64EF-42C8-A594-6F02BF9A3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6"/>
            <a:ext cx="12192000" cy="16081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ítulo 15">
            <a:extLst>
              <a:ext uri="{FF2B5EF4-FFF2-40B4-BE49-F238E27FC236}">
                <a16:creationId xmlns:a16="http://schemas.microsoft.com/office/drawing/2014/main" id="{4338936C-F7AA-8AB5-353C-1E5EDA63A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278" y="1457562"/>
            <a:ext cx="3240002" cy="762123"/>
          </a:xfrm>
        </p:spPr>
        <p:txBody>
          <a:bodyPr anchor="b">
            <a:no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sp>
        <p:nvSpPr>
          <p:cNvPr id="4" name="Marcador de texto 6" descr="Bajada de título de la lámina">
            <a:extLst>
              <a:ext uri="{FF2B5EF4-FFF2-40B4-BE49-F238E27FC236}">
                <a16:creationId xmlns:a16="http://schemas.microsoft.com/office/drawing/2014/main" id="{166A16A2-215E-74F5-9C0F-502D29807F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9278" y="2260513"/>
            <a:ext cx="3240002" cy="37320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CL"/>
              <a:t>Bajada de título de la lámina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1418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  <p15:guide id="3" pos="779">
          <p15:clr>
            <a:srgbClr val="FBAE40"/>
          </p15:clr>
        </p15:guide>
        <p15:guide id="5" pos="690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NDO BLANCO y LO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460170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NDO BLANCO LO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6"/>
            <a:ext cx="12192000" cy="160818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3" name="Marcador de texto 6" descr="Bajada de título de la lámina">
            <a:extLst>
              <a:ext uri="{FF2B5EF4-FFF2-40B4-BE49-F238E27FC236}">
                <a16:creationId xmlns:a16="http://schemas.microsoft.com/office/drawing/2014/main" id="{D5B2AF7C-67A0-D47F-39BD-C12B2F5D17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49278" y="2260513"/>
            <a:ext cx="3240002" cy="37320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CL"/>
              <a:t>Bajada de título de la lámina</a:t>
            </a:r>
            <a:endParaRPr lang="es-ES"/>
          </a:p>
        </p:txBody>
      </p:sp>
      <p:sp>
        <p:nvSpPr>
          <p:cNvPr id="4" name="Título 15">
            <a:extLst>
              <a:ext uri="{FF2B5EF4-FFF2-40B4-BE49-F238E27FC236}">
                <a16:creationId xmlns:a16="http://schemas.microsoft.com/office/drawing/2014/main" id="{E59B22B4-CAEB-7984-E4A6-E1C8B7970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278" y="1457562"/>
            <a:ext cx="3240002" cy="762123"/>
          </a:xfrm>
        </p:spPr>
        <p:txBody>
          <a:bodyPr anchor="b">
            <a:no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37394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NDO BLANCO LO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6"/>
            <a:ext cx="12192000" cy="160818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71597E6-E0AB-83F5-4005-A99F90B5E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044" y="539752"/>
            <a:ext cx="3240002" cy="705887"/>
          </a:xfrm>
        </p:spPr>
        <p:txBody>
          <a:bodyPr anchor="b">
            <a:norm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sp>
        <p:nvSpPr>
          <p:cNvPr id="5" name="Marcador de texto 6" descr="Bajada de título de la lámina">
            <a:extLst>
              <a:ext uri="{FF2B5EF4-FFF2-40B4-BE49-F238E27FC236}">
                <a16:creationId xmlns:a16="http://schemas.microsoft.com/office/drawing/2014/main" id="{C9A852F8-A8D4-979E-F58C-FD834BB4F5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44044" y="1271397"/>
            <a:ext cx="3240002" cy="37320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CL"/>
              <a:t>Bajada de título de la lámina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62434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B657A50-17AA-1DB1-2B5B-5942E04B6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" name="Título 15">
            <a:extLst>
              <a:ext uri="{FF2B5EF4-FFF2-40B4-BE49-F238E27FC236}">
                <a16:creationId xmlns:a16="http://schemas.microsoft.com/office/drawing/2014/main" id="{4338936C-F7AA-8AB5-353C-1E5EDA63A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7328" y="1276587"/>
            <a:ext cx="3240002" cy="762123"/>
          </a:xfrm>
        </p:spPr>
        <p:txBody>
          <a:bodyPr anchor="b">
            <a:no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pic>
        <p:nvPicPr>
          <p:cNvPr id="6" name="Imagen" descr="Imagen">
            <a:extLst>
              <a:ext uri="{FF2B5EF4-FFF2-40B4-BE49-F238E27FC236}">
                <a16:creationId xmlns:a16="http://schemas.microsoft.com/office/drawing/2014/main" id="{145A201F-A191-1F78-0625-FC09FE2FE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799"/>
            <a:ext cx="12192000" cy="762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3032925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  <p15:guide id="3" pos="551">
          <p15:clr>
            <a:srgbClr val="FBAE40"/>
          </p15:clr>
        </p15:guide>
        <p15:guide id="5" pos="690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FONDO BLANCO LOOGO 1 sin lin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38104" y="6478590"/>
            <a:ext cx="315792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4AB5A8F-665D-1374-32B2-9EC7CF9A2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6669" y="333374"/>
            <a:ext cx="9400331" cy="647701"/>
          </a:xfrm>
        </p:spPr>
        <p:txBody>
          <a:bodyPr anchor="t">
            <a:norm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pic>
        <p:nvPicPr>
          <p:cNvPr id="5" name="Imagen" descr="Imagen">
            <a:extLst>
              <a:ext uri="{FF2B5EF4-FFF2-40B4-BE49-F238E27FC236}">
                <a16:creationId xmlns:a16="http://schemas.microsoft.com/office/drawing/2014/main" id="{8A428CB0-0429-8909-3753-D452A6665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799"/>
            <a:ext cx="12192000" cy="762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859850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orient="horz" pos="4201">
          <p15:clr>
            <a:srgbClr val="FBAE40"/>
          </p15:clr>
        </p15:guide>
        <p15:guide id="5" pos="7469">
          <p15:clr>
            <a:srgbClr val="FBAE40"/>
          </p15:clr>
        </p15:guide>
        <p15:guide id="7" orient="horz" pos="618">
          <p15:clr>
            <a:srgbClr val="FBAE40"/>
          </p15:clr>
        </p15:guide>
        <p15:guide id="8" orient="horz" pos="1026">
          <p15:clr>
            <a:srgbClr val="FBAE40"/>
          </p15:clr>
        </p15:guide>
        <p15:guide id="9" pos="55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ONDO BLANCO LO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71597E6-E0AB-83F5-4005-A99F90B5E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2" y="317220"/>
            <a:ext cx="9469437" cy="373208"/>
          </a:xfrm>
        </p:spPr>
        <p:txBody>
          <a:bodyPr anchor="t">
            <a:norm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sp>
        <p:nvSpPr>
          <p:cNvPr id="5" name="Marcador de texto 6" descr="Bajada de título de la lámina">
            <a:extLst>
              <a:ext uri="{FF2B5EF4-FFF2-40B4-BE49-F238E27FC236}">
                <a16:creationId xmlns:a16="http://schemas.microsoft.com/office/drawing/2014/main" id="{C9A852F8-A8D4-979E-F58C-FD834BB4F5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4712" y="813670"/>
            <a:ext cx="9469437" cy="45474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CL"/>
              <a:t>Bajada de título de la lámina</a:t>
            </a:r>
            <a:endParaRPr lang="es-ES"/>
          </a:p>
        </p:txBody>
      </p:sp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562542E5-5766-9D6C-3E42-9EF6968E8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799"/>
            <a:ext cx="12192000" cy="762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2093880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55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FONDO BLANCO LO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71597E6-E0AB-83F5-4005-A99F90B5E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17219"/>
            <a:ext cx="9999662" cy="663856"/>
          </a:xfrm>
        </p:spPr>
        <p:txBody>
          <a:bodyPr anchor="t">
            <a:norm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562542E5-5766-9D6C-3E42-9EF6968E8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799"/>
            <a:ext cx="12192000" cy="762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6162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N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14146"/>
            <a:ext cx="12192000" cy="160818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695185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NDO BLANC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igura"/>
          <p:cNvSpPr/>
          <p:nvPr/>
        </p:nvSpPr>
        <p:spPr>
          <a:xfrm>
            <a:off x="938972" y="448652"/>
            <a:ext cx="7372290" cy="59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523" extrusionOk="0">
                <a:moveTo>
                  <a:pt x="20712" y="1796"/>
                </a:moveTo>
                <a:cubicBezTo>
                  <a:pt x="21129" y="1967"/>
                  <a:pt x="21561" y="2245"/>
                  <a:pt x="21563" y="2760"/>
                </a:cubicBezTo>
                <a:cubicBezTo>
                  <a:pt x="21564" y="3238"/>
                  <a:pt x="21286" y="3483"/>
                  <a:pt x="20890" y="3475"/>
                </a:cubicBezTo>
                <a:cubicBezTo>
                  <a:pt x="20677" y="3471"/>
                  <a:pt x="20463" y="3382"/>
                  <a:pt x="20243" y="3293"/>
                </a:cubicBezTo>
                <a:cubicBezTo>
                  <a:pt x="19950" y="3175"/>
                  <a:pt x="19648" y="3080"/>
                  <a:pt x="19346" y="2990"/>
                </a:cubicBezTo>
                <a:cubicBezTo>
                  <a:pt x="19041" y="2900"/>
                  <a:pt x="18735" y="2816"/>
                  <a:pt x="18427" y="2745"/>
                </a:cubicBezTo>
                <a:cubicBezTo>
                  <a:pt x="18703" y="2859"/>
                  <a:pt x="18894" y="3173"/>
                  <a:pt x="18907" y="3533"/>
                </a:cubicBezTo>
                <a:cubicBezTo>
                  <a:pt x="18917" y="3833"/>
                  <a:pt x="18796" y="4122"/>
                  <a:pt x="18574" y="4238"/>
                </a:cubicBezTo>
                <a:cubicBezTo>
                  <a:pt x="18518" y="4267"/>
                  <a:pt x="18459" y="4283"/>
                  <a:pt x="18400" y="4296"/>
                </a:cubicBezTo>
                <a:cubicBezTo>
                  <a:pt x="18120" y="4356"/>
                  <a:pt x="17833" y="4351"/>
                  <a:pt x="17554" y="4283"/>
                </a:cubicBezTo>
                <a:cubicBezTo>
                  <a:pt x="17858" y="4375"/>
                  <a:pt x="18164" y="4455"/>
                  <a:pt x="18472" y="4521"/>
                </a:cubicBezTo>
                <a:cubicBezTo>
                  <a:pt x="18631" y="4555"/>
                  <a:pt x="18794" y="4588"/>
                  <a:pt x="18955" y="4628"/>
                </a:cubicBezTo>
                <a:cubicBezTo>
                  <a:pt x="19116" y="4668"/>
                  <a:pt x="19275" y="4714"/>
                  <a:pt x="19431" y="4751"/>
                </a:cubicBezTo>
                <a:cubicBezTo>
                  <a:pt x="19670" y="4807"/>
                  <a:pt x="19919" y="4855"/>
                  <a:pt x="20103" y="5051"/>
                </a:cubicBezTo>
                <a:cubicBezTo>
                  <a:pt x="20219" y="5174"/>
                  <a:pt x="20296" y="5349"/>
                  <a:pt x="20282" y="5536"/>
                </a:cubicBezTo>
                <a:cubicBezTo>
                  <a:pt x="20275" y="5631"/>
                  <a:pt x="20245" y="5719"/>
                  <a:pt x="20190" y="5782"/>
                </a:cubicBezTo>
                <a:cubicBezTo>
                  <a:pt x="20075" y="5912"/>
                  <a:pt x="19903" y="5894"/>
                  <a:pt x="19745" y="5868"/>
                </a:cubicBezTo>
                <a:cubicBezTo>
                  <a:pt x="19666" y="5855"/>
                  <a:pt x="19586" y="5843"/>
                  <a:pt x="19507" y="5827"/>
                </a:cubicBezTo>
                <a:cubicBezTo>
                  <a:pt x="19286" y="5783"/>
                  <a:pt x="19068" y="5715"/>
                  <a:pt x="18849" y="5662"/>
                </a:cubicBezTo>
                <a:cubicBezTo>
                  <a:pt x="18629" y="5609"/>
                  <a:pt x="18407" y="5572"/>
                  <a:pt x="18185" y="5538"/>
                </a:cubicBezTo>
                <a:cubicBezTo>
                  <a:pt x="17737" y="5470"/>
                  <a:pt x="17288" y="5414"/>
                  <a:pt x="16838" y="5390"/>
                </a:cubicBezTo>
                <a:cubicBezTo>
                  <a:pt x="15893" y="5341"/>
                  <a:pt x="14936" y="5435"/>
                  <a:pt x="14053" y="5872"/>
                </a:cubicBezTo>
                <a:cubicBezTo>
                  <a:pt x="13269" y="6262"/>
                  <a:pt x="12577" y="6915"/>
                  <a:pt x="12172" y="7827"/>
                </a:cubicBezTo>
                <a:cubicBezTo>
                  <a:pt x="11975" y="8270"/>
                  <a:pt x="11855" y="8756"/>
                  <a:pt x="11841" y="9256"/>
                </a:cubicBezTo>
                <a:cubicBezTo>
                  <a:pt x="11828" y="9719"/>
                  <a:pt x="11907" y="10179"/>
                  <a:pt x="12047" y="10612"/>
                </a:cubicBezTo>
                <a:cubicBezTo>
                  <a:pt x="12209" y="11108"/>
                  <a:pt x="12446" y="11556"/>
                  <a:pt x="12728" y="11959"/>
                </a:cubicBezTo>
                <a:cubicBezTo>
                  <a:pt x="13239" y="12689"/>
                  <a:pt x="13913" y="13372"/>
                  <a:pt x="13883" y="14338"/>
                </a:cubicBezTo>
                <a:cubicBezTo>
                  <a:pt x="13874" y="14630"/>
                  <a:pt x="13792" y="14914"/>
                  <a:pt x="13647" y="15150"/>
                </a:cubicBezTo>
                <a:cubicBezTo>
                  <a:pt x="13536" y="15330"/>
                  <a:pt x="13396" y="15471"/>
                  <a:pt x="13237" y="15565"/>
                </a:cubicBezTo>
                <a:cubicBezTo>
                  <a:pt x="13053" y="15674"/>
                  <a:pt x="12850" y="15719"/>
                  <a:pt x="12648" y="15726"/>
                </a:cubicBezTo>
                <a:cubicBezTo>
                  <a:pt x="12396" y="15736"/>
                  <a:pt x="12141" y="15688"/>
                  <a:pt x="11893" y="15580"/>
                </a:cubicBezTo>
                <a:lnTo>
                  <a:pt x="15140" y="17885"/>
                </a:lnTo>
                <a:cubicBezTo>
                  <a:pt x="15443" y="18221"/>
                  <a:pt x="15619" y="18674"/>
                  <a:pt x="15656" y="19146"/>
                </a:cubicBezTo>
                <a:cubicBezTo>
                  <a:pt x="15694" y="19623"/>
                  <a:pt x="15589" y="20112"/>
                  <a:pt x="15356" y="20533"/>
                </a:cubicBezTo>
                <a:cubicBezTo>
                  <a:pt x="15120" y="20959"/>
                  <a:pt x="14782" y="21259"/>
                  <a:pt x="14404" y="21410"/>
                </a:cubicBezTo>
                <a:cubicBezTo>
                  <a:pt x="13999" y="21571"/>
                  <a:pt x="13557" y="21558"/>
                  <a:pt x="13137" y="21390"/>
                </a:cubicBezTo>
                <a:cubicBezTo>
                  <a:pt x="12863" y="21281"/>
                  <a:pt x="12612" y="21112"/>
                  <a:pt x="12357" y="20953"/>
                </a:cubicBezTo>
                <a:cubicBezTo>
                  <a:pt x="12096" y="20790"/>
                  <a:pt x="11831" y="20637"/>
                  <a:pt x="11569" y="20473"/>
                </a:cubicBezTo>
                <a:cubicBezTo>
                  <a:pt x="11078" y="20164"/>
                  <a:pt x="10599" y="19813"/>
                  <a:pt x="10136" y="19440"/>
                </a:cubicBezTo>
                <a:cubicBezTo>
                  <a:pt x="9176" y="18668"/>
                  <a:pt x="8272" y="17794"/>
                  <a:pt x="7435" y="16828"/>
                </a:cubicBezTo>
                <a:cubicBezTo>
                  <a:pt x="7617" y="17128"/>
                  <a:pt x="7768" y="17455"/>
                  <a:pt x="7886" y="17801"/>
                </a:cubicBezTo>
                <a:cubicBezTo>
                  <a:pt x="8056" y="18304"/>
                  <a:pt x="8152" y="18841"/>
                  <a:pt x="8034" y="19344"/>
                </a:cubicBezTo>
                <a:cubicBezTo>
                  <a:pt x="7969" y="19622"/>
                  <a:pt x="7845" y="19867"/>
                  <a:pt x="7685" y="20076"/>
                </a:cubicBezTo>
                <a:cubicBezTo>
                  <a:pt x="7526" y="20283"/>
                  <a:pt x="7331" y="20457"/>
                  <a:pt x="7114" y="20585"/>
                </a:cubicBezTo>
                <a:cubicBezTo>
                  <a:pt x="6422" y="20994"/>
                  <a:pt x="5611" y="20921"/>
                  <a:pt x="4974" y="20392"/>
                </a:cubicBezTo>
                <a:cubicBezTo>
                  <a:pt x="3794" y="19178"/>
                  <a:pt x="2795" y="17808"/>
                  <a:pt x="1974" y="16320"/>
                </a:cubicBezTo>
                <a:cubicBezTo>
                  <a:pt x="1145" y="14818"/>
                  <a:pt x="479" y="13167"/>
                  <a:pt x="165" y="11381"/>
                </a:cubicBezTo>
                <a:cubicBezTo>
                  <a:pt x="32" y="10629"/>
                  <a:pt x="-36" y="9863"/>
                  <a:pt x="20" y="9105"/>
                </a:cubicBezTo>
                <a:cubicBezTo>
                  <a:pt x="76" y="8342"/>
                  <a:pt x="258" y="7601"/>
                  <a:pt x="521" y="6891"/>
                </a:cubicBezTo>
                <a:cubicBezTo>
                  <a:pt x="1063" y="5433"/>
                  <a:pt x="1938" y="4148"/>
                  <a:pt x="3028" y="3124"/>
                </a:cubicBezTo>
                <a:cubicBezTo>
                  <a:pt x="4369" y="1866"/>
                  <a:pt x="5904" y="1114"/>
                  <a:pt x="7493" y="644"/>
                </a:cubicBezTo>
                <a:cubicBezTo>
                  <a:pt x="9146" y="156"/>
                  <a:pt x="10864" y="-29"/>
                  <a:pt x="12556" y="4"/>
                </a:cubicBezTo>
                <a:cubicBezTo>
                  <a:pt x="13929" y="31"/>
                  <a:pt x="15304" y="200"/>
                  <a:pt x="16667" y="504"/>
                </a:cubicBezTo>
                <a:cubicBezTo>
                  <a:pt x="18028" y="807"/>
                  <a:pt x="19377" y="1246"/>
                  <a:pt x="20712" y="179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95">
              <a:lnSpc>
                <a:spcPct val="100000"/>
              </a:lnSpc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/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sp>
        <p:nvSpPr>
          <p:cNvPr id="5" name="Título 15">
            <a:extLst>
              <a:ext uri="{FF2B5EF4-FFF2-40B4-BE49-F238E27FC236}">
                <a16:creationId xmlns:a16="http://schemas.microsoft.com/office/drawing/2014/main" id="{B52BEFC0-7182-6743-48E0-FD2A0A46A9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2326" y="2759072"/>
            <a:ext cx="3193666" cy="593731"/>
          </a:xfrm>
        </p:spPr>
        <p:txBody>
          <a:bodyPr anchor="b">
            <a:noAutofit/>
          </a:bodyPr>
          <a:lstStyle>
            <a:lvl1pPr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sp>
        <p:nvSpPr>
          <p:cNvPr id="7" name="Marcador de texto 6" descr="Bajada de título de la lámina">
            <a:extLst>
              <a:ext uri="{FF2B5EF4-FFF2-40B4-BE49-F238E27FC236}">
                <a16:creationId xmlns:a16="http://schemas.microsoft.com/office/drawing/2014/main" id="{A36ADBCC-3077-1FD0-F50D-011C353ED9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72326" y="3429000"/>
            <a:ext cx="3244851" cy="57269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CL"/>
              <a:t>Bajada de título de la lámina</a:t>
            </a:r>
            <a:endParaRPr lang="es-ES"/>
          </a:p>
        </p:txBody>
      </p:sp>
      <p:sp>
        <p:nvSpPr>
          <p:cNvPr id="8" name="Marcador de contenido 19">
            <a:extLst>
              <a:ext uri="{FF2B5EF4-FFF2-40B4-BE49-F238E27FC236}">
                <a16:creationId xmlns:a16="http://schemas.microsoft.com/office/drawing/2014/main" id="{B5957A67-AB2F-B921-11C9-A4F93C313C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172326" y="4670617"/>
            <a:ext cx="4154267" cy="134470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04060108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FONDO BLANC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igura"/>
          <p:cNvSpPr/>
          <p:nvPr/>
        </p:nvSpPr>
        <p:spPr>
          <a:xfrm>
            <a:off x="938972" y="448652"/>
            <a:ext cx="7372290" cy="59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523" extrusionOk="0">
                <a:moveTo>
                  <a:pt x="20712" y="1796"/>
                </a:moveTo>
                <a:cubicBezTo>
                  <a:pt x="21129" y="1967"/>
                  <a:pt x="21561" y="2245"/>
                  <a:pt x="21563" y="2760"/>
                </a:cubicBezTo>
                <a:cubicBezTo>
                  <a:pt x="21564" y="3238"/>
                  <a:pt x="21286" y="3483"/>
                  <a:pt x="20890" y="3475"/>
                </a:cubicBezTo>
                <a:cubicBezTo>
                  <a:pt x="20677" y="3471"/>
                  <a:pt x="20463" y="3382"/>
                  <a:pt x="20243" y="3293"/>
                </a:cubicBezTo>
                <a:cubicBezTo>
                  <a:pt x="19950" y="3175"/>
                  <a:pt x="19648" y="3080"/>
                  <a:pt x="19346" y="2990"/>
                </a:cubicBezTo>
                <a:cubicBezTo>
                  <a:pt x="19041" y="2900"/>
                  <a:pt x="18735" y="2816"/>
                  <a:pt x="18427" y="2745"/>
                </a:cubicBezTo>
                <a:cubicBezTo>
                  <a:pt x="18703" y="2859"/>
                  <a:pt x="18894" y="3173"/>
                  <a:pt x="18907" y="3533"/>
                </a:cubicBezTo>
                <a:cubicBezTo>
                  <a:pt x="18917" y="3833"/>
                  <a:pt x="18796" y="4122"/>
                  <a:pt x="18574" y="4238"/>
                </a:cubicBezTo>
                <a:cubicBezTo>
                  <a:pt x="18518" y="4267"/>
                  <a:pt x="18459" y="4283"/>
                  <a:pt x="18400" y="4296"/>
                </a:cubicBezTo>
                <a:cubicBezTo>
                  <a:pt x="18120" y="4356"/>
                  <a:pt x="17833" y="4351"/>
                  <a:pt x="17554" y="4283"/>
                </a:cubicBezTo>
                <a:cubicBezTo>
                  <a:pt x="17858" y="4375"/>
                  <a:pt x="18164" y="4455"/>
                  <a:pt x="18472" y="4521"/>
                </a:cubicBezTo>
                <a:cubicBezTo>
                  <a:pt x="18631" y="4555"/>
                  <a:pt x="18794" y="4588"/>
                  <a:pt x="18955" y="4628"/>
                </a:cubicBezTo>
                <a:cubicBezTo>
                  <a:pt x="19116" y="4668"/>
                  <a:pt x="19275" y="4714"/>
                  <a:pt x="19431" y="4751"/>
                </a:cubicBezTo>
                <a:cubicBezTo>
                  <a:pt x="19670" y="4807"/>
                  <a:pt x="19919" y="4855"/>
                  <a:pt x="20103" y="5051"/>
                </a:cubicBezTo>
                <a:cubicBezTo>
                  <a:pt x="20219" y="5174"/>
                  <a:pt x="20296" y="5349"/>
                  <a:pt x="20282" y="5536"/>
                </a:cubicBezTo>
                <a:cubicBezTo>
                  <a:pt x="20275" y="5631"/>
                  <a:pt x="20245" y="5719"/>
                  <a:pt x="20190" y="5782"/>
                </a:cubicBezTo>
                <a:cubicBezTo>
                  <a:pt x="20075" y="5912"/>
                  <a:pt x="19903" y="5894"/>
                  <a:pt x="19745" y="5868"/>
                </a:cubicBezTo>
                <a:cubicBezTo>
                  <a:pt x="19666" y="5855"/>
                  <a:pt x="19586" y="5843"/>
                  <a:pt x="19507" y="5827"/>
                </a:cubicBezTo>
                <a:cubicBezTo>
                  <a:pt x="19286" y="5783"/>
                  <a:pt x="19068" y="5715"/>
                  <a:pt x="18849" y="5662"/>
                </a:cubicBezTo>
                <a:cubicBezTo>
                  <a:pt x="18629" y="5609"/>
                  <a:pt x="18407" y="5572"/>
                  <a:pt x="18185" y="5538"/>
                </a:cubicBezTo>
                <a:cubicBezTo>
                  <a:pt x="17737" y="5470"/>
                  <a:pt x="17288" y="5414"/>
                  <a:pt x="16838" y="5390"/>
                </a:cubicBezTo>
                <a:cubicBezTo>
                  <a:pt x="15893" y="5341"/>
                  <a:pt x="14936" y="5435"/>
                  <a:pt x="14053" y="5872"/>
                </a:cubicBezTo>
                <a:cubicBezTo>
                  <a:pt x="13269" y="6262"/>
                  <a:pt x="12577" y="6915"/>
                  <a:pt x="12172" y="7827"/>
                </a:cubicBezTo>
                <a:cubicBezTo>
                  <a:pt x="11975" y="8270"/>
                  <a:pt x="11855" y="8756"/>
                  <a:pt x="11841" y="9256"/>
                </a:cubicBezTo>
                <a:cubicBezTo>
                  <a:pt x="11828" y="9719"/>
                  <a:pt x="11907" y="10179"/>
                  <a:pt x="12047" y="10612"/>
                </a:cubicBezTo>
                <a:cubicBezTo>
                  <a:pt x="12209" y="11108"/>
                  <a:pt x="12446" y="11556"/>
                  <a:pt x="12728" y="11959"/>
                </a:cubicBezTo>
                <a:cubicBezTo>
                  <a:pt x="13239" y="12689"/>
                  <a:pt x="13913" y="13372"/>
                  <a:pt x="13883" y="14338"/>
                </a:cubicBezTo>
                <a:cubicBezTo>
                  <a:pt x="13874" y="14630"/>
                  <a:pt x="13792" y="14914"/>
                  <a:pt x="13647" y="15150"/>
                </a:cubicBezTo>
                <a:cubicBezTo>
                  <a:pt x="13536" y="15330"/>
                  <a:pt x="13396" y="15471"/>
                  <a:pt x="13237" y="15565"/>
                </a:cubicBezTo>
                <a:cubicBezTo>
                  <a:pt x="13053" y="15674"/>
                  <a:pt x="12850" y="15719"/>
                  <a:pt x="12648" y="15726"/>
                </a:cubicBezTo>
                <a:cubicBezTo>
                  <a:pt x="12396" y="15736"/>
                  <a:pt x="12141" y="15688"/>
                  <a:pt x="11893" y="15580"/>
                </a:cubicBezTo>
                <a:lnTo>
                  <a:pt x="15140" y="17885"/>
                </a:lnTo>
                <a:cubicBezTo>
                  <a:pt x="15443" y="18221"/>
                  <a:pt x="15619" y="18674"/>
                  <a:pt x="15656" y="19146"/>
                </a:cubicBezTo>
                <a:cubicBezTo>
                  <a:pt x="15694" y="19623"/>
                  <a:pt x="15589" y="20112"/>
                  <a:pt x="15356" y="20533"/>
                </a:cubicBezTo>
                <a:cubicBezTo>
                  <a:pt x="15120" y="20959"/>
                  <a:pt x="14782" y="21259"/>
                  <a:pt x="14404" y="21410"/>
                </a:cubicBezTo>
                <a:cubicBezTo>
                  <a:pt x="13999" y="21571"/>
                  <a:pt x="13557" y="21558"/>
                  <a:pt x="13137" y="21390"/>
                </a:cubicBezTo>
                <a:cubicBezTo>
                  <a:pt x="12863" y="21281"/>
                  <a:pt x="12612" y="21112"/>
                  <a:pt x="12357" y="20953"/>
                </a:cubicBezTo>
                <a:cubicBezTo>
                  <a:pt x="12096" y="20790"/>
                  <a:pt x="11831" y="20637"/>
                  <a:pt x="11569" y="20473"/>
                </a:cubicBezTo>
                <a:cubicBezTo>
                  <a:pt x="11078" y="20164"/>
                  <a:pt x="10599" y="19813"/>
                  <a:pt x="10136" y="19440"/>
                </a:cubicBezTo>
                <a:cubicBezTo>
                  <a:pt x="9176" y="18668"/>
                  <a:pt x="8272" y="17794"/>
                  <a:pt x="7435" y="16828"/>
                </a:cubicBezTo>
                <a:cubicBezTo>
                  <a:pt x="7617" y="17128"/>
                  <a:pt x="7768" y="17455"/>
                  <a:pt x="7886" y="17801"/>
                </a:cubicBezTo>
                <a:cubicBezTo>
                  <a:pt x="8056" y="18304"/>
                  <a:pt x="8152" y="18841"/>
                  <a:pt x="8034" y="19344"/>
                </a:cubicBezTo>
                <a:cubicBezTo>
                  <a:pt x="7969" y="19622"/>
                  <a:pt x="7845" y="19867"/>
                  <a:pt x="7685" y="20076"/>
                </a:cubicBezTo>
                <a:cubicBezTo>
                  <a:pt x="7526" y="20283"/>
                  <a:pt x="7331" y="20457"/>
                  <a:pt x="7114" y="20585"/>
                </a:cubicBezTo>
                <a:cubicBezTo>
                  <a:pt x="6422" y="20994"/>
                  <a:pt x="5611" y="20921"/>
                  <a:pt x="4974" y="20392"/>
                </a:cubicBezTo>
                <a:cubicBezTo>
                  <a:pt x="3794" y="19178"/>
                  <a:pt x="2795" y="17808"/>
                  <a:pt x="1974" y="16320"/>
                </a:cubicBezTo>
                <a:cubicBezTo>
                  <a:pt x="1145" y="14818"/>
                  <a:pt x="479" y="13167"/>
                  <a:pt x="165" y="11381"/>
                </a:cubicBezTo>
                <a:cubicBezTo>
                  <a:pt x="32" y="10629"/>
                  <a:pt x="-36" y="9863"/>
                  <a:pt x="20" y="9105"/>
                </a:cubicBezTo>
                <a:cubicBezTo>
                  <a:pt x="76" y="8342"/>
                  <a:pt x="258" y="7601"/>
                  <a:pt x="521" y="6891"/>
                </a:cubicBezTo>
                <a:cubicBezTo>
                  <a:pt x="1063" y="5433"/>
                  <a:pt x="1938" y="4148"/>
                  <a:pt x="3028" y="3124"/>
                </a:cubicBezTo>
                <a:cubicBezTo>
                  <a:pt x="4369" y="1866"/>
                  <a:pt x="5904" y="1114"/>
                  <a:pt x="7493" y="644"/>
                </a:cubicBezTo>
                <a:cubicBezTo>
                  <a:pt x="9146" y="156"/>
                  <a:pt x="10864" y="-29"/>
                  <a:pt x="12556" y="4"/>
                </a:cubicBezTo>
                <a:cubicBezTo>
                  <a:pt x="13929" y="31"/>
                  <a:pt x="15304" y="200"/>
                  <a:pt x="16667" y="504"/>
                </a:cubicBezTo>
                <a:cubicBezTo>
                  <a:pt x="18028" y="807"/>
                  <a:pt x="19377" y="1246"/>
                  <a:pt x="20712" y="179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95">
              <a:lnSpc>
                <a:spcPct val="100000"/>
              </a:lnSpc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/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3247727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ONDO BLANCO LO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 dirty="0"/>
          </a:p>
        </p:txBody>
      </p:sp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562542E5-5766-9D6C-3E42-9EF6968E8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799"/>
            <a:ext cx="12192000" cy="762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538329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FONDO BLANCO LO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n" descr="Imagen"/>
          <p:cNvPicPr>
            <a:picLocks noChangeAspect="1"/>
          </p:cNvPicPr>
          <p:nvPr/>
        </p:nvPicPr>
        <p:blipFill>
          <a:blip r:embed="rId2"/>
          <a:srcRect t="1" b="49999"/>
          <a:stretch>
            <a:fillRect/>
          </a:stretch>
        </p:blipFill>
        <p:spPr>
          <a:xfrm>
            <a:off x="0" y="6777591"/>
            <a:ext cx="12192000" cy="8041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40917D-7448-4E69-8069-BA18C8566C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" name="Título 3">
            <a:extLst>
              <a:ext uri="{FF2B5EF4-FFF2-40B4-BE49-F238E27FC236}">
                <a16:creationId xmlns:a16="http://schemas.microsoft.com/office/drawing/2014/main" id="{608646FE-3754-16B2-AD76-6CA7C58AC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342900"/>
            <a:ext cx="8751887" cy="335092"/>
          </a:xfrm>
        </p:spPr>
        <p:txBody>
          <a:bodyPr wrap="square" lIns="0" tIns="0" rIns="0" bIns="0" anchor="t">
            <a:spAutoFit/>
          </a:bodyPr>
          <a:lstStyle>
            <a:lvl1pPr marL="0" indent="0">
              <a:defRPr sz="2702">
                <a:solidFill>
                  <a:schemeClr val="accent1"/>
                </a:solidFill>
              </a:defRPr>
            </a:lvl1pPr>
          </a:lstStyle>
          <a:p>
            <a:r>
              <a:rPr lang="es-CL"/>
              <a:t>Título de la Lámina</a:t>
            </a:r>
            <a:endParaRPr lang="es-ES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BEB6B46F-EC52-6462-2658-94A25EE08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79"/>
          <a:stretch/>
        </p:blipFill>
        <p:spPr>
          <a:xfrm>
            <a:off x="10799819" y="91922"/>
            <a:ext cx="1092144" cy="50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639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7491">
          <p15:clr>
            <a:srgbClr val="FBAE40"/>
          </p15:clr>
        </p15:guide>
        <p15:guide id="5" orient="horz" pos="21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Portadi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DD1A11-B919-DF4E-824A-1F461EF93B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457" y="2687407"/>
            <a:ext cx="3091845" cy="662782"/>
          </a:xfrm>
          <a:prstGeom prst="rect">
            <a:avLst/>
          </a:prstGeom>
        </p:spPr>
        <p:txBody>
          <a:bodyPr/>
          <a:lstStyle>
            <a:lvl1pPr>
              <a:defRPr sz="2557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MX"/>
              <a:t>TÍTULO DE LA </a:t>
            </a:r>
            <a:br>
              <a:rPr lang="es-MX"/>
            </a:br>
            <a:r>
              <a:rPr lang="es-MX"/>
              <a:t>PRESENTACIÓN</a:t>
            </a:r>
            <a:endParaRPr lang="es-CL"/>
          </a:p>
        </p:txBody>
      </p:sp>
      <p:pic>
        <p:nvPicPr>
          <p:cNvPr id="4" name="Naturaleza 3.jpg" descr="Naturaleza 3.jpg">
            <a:extLst>
              <a:ext uri="{FF2B5EF4-FFF2-40B4-BE49-F238E27FC236}">
                <a16:creationId xmlns:a16="http://schemas.microsoft.com/office/drawing/2014/main" id="{239F37EC-2B46-B0F7-8C94-A7F0CB5073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66" t="2928" r="3938" b="2930"/>
          <a:stretch>
            <a:fillRect/>
          </a:stretch>
        </p:blipFill>
        <p:spPr>
          <a:xfrm>
            <a:off x="949227" y="449803"/>
            <a:ext cx="7452896" cy="5976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551" extrusionOk="0">
                <a:moveTo>
                  <a:pt x="11920" y="2"/>
                </a:moveTo>
                <a:cubicBezTo>
                  <a:pt x="10435" y="22"/>
                  <a:pt x="8939" y="217"/>
                  <a:pt x="7493" y="645"/>
                </a:cubicBezTo>
                <a:cubicBezTo>
                  <a:pt x="5904" y="1116"/>
                  <a:pt x="4369" y="1868"/>
                  <a:pt x="3028" y="3129"/>
                </a:cubicBezTo>
                <a:cubicBezTo>
                  <a:pt x="1938" y="4154"/>
                  <a:pt x="1063" y="5439"/>
                  <a:pt x="521" y="6900"/>
                </a:cubicBezTo>
                <a:cubicBezTo>
                  <a:pt x="258" y="7610"/>
                  <a:pt x="76" y="8353"/>
                  <a:pt x="20" y="9117"/>
                </a:cubicBezTo>
                <a:cubicBezTo>
                  <a:pt x="-36" y="9876"/>
                  <a:pt x="32" y="10642"/>
                  <a:pt x="165" y="11396"/>
                </a:cubicBezTo>
                <a:cubicBezTo>
                  <a:pt x="479" y="13184"/>
                  <a:pt x="1145" y="14837"/>
                  <a:pt x="1974" y="16341"/>
                </a:cubicBezTo>
                <a:cubicBezTo>
                  <a:pt x="2795" y="17831"/>
                  <a:pt x="3794" y="19202"/>
                  <a:pt x="4974" y="20418"/>
                </a:cubicBezTo>
                <a:cubicBezTo>
                  <a:pt x="5611" y="20947"/>
                  <a:pt x="6422" y="21021"/>
                  <a:pt x="7114" y="20612"/>
                </a:cubicBezTo>
                <a:cubicBezTo>
                  <a:pt x="7331" y="20483"/>
                  <a:pt x="7526" y="20309"/>
                  <a:pt x="7685" y="20102"/>
                </a:cubicBezTo>
                <a:cubicBezTo>
                  <a:pt x="7845" y="19893"/>
                  <a:pt x="7969" y="19647"/>
                  <a:pt x="8034" y="19369"/>
                </a:cubicBezTo>
                <a:cubicBezTo>
                  <a:pt x="8152" y="18865"/>
                  <a:pt x="8056" y="18328"/>
                  <a:pt x="7885" y="17824"/>
                </a:cubicBezTo>
                <a:cubicBezTo>
                  <a:pt x="7768" y="17478"/>
                  <a:pt x="7617" y="17150"/>
                  <a:pt x="7435" y="16849"/>
                </a:cubicBezTo>
                <a:cubicBezTo>
                  <a:pt x="8272" y="17816"/>
                  <a:pt x="9176" y="18692"/>
                  <a:pt x="10136" y="19466"/>
                </a:cubicBezTo>
                <a:cubicBezTo>
                  <a:pt x="10599" y="19839"/>
                  <a:pt x="11078" y="20190"/>
                  <a:pt x="11569" y="20499"/>
                </a:cubicBezTo>
                <a:cubicBezTo>
                  <a:pt x="11831" y="20664"/>
                  <a:pt x="12096" y="20817"/>
                  <a:pt x="12357" y="20980"/>
                </a:cubicBezTo>
                <a:cubicBezTo>
                  <a:pt x="12612" y="21139"/>
                  <a:pt x="12863" y="21308"/>
                  <a:pt x="13137" y="21418"/>
                </a:cubicBezTo>
                <a:cubicBezTo>
                  <a:pt x="13556" y="21586"/>
                  <a:pt x="13998" y="21599"/>
                  <a:pt x="14404" y="21437"/>
                </a:cubicBezTo>
                <a:cubicBezTo>
                  <a:pt x="14782" y="21287"/>
                  <a:pt x="15120" y="20986"/>
                  <a:pt x="15356" y="20560"/>
                </a:cubicBezTo>
                <a:cubicBezTo>
                  <a:pt x="15589" y="20138"/>
                  <a:pt x="15693" y="19648"/>
                  <a:pt x="15656" y="19171"/>
                </a:cubicBezTo>
                <a:cubicBezTo>
                  <a:pt x="15619" y="18698"/>
                  <a:pt x="15443" y="18244"/>
                  <a:pt x="15140" y="17908"/>
                </a:cubicBezTo>
                <a:lnTo>
                  <a:pt x="11893" y="15599"/>
                </a:lnTo>
                <a:cubicBezTo>
                  <a:pt x="12141" y="15708"/>
                  <a:pt x="12396" y="15756"/>
                  <a:pt x="12648" y="15747"/>
                </a:cubicBezTo>
                <a:cubicBezTo>
                  <a:pt x="12850" y="15739"/>
                  <a:pt x="13053" y="15695"/>
                  <a:pt x="13238" y="15585"/>
                </a:cubicBezTo>
                <a:cubicBezTo>
                  <a:pt x="13396" y="15491"/>
                  <a:pt x="13536" y="15350"/>
                  <a:pt x="13647" y="15170"/>
                </a:cubicBezTo>
                <a:cubicBezTo>
                  <a:pt x="13792" y="14934"/>
                  <a:pt x="13873" y="14649"/>
                  <a:pt x="13882" y="14356"/>
                </a:cubicBezTo>
                <a:cubicBezTo>
                  <a:pt x="13913" y="13389"/>
                  <a:pt x="13239" y="12705"/>
                  <a:pt x="12728" y="11974"/>
                </a:cubicBezTo>
                <a:cubicBezTo>
                  <a:pt x="12446" y="11571"/>
                  <a:pt x="12208" y="11122"/>
                  <a:pt x="12047" y="10626"/>
                </a:cubicBezTo>
                <a:cubicBezTo>
                  <a:pt x="11907" y="10193"/>
                  <a:pt x="11828" y="9731"/>
                  <a:pt x="11841" y="9268"/>
                </a:cubicBezTo>
                <a:cubicBezTo>
                  <a:pt x="11855" y="8767"/>
                  <a:pt x="11975" y="8281"/>
                  <a:pt x="12171" y="7837"/>
                </a:cubicBezTo>
                <a:cubicBezTo>
                  <a:pt x="12577" y="6924"/>
                  <a:pt x="13268" y="6270"/>
                  <a:pt x="14053" y="5880"/>
                </a:cubicBezTo>
                <a:cubicBezTo>
                  <a:pt x="14935" y="5442"/>
                  <a:pt x="15893" y="5348"/>
                  <a:pt x="16837" y="5397"/>
                </a:cubicBezTo>
                <a:cubicBezTo>
                  <a:pt x="17288" y="5421"/>
                  <a:pt x="17737" y="5477"/>
                  <a:pt x="18185" y="5545"/>
                </a:cubicBezTo>
                <a:cubicBezTo>
                  <a:pt x="18407" y="5579"/>
                  <a:pt x="18629" y="5616"/>
                  <a:pt x="18849" y="5669"/>
                </a:cubicBezTo>
                <a:cubicBezTo>
                  <a:pt x="19069" y="5722"/>
                  <a:pt x="19286" y="5791"/>
                  <a:pt x="19507" y="5835"/>
                </a:cubicBezTo>
                <a:cubicBezTo>
                  <a:pt x="19587" y="5851"/>
                  <a:pt x="19666" y="5863"/>
                  <a:pt x="19745" y="5876"/>
                </a:cubicBezTo>
                <a:cubicBezTo>
                  <a:pt x="19903" y="5902"/>
                  <a:pt x="20075" y="5920"/>
                  <a:pt x="20190" y="5789"/>
                </a:cubicBezTo>
                <a:cubicBezTo>
                  <a:pt x="20245" y="5726"/>
                  <a:pt x="20275" y="5638"/>
                  <a:pt x="20282" y="5543"/>
                </a:cubicBezTo>
                <a:cubicBezTo>
                  <a:pt x="20296" y="5356"/>
                  <a:pt x="20219" y="5181"/>
                  <a:pt x="20103" y="5058"/>
                </a:cubicBezTo>
                <a:cubicBezTo>
                  <a:pt x="19919" y="4861"/>
                  <a:pt x="19670" y="4813"/>
                  <a:pt x="19431" y="4757"/>
                </a:cubicBezTo>
                <a:cubicBezTo>
                  <a:pt x="19275" y="4720"/>
                  <a:pt x="19116" y="4674"/>
                  <a:pt x="18954" y="4634"/>
                </a:cubicBezTo>
                <a:cubicBezTo>
                  <a:pt x="18794" y="4594"/>
                  <a:pt x="18631" y="4560"/>
                  <a:pt x="18472" y="4526"/>
                </a:cubicBezTo>
                <a:cubicBezTo>
                  <a:pt x="18164" y="4460"/>
                  <a:pt x="17858" y="4381"/>
                  <a:pt x="17554" y="4288"/>
                </a:cubicBezTo>
                <a:cubicBezTo>
                  <a:pt x="17833" y="4357"/>
                  <a:pt x="18119" y="4362"/>
                  <a:pt x="18400" y="4302"/>
                </a:cubicBezTo>
                <a:cubicBezTo>
                  <a:pt x="18459" y="4289"/>
                  <a:pt x="18518" y="4273"/>
                  <a:pt x="18574" y="4243"/>
                </a:cubicBezTo>
                <a:cubicBezTo>
                  <a:pt x="18796" y="4127"/>
                  <a:pt x="18917" y="3837"/>
                  <a:pt x="18907" y="3537"/>
                </a:cubicBezTo>
                <a:cubicBezTo>
                  <a:pt x="18894" y="3176"/>
                  <a:pt x="18703" y="2863"/>
                  <a:pt x="18426" y="2748"/>
                </a:cubicBezTo>
                <a:cubicBezTo>
                  <a:pt x="18734" y="2820"/>
                  <a:pt x="19041" y="2903"/>
                  <a:pt x="19346" y="2994"/>
                </a:cubicBezTo>
                <a:cubicBezTo>
                  <a:pt x="19648" y="3083"/>
                  <a:pt x="19949" y="3179"/>
                  <a:pt x="20243" y="3297"/>
                </a:cubicBezTo>
                <a:cubicBezTo>
                  <a:pt x="20463" y="3386"/>
                  <a:pt x="20677" y="3476"/>
                  <a:pt x="20890" y="3480"/>
                </a:cubicBezTo>
                <a:cubicBezTo>
                  <a:pt x="21286" y="3488"/>
                  <a:pt x="21564" y="3242"/>
                  <a:pt x="21563" y="2763"/>
                </a:cubicBezTo>
                <a:cubicBezTo>
                  <a:pt x="21561" y="2248"/>
                  <a:pt x="21129" y="1969"/>
                  <a:pt x="20712" y="1798"/>
                </a:cubicBezTo>
                <a:cubicBezTo>
                  <a:pt x="19377" y="1248"/>
                  <a:pt x="18028" y="808"/>
                  <a:pt x="16667" y="504"/>
                </a:cubicBezTo>
                <a:cubicBezTo>
                  <a:pt x="15303" y="200"/>
                  <a:pt x="13929" y="31"/>
                  <a:pt x="12556" y="4"/>
                </a:cubicBezTo>
                <a:cubicBezTo>
                  <a:pt x="12345" y="0"/>
                  <a:pt x="12132" y="-1"/>
                  <a:pt x="11920" y="2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9604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3AB1E7-10F2-08C6-C0E2-8B580BFC6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AEE3F-43CC-49F1-A974-79803E6AE635}" type="datetimeFigureOut">
              <a:rPr lang="es-PE" smtClean="0"/>
              <a:t>25/05/2026</a:t>
            </a:fld>
            <a:endParaRPr lang="es-PE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AB367D2-CC1B-9AAF-A254-4BE0C309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EE44E7-D5DB-43C7-DE8B-842EC3696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B59B9-63A8-4A34-9FFC-D773F7F5B920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1809889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3A2A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3A2A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A3A2A2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3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35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33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rebuchet MS"/>
          <a:ea typeface="+mj-ea"/>
          <a:cs typeface="Trebuchet M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rebuchet MS"/>
          <a:ea typeface="+mn-ea"/>
          <a:cs typeface="Trebuchet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rebuchet MS"/>
          <a:ea typeface="+mn-ea"/>
          <a:cs typeface="Trebuchet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rebuchet MS"/>
          <a:ea typeface="+mn-ea"/>
          <a:cs typeface="Trebuchet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87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2" r:id="rId1"/>
    <p:sldLayoutId id="2147484433" r:id="rId2"/>
    <p:sldLayoutId id="2147484434" r:id="rId3"/>
    <p:sldLayoutId id="2147484435" r:id="rId4"/>
    <p:sldLayoutId id="2147484436" r:id="rId5"/>
    <p:sldLayoutId id="2147484437" r:id="rId6"/>
    <p:sldLayoutId id="2147484438" r:id="rId7"/>
    <p:sldLayoutId id="2147484439" r:id="rId8"/>
    <p:sldLayoutId id="2147484440" r:id="rId9"/>
    <p:sldLayoutId id="2147484441" r:id="rId10"/>
    <p:sldLayoutId id="2147484442" r:id="rId11"/>
    <p:sldLayoutId id="2147484443" r:id="rId12"/>
    <p:sldLayoutId id="2147484444" r:id="rId13"/>
    <p:sldLayoutId id="2147484445" r:id="rId14"/>
    <p:sldLayoutId id="2147484446" r:id="rId15"/>
    <p:sldLayoutId id="2147484447" r:id="rId16"/>
    <p:sldLayoutId id="2147484448" r:id="rId17"/>
    <p:sldLayoutId id="2147484449" r:id="rId18"/>
    <p:sldLayoutId id="2147484450" r:id="rId19"/>
    <p:sldLayoutId id="2147484451" r:id="rId20"/>
    <p:sldLayoutId id="2147484452" r:id="rId21"/>
    <p:sldLayoutId id="2147484453" r:id="rId22"/>
    <p:sldLayoutId id="2147484454" r:id="rId23"/>
    <p:sldLayoutId id="2147484455" r:id="rId24"/>
    <p:sldLayoutId id="2147484456" r:id="rId25"/>
    <p:sldLayoutId id="2147484457" r:id="rId26"/>
    <p:sldLayoutId id="2147484458" r:id="rId27"/>
    <p:sldLayoutId id="2147484459" r:id="rId28"/>
    <p:sldLayoutId id="2147484460" r:id="rId29"/>
    <p:sldLayoutId id="2147484461" r:id="rId30"/>
    <p:sldLayoutId id="2147484462" r:id="rId31"/>
    <p:sldLayoutId id="2147484477" r:id="rId32"/>
    <p:sldLayoutId id="2147484526" r:id="rId33"/>
    <p:sldLayoutId id="2147484621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09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1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rebuchet MS"/>
          <a:ea typeface="+mj-ea"/>
          <a:cs typeface="Trebuchet M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rebuchet MS"/>
          <a:ea typeface="+mn-ea"/>
          <a:cs typeface="Trebuchet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rebuchet MS"/>
          <a:ea typeface="+mn-ea"/>
          <a:cs typeface="Trebuchet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rebuchet MS"/>
          <a:ea typeface="+mn-ea"/>
          <a:cs typeface="Trebuchet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rebuchet MS"/>
          <a:ea typeface="+mn-ea"/>
          <a:cs typeface="Trebuchet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76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5" r:id="rId1"/>
    <p:sldLayoutId id="2147484546" r:id="rId2"/>
    <p:sldLayoutId id="2147484547" r:id="rId3"/>
    <p:sldLayoutId id="2147484548" r:id="rId4"/>
    <p:sldLayoutId id="2147484549" r:id="rId5"/>
    <p:sldLayoutId id="2147484550" r:id="rId6"/>
    <p:sldLayoutId id="214748455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03254" y="539750"/>
            <a:ext cx="10985499" cy="71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03254" y="2127256"/>
            <a:ext cx="10985499" cy="412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err="1"/>
              <a:t>Texto</a:t>
            </a:r>
            <a:r>
              <a:t> en </a:t>
            </a:r>
            <a:r>
              <a:rPr err="1"/>
              <a:t>viñeta</a:t>
            </a:r>
            <a:r>
              <a:t> de </a:t>
            </a:r>
            <a:r>
              <a:rPr err="1"/>
              <a:t>diapositiva</a:t>
            </a:r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34985" y="6486714"/>
            <a:ext cx="315792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92131">
              <a:lnSpc>
                <a:spcPct val="100000"/>
              </a:lnSpc>
              <a:defRPr sz="9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674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  <p:sldLayoutId id="2147484615" r:id="rId12"/>
    <p:sldLayoutId id="2147484616" r:id="rId13"/>
    <p:sldLayoutId id="2147484617" r:id="rId14"/>
    <p:sldLayoutId id="2147484618" r:id="rId15"/>
    <p:sldLayoutId id="2147484619" r:id="rId16"/>
    <p:sldLayoutId id="2147484620" r:id="rId17"/>
  </p:sldLayoutIdLst>
  <p:transition spd="med"/>
  <p:txStyles>
    <p:titleStyle>
      <a:lvl1pPr marL="0" marR="0" indent="0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23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49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71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96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120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744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367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992" algn="l" defTabSz="121929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1" b="1" i="0" u="none" strike="noStrike" cap="none" spc="-8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32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609664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96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329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161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992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824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655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487" marR="0" indent="-304832" algn="l" defTabSz="1219297" rtl="0" eaLnBrk="1" latinLnBrk="0" hangingPunct="1">
        <a:lnSpc>
          <a:spcPct val="90000"/>
        </a:lnSpc>
        <a:spcBef>
          <a:spcPts val="2251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23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49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71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96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120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744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367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992" algn="ctr" defTabSz="2921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35">
          <p15:clr>
            <a:srgbClr val="F26B43"/>
          </p15:clr>
        </p15:guide>
        <p15:guide id="4" pos="779">
          <p15:clr>
            <a:srgbClr val="F26B43"/>
          </p15:clr>
        </p15:guide>
        <p15:guide id="5" pos="6903">
          <p15:clr>
            <a:srgbClr val="F26B43"/>
          </p15:clr>
        </p15:guide>
        <p15:guide id="6" orient="horz" pos="912">
          <p15:clr>
            <a:srgbClr val="F26B43"/>
          </p15:clr>
        </p15:guide>
        <p15:guide id="7" pos="211">
          <p15:clr>
            <a:srgbClr val="F26B43"/>
          </p15:clr>
        </p15:guide>
        <p15:guide id="8" pos="74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2.xml"/><Relationship Id="rId6" Type="http://schemas.openxmlformats.org/officeDocument/2006/relationships/image" Target="../media/image45.png"/><Relationship Id="rId5" Type="http://schemas.openxmlformats.org/officeDocument/2006/relationships/chart" Target="../charts/chart1.xml"/><Relationship Id="rId10" Type="http://schemas.openxmlformats.org/officeDocument/2006/relationships/image" Target="../media/image49.jpe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3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4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50.png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5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1720845-921B-B10F-A535-525925B73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364" y="3741154"/>
            <a:ext cx="5806756" cy="2014398"/>
          </a:xfrm>
        </p:spPr>
        <p:txBody>
          <a:bodyPr/>
          <a:lstStyle/>
          <a:p>
            <a:r>
              <a:rPr lang="es-CL" noProof="0" dirty="0"/>
              <a:t>Seminario: </a:t>
            </a:r>
          </a:p>
          <a:p>
            <a:r>
              <a:rPr lang="es-CL" noProof="0" dirty="0"/>
              <a:t>El Poder de la Energía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FCF7E7-4371-340E-8BCC-1C8A9F4C4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8363" y="5852182"/>
            <a:ext cx="1926907" cy="222942"/>
          </a:xfrm>
        </p:spPr>
        <p:txBody>
          <a:bodyPr lIns="91440" tIns="45720" rIns="91440" bIns="45720" anchor="t"/>
          <a:lstStyle/>
          <a:p>
            <a:pPr>
              <a:tabLst>
                <a:tab pos="1346200" algn="l"/>
              </a:tabLst>
            </a:pPr>
            <a:r>
              <a:rPr lang="es-CL" noProof="0" dirty="0"/>
              <a:t>Mayo 2026</a:t>
            </a:r>
          </a:p>
        </p:txBody>
      </p:sp>
    </p:spTree>
    <p:extLst>
      <p:ext uri="{BB962C8B-B14F-4D97-AF65-F5344CB8AC3E}">
        <p14:creationId xmlns:p14="http://schemas.microsoft.com/office/powerpoint/2010/main" val="894939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34DE0-BEB5-B4E0-2F99-C433F667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 64">
            <a:extLst>
              <a:ext uri="{FF2B5EF4-FFF2-40B4-BE49-F238E27FC236}">
                <a16:creationId xmlns:a16="http://schemas.microsoft.com/office/drawing/2014/main" id="{246FF78F-88B0-84F6-711B-EB37185E9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20" y="864890"/>
            <a:ext cx="12154080" cy="5888335"/>
          </a:xfrm>
          <a:prstGeom prst="rect">
            <a:avLst/>
          </a:prstGeom>
        </p:spPr>
      </p:pic>
      <p:sp>
        <p:nvSpPr>
          <p:cNvPr id="44" name="Round Diagonal Corner Rectangle 116">
            <a:extLst>
              <a:ext uri="{FF2B5EF4-FFF2-40B4-BE49-F238E27FC236}">
                <a16:creationId xmlns:a16="http://schemas.microsoft.com/office/drawing/2014/main" id="{D181FF1F-788F-A1C9-5A3A-6C38B5B7CCB6}"/>
              </a:ext>
            </a:extLst>
          </p:cNvPr>
          <p:cNvSpPr/>
          <p:nvPr/>
        </p:nvSpPr>
        <p:spPr>
          <a:xfrm>
            <a:off x="2311061" y="4920052"/>
            <a:ext cx="2918164" cy="9936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662B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3" name="Round Diagonal Corner Rectangle 116">
            <a:extLst>
              <a:ext uri="{FF2B5EF4-FFF2-40B4-BE49-F238E27FC236}">
                <a16:creationId xmlns:a16="http://schemas.microsoft.com/office/drawing/2014/main" id="{1819320D-90D2-90BA-6CB7-750E5F31958A}"/>
              </a:ext>
            </a:extLst>
          </p:cNvPr>
          <p:cNvSpPr/>
          <p:nvPr/>
        </p:nvSpPr>
        <p:spPr>
          <a:xfrm>
            <a:off x="2311061" y="3733900"/>
            <a:ext cx="2918164" cy="9936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662B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39" name="Gráfico 38">
            <a:extLst>
              <a:ext uri="{FF2B5EF4-FFF2-40B4-BE49-F238E27FC236}">
                <a16:creationId xmlns:a16="http://schemas.microsoft.com/office/drawing/2014/main" id="{0925AB90-17CD-CADD-2D10-AF0AFD628044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2191719"/>
              </p:ext>
            </p:extLst>
          </p:nvPr>
        </p:nvGraphicFramePr>
        <p:xfrm>
          <a:off x="2431080" y="2760624"/>
          <a:ext cx="3793962" cy="15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C8C1D16-E98F-C6DD-7F2C-E499C6B26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5273A3-AFF9-EDDE-47C5-11B73C021DB2}"/>
              </a:ext>
            </a:extLst>
          </p:cNvPr>
          <p:cNvSpPr/>
          <p:nvPr/>
        </p:nvSpPr>
        <p:spPr>
          <a:xfrm>
            <a:off x="-32841" y="-49510"/>
            <a:ext cx="12224842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Colbún: Compañía líder en Chile y Perú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DF86F8-9D58-51EB-9D8F-F8085E219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0212" y="864890"/>
            <a:ext cx="1221788" cy="392179"/>
          </a:xfrm>
          <a:prstGeom prst="rect">
            <a:avLst/>
          </a:prstGeom>
        </p:spPr>
      </p:pic>
      <p:sp>
        <p:nvSpPr>
          <p:cNvPr id="4" name="Round Diagonal Corner Rectangle 116">
            <a:extLst>
              <a:ext uri="{FF2B5EF4-FFF2-40B4-BE49-F238E27FC236}">
                <a16:creationId xmlns:a16="http://schemas.microsoft.com/office/drawing/2014/main" id="{0C8DFC0C-D9DC-A73D-1400-04A77C7A78EB}"/>
              </a:ext>
            </a:extLst>
          </p:cNvPr>
          <p:cNvSpPr/>
          <p:nvPr/>
        </p:nvSpPr>
        <p:spPr>
          <a:xfrm>
            <a:off x="2311061" y="1957462"/>
            <a:ext cx="2918164" cy="9936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662B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CuadroTexto 57">
            <a:extLst>
              <a:ext uri="{FF2B5EF4-FFF2-40B4-BE49-F238E27FC236}">
                <a16:creationId xmlns:a16="http://schemas.microsoft.com/office/drawing/2014/main" id="{1DD0A19D-78FE-8416-414A-DDAAD9F76B9D}"/>
              </a:ext>
            </a:extLst>
          </p:cNvPr>
          <p:cNvSpPr txBox="1"/>
          <p:nvPr/>
        </p:nvSpPr>
        <p:spPr>
          <a:xfrm>
            <a:off x="1040681" y="1318087"/>
            <a:ext cx="3475833" cy="321013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algn="ctr" defTabSz="370332">
              <a:defRPr/>
            </a:pPr>
            <a:r>
              <a:rPr lang="en-US" sz="1600" b="1" dirty="0">
                <a:solidFill>
                  <a:srgbClr val="4D4D4C"/>
                </a:solidFill>
                <a:cs typeface="Arial"/>
              </a:rPr>
              <a:t>Distribución geográfica</a:t>
            </a:r>
            <a:endParaRPr lang="en-US" sz="1600" i="0" u="none" strike="noStrike" kern="1200" cap="none" spc="0" normalizeH="0" baseline="3000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cxnSp>
        <p:nvCxnSpPr>
          <p:cNvPr id="9" name="Conector recto 42">
            <a:extLst>
              <a:ext uri="{FF2B5EF4-FFF2-40B4-BE49-F238E27FC236}">
                <a16:creationId xmlns:a16="http://schemas.microsoft.com/office/drawing/2014/main" id="{72BFFE8B-878A-98DF-AD84-6C80F24A97F1}"/>
              </a:ext>
            </a:extLst>
          </p:cNvPr>
          <p:cNvCxnSpPr>
            <a:cxnSpLocks/>
          </p:cNvCxnSpPr>
          <p:nvPr/>
        </p:nvCxnSpPr>
        <p:spPr>
          <a:xfrm flipV="1">
            <a:off x="840688" y="1646750"/>
            <a:ext cx="4388537" cy="3408"/>
          </a:xfrm>
          <a:prstGeom prst="line">
            <a:avLst/>
          </a:prstGeom>
          <a:ln cap="rnd">
            <a:gradFill flip="none" rotWithShape="1">
              <a:gsLst>
                <a:gs pos="0">
                  <a:srgbClr val="4D4D4C"/>
                </a:gs>
                <a:gs pos="100000">
                  <a:srgbClr val="4D4D4C">
                    <a:alpha val="22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uadroTexto 57">
            <a:extLst>
              <a:ext uri="{FF2B5EF4-FFF2-40B4-BE49-F238E27FC236}">
                <a16:creationId xmlns:a16="http://schemas.microsoft.com/office/drawing/2014/main" id="{67C3DF30-CF76-C1DC-6F5D-DEE021CB532A}"/>
              </a:ext>
            </a:extLst>
          </p:cNvPr>
          <p:cNvSpPr txBox="1"/>
          <p:nvPr/>
        </p:nvSpPr>
        <p:spPr>
          <a:xfrm>
            <a:off x="2817848" y="1968626"/>
            <a:ext cx="1867941" cy="536456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5,034 MW</a:t>
            </a:r>
          </a:p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424242"/>
                </a:solidFill>
                <a:cs typeface="Arial" panose="020B0604020202020204" pitchFamily="34" charset="0"/>
              </a:rPr>
              <a:t>Capacidad Instalada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uadroTexto 1">
            <a:extLst>
              <a:ext uri="{FF2B5EF4-FFF2-40B4-BE49-F238E27FC236}">
                <a16:creationId xmlns:a16="http://schemas.microsoft.com/office/drawing/2014/main" id="{E576CFDC-9ADD-1F83-292C-9F507D443965}"/>
              </a:ext>
            </a:extLst>
          </p:cNvPr>
          <p:cNvSpPr txBox="1"/>
          <p:nvPr/>
        </p:nvSpPr>
        <p:spPr>
          <a:xfrm>
            <a:off x="2696399" y="2558968"/>
            <a:ext cx="12319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4,462 MW</a:t>
            </a:r>
          </a:p>
        </p:txBody>
      </p:sp>
      <p:sp>
        <p:nvSpPr>
          <p:cNvPr id="15" name="CuadroTexto 1">
            <a:extLst>
              <a:ext uri="{FF2B5EF4-FFF2-40B4-BE49-F238E27FC236}">
                <a16:creationId xmlns:a16="http://schemas.microsoft.com/office/drawing/2014/main" id="{8F3BB64A-5EEF-B867-7BC2-E996C8FA899C}"/>
              </a:ext>
            </a:extLst>
          </p:cNvPr>
          <p:cNvSpPr txBox="1"/>
          <p:nvPr/>
        </p:nvSpPr>
        <p:spPr>
          <a:xfrm>
            <a:off x="4208230" y="2548234"/>
            <a:ext cx="10372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572 MW</a:t>
            </a:r>
          </a:p>
        </p:txBody>
      </p:sp>
      <p:pic>
        <p:nvPicPr>
          <p:cNvPr id="16" name="Imagen 358">
            <a:extLst>
              <a:ext uri="{FF2B5EF4-FFF2-40B4-BE49-F238E27FC236}">
                <a16:creationId xmlns:a16="http://schemas.microsoft.com/office/drawing/2014/main" id="{17606BC1-18C2-471C-BB50-1800F16EC7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1" t="2519" r="23621" b="2519"/>
          <a:stretch/>
        </p:blipFill>
        <p:spPr>
          <a:xfrm>
            <a:off x="2884230" y="3912092"/>
            <a:ext cx="216619" cy="216619"/>
          </a:xfrm>
          <a:prstGeom prst="ellipse">
            <a:avLst/>
          </a:prstGeom>
        </p:spPr>
      </p:pic>
      <p:sp>
        <p:nvSpPr>
          <p:cNvPr id="17" name="CuadroTexto 1">
            <a:extLst>
              <a:ext uri="{FF2B5EF4-FFF2-40B4-BE49-F238E27FC236}">
                <a16:creationId xmlns:a16="http://schemas.microsoft.com/office/drawing/2014/main" id="{DF073118-E782-BB60-D469-11C344D3FC99}"/>
              </a:ext>
            </a:extLst>
          </p:cNvPr>
          <p:cNvSpPr txBox="1"/>
          <p:nvPr/>
        </p:nvSpPr>
        <p:spPr>
          <a:xfrm>
            <a:off x="3064680" y="3888623"/>
            <a:ext cx="8851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11%</a:t>
            </a:r>
          </a:p>
        </p:txBody>
      </p:sp>
      <p:pic>
        <p:nvPicPr>
          <p:cNvPr id="18" name="Imagen 324">
            <a:extLst>
              <a:ext uri="{FF2B5EF4-FFF2-40B4-BE49-F238E27FC236}">
                <a16:creationId xmlns:a16="http://schemas.microsoft.com/office/drawing/2014/main" id="{ABCE4983-1166-42CE-AEDB-54E3E53E105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9845" y="3914055"/>
            <a:ext cx="214656" cy="214656"/>
          </a:xfrm>
          <a:prstGeom prst="ellipse">
            <a:avLst/>
          </a:prstGeom>
          <a:effectLst>
            <a:outerShdw blurRad="12700" sx="101000" sy="101000" algn="ctr" rotWithShape="0">
              <a:prstClr val="black">
                <a:alpha val="60000"/>
              </a:prstClr>
            </a:outerShdw>
          </a:effectLst>
        </p:spPr>
      </p:pic>
      <p:sp>
        <p:nvSpPr>
          <p:cNvPr id="19" name="CuadroTexto 1">
            <a:extLst>
              <a:ext uri="{FF2B5EF4-FFF2-40B4-BE49-F238E27FC236}">
                <a16:creationId xmlns:a16="http://schemas.microsoft.com/office/drawing/2014/main" id="{CBDBCAE2-24DA-1C92-07E7-A52237F618B7}"/>
              </a:ext>
            </a:extLst>
          </p:cNvPr>
          <p:cNvSpPr txBox="1"/>
          <p:nvPr/>
        </p:nvSpPr>
        <p:spPr>
          <a:xfrm>
            <a:off x="4132469" y="3888623"/>
            <a:ext cx="507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424242"/>
                </a:solidFill>
                <a:cs typeface="Arial" panose="020B0604020202020204" pitchFamily="34" charset="0"/>
              </a:rPr>
              <a:t>5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0" name="CuadroTexto 57">
            <a:extLst>
              <a:ext uri="{FF2B5EF4-FFF2-40B4-BE49-F238E27FC236}">
                <a16:creationId xmlns:a16="http://schemas.microsoft.com/office/drawing/2014/main" id="{D69B28D3-85A9-8A97-AB7F-B60189A012BB}"/>
              </a:ext>
            </a:extLst>
          </p:cNvPr>
          <p:cNvSpPr txBox="1"/>
          <p:nvPr/>
        </p:nvSpPr>
        <p:spPr>
          <a:xfrm>
            <a:off x="2583981" y="4197795"/>
            <a:ext cx="2275075" cy="505679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424242"/>
                </a:solidFill>
                <a:cs typeface="Arial" panose="020B0604020202020204" pitchFamily="34" charset="0"/>
              </a:rPr>
              <a:t>Participación de acuerdo a la capacidad instalada</a:t>
            </a:r>
            <a:endParaRPr kumimoji="0" lang="en-US" sz="1400" i="0" u="none" strike="noStrike" kern="1200" cap="none" spc="0" normalizeH="0" baseline="3000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CuadroTexto 57">
            <a:extLst>
              <a:ext uri="{FF2B5EF4-FFF2-40B4-BE49-F238E27FC236}">
                <a16:creationId xmlns:a16="http://schemas.microsoft.com/office/drawing/2014/main" id="{CC7750C0-90DC-9B7A-DA4D-F0C2B5A9674D}"/>
              </a:ext>
            </a:extLst>
          </p:cNvPr>
          <p:cNvSpPr txBox="1"/>
          <p:nvPr/>
        </p:nvSpPr>
        <p:spPr>
          <a:xfrm>
            <a:off x="2663442" y="5125270"/>
            <a:ext cx="2086188" cy="505679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~6,500 MW</a:t>
            </a:r>
          </a:p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Proyectos en Desarrollo</a:t>
            </a:r>
            <a:r>
              <a:rPr lang="en-US" sz="1400" baseline="30000" dirty="0">
                <a:solidFill>
                  <a:srgbClr val="424242"/>
                </a:solidFill>
                <a:cs typeface="Arial" panose="020B0604020202020204" pitchFamily="34" charset="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2" name="Group 81">
            <a:extLst>
              <a:ext uri="{FF2B5EF4-FFF2-40B4-BE49-F238E27FC236}">
                <a16:creationId xmlns:a16="http://schemas.microsoft.com/office/drawing/2014/main" id="{5A46F23A-26F4-A257-6445-14F95C093AFA}"/>
              </a:ext>
            </a:extLst>
          </p:cNvPr>
          <p:cNvGrpSpPr/>
          <p:nvPr/>
        </p:nvGrpSpPr>
        <p:grpSpPr>
          <a:xfrm>
            <a:off x="-132450" y="642663"/>
            <a:ext cx="2346262" cy="5869991"/>
            <a:chOff x="7253616" y="-536775"/>
            <a:chExt cx="2450802" cy="5917945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9441E67A-3E8B-91AE-ADC7-10E672ADC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3616" y="-536775"/>
              <a:ext cx="2450802" cy="5917945"/>
            </a:xfrm>
            <a:prstGeom prst="rect">
              <a:avLst/>
            </a:prstGeom>
            <a:noFill/>
          </p:spPr>
        </p:pic>
        <p:sp>
          <p:nvSpPr>
            <p:cNvPr id="24" name="Oval 69">
              <a:extLst>
                <a:ext uri="{FF2B5EF4-FFF2-40B4-BE49-F238E27FC236}">
                  <a16:creationId xmlns:a16="http://schemas.microsoft.com/office/drawing/2014/main" id="{2D65955F-0D54-C693-8AB0-4B94D6AE19BE}"/>
                </a:ext>
              </a:extLst>
            </p:cNvPr>
            <p:cNvSpPr/>
            <p:nvPr/>
          </p:nvSpPr>
          <p:spPr>
            <a:xfrm>
              <a:off x="8915794" y="3241746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 dirty="0"/>
            </a:p>
          </p:txBody>
        </p:sp>
        <p:grpSp>
          <p:nvGrpSpPr>
            <p:cNvPr id="25" name="Group 70">
              <a:extLst>
                <a:ext uri="{FF2B5EF4-FFF2-40B4-BE49-F238E27FC236}">
                  <a16:creationId xmlns:a16="http://schemas.microsoft.com/office/drawing/2014/main" id="{10F8DB09-286A-6EE8-B527-95822D9D0922}"/>
                </a:ext>
              </a:extLst>
            </p:cNvPr>
            <p:cNvGrpSpPr/>
            <p:nvPr/>
          </p:nvGrpSpPr>
          <p:grpSpPr>
            <a:xfrm>
              <a:off x="8510600" y="1762607"/>
              <a:ext cx="521618" cy="1907608"/>
              <a:chOff x="5524499" y="1976490"/>
              <a:chExt cx="772766" cy="2826090"/>
            </a:xfrm>
          </p:grpSpPr>
          <p:sp>
            <p:nvSpPr>
              <p:cNvPr id="30" name="Oval 71">
                <a:extLst>
                  <a:ext uri="{FF2B5EF4-FFF2-40B4-BE49-F238E27FC236}">
                    <a16:creationId xmlns:a16="http://schemas.microsoft.com/office/drawing/2014/main" id="{BB88BC1F-FE4B-6CBE-16C0-890EDBE1F651}"/>
                  </a:ext>
                </a:extLst>
              </p:cNvPr>
              <p:cNvSpPr/>
              <p:nvPr/>
            </p:nvSpPr>
            <p:spPr>
              <a:xfrm>
                <a:off x="5951562" y="3879890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1" name="Oval 72">
                <a:extLst>
                  <a:ext uri="{FF2B5EF4-FFF2-40B4-BE49-F238E27FC236}">
                    <a16:creationId xmlns:a16="http://schemas.microsoft.com/office/drawing/2014/main" id="{FC49749B-DDC0-EE87-CCC0-FDE9B8351CA3}"/>
                  </a:ext>
                </a:extLst>
              </p:cNvPr>
              <p:cNvSpPr/>
              <p:nvPr/>
            </p:nvSpPr>
            <p:spPr>
              <a:xfrm>
                <a:off x="5524499" y="1976490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2" name="Oval 73">
                <a:extLst>
                  <a:ext uri="{FF2B5EF4-FFF2-40B4-BE49-F238E27FC236}">
                    <a16:creationId xmlns:a16="http://schemas.microsoft.com/office/drawing/2014/main" id="{9A450390-DF0A-9612-FEA6-965CE8C8552B}"/>
                  </a:ext>
                </a:extLst>
              </p:cNvPr>
              <p:cNvSpPr/>
              <p:nvPr/>
            </p:nvSpPr>
            <p:spPr>
              <a:xfrm>
                <a:off x="6175686" y="3082019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3" name="Oval 74">
                <a:extLst>
                  <a:ext uri="{FF2B5EF4-FFF2-40B4-BE49-F238E27FC236}">
                    <a16:creationId xmlns:a16="http://schemas.microsoft.com/office/drawing/2014/main" id="{CAD75AFD-F063-2981-67E5-9B29A55CDDC6}"/>
                  </a:ext>
                </a:extLst>
              </p:cNvPr>
              <p:cNvSpPr/>
              <p:nvPr/>
            </p:nvSpPr>
            <p:spPr>
              <a:xfrm>
                <a:off x="6097997" y="3955230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4" name="Oval 75">
                <a:extLst>
                  <a:ext uri="{FF2B5EF4-FFF2-40B4-BE49-F238E27FC236}">
                    <a16:creationId xmlns:a16="http://schemas.microsoft.com/office/drawing/2014/main" id="{406C44D6-E0BD-E193-0361-C88C5ABE3CB4}"/>
                  </a:ext>
                </a:extLst>
              </p:cNvPr>
              <p:cNvSpPr/>
              <p:nvPr/>
            </p:nvSpPr>
            <p:spPr>
              <a:xfrm>
                <a:off x="6048776" y="4271318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5" name="Oval 76">
                <a:extLst>
                  <a:ext uri="{FF2B5EF4-FFF2-40B4-BE49-F238E27FC236}">
                    <a16:creationId xmlns:a16="http://schemas.microsoft.com/office/drawing/2014/main" id="{92ED886D-814D-3BD6-29DF-061E9FFDEC71}"/>
                  </a:ext>
                </a:extLst>
              </p:cNvPr>
              <p:cNvSpPr/>
              <p:nvPr/>
            </p:nvSpPr>
            <p:spPr>
              <a:xfrm>
                <a:off x="5893561" y="4304084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6" name="Oval 77">
                <a:extLst>
                  <a:ext uri="{FF2B5EF4-FFF2-40B4-BE49-F238E27FC236}">
                    <a16:creationId xmlns:a16="http://schemas.microsoft.com/office/drawing/2014/main" id="{A5C64D4A-FC57-4C55-C97E-8B84100193F4}"/>
                  </a:ext>
                </a:extLst>
              </p:cNvPr>
              <p:cNvSpPr/>
              <p:nvPr/>
            </p:nvSpPr>
            <p:spPr>
              <a:xfrm>
                <a:off x="5997639" y="4512240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7" name="Oval 78">
                <a:extLst>
                  <a:ext uri="{FF2B5EF4-FFF2-40B4-BE49-F238E27FC236}">
                    <a16:creationId xmlns:a16="http://schemas.microsoft.com/office/drawing/2014/main" id="{6AF4AA33-58F1-8976-ABF4-C8C327E35D6B}"/>
                  </a:ext>
                </a:extLst>
              </p:cNvPr>
              <p:cNvSpPr/>
              <p:nvPr/>
            </p:nvSpPr>
            <p:spPr>
              <a:xfrm>
                <a:off x="5858693" y="4681587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  <p:sp>
            <p:nvSpPr>
              <p:cNvPr id="38" name="Oval 79">
                <a:extLst>
                  <a:ext uri="{FF2B5EF4-FFF2-40B4-BE49-F238E27FC236}">
                    <a16:creationId xmlns:a16="http://schemas.microsoft.com/office/drawing/2014/main" id="{626CCE09-31A7-9F6F-A035-009AF5BDA390}"/>
                  </a:ext>
                </a:extLst>
              </p:cNvPr>
              <p:cNvSpPr/>
              <p:nvPr/>
            </p:nvSpPr>
            <p:spPr>
              <a:xfrm>
                <a:off x="5974785" y="4687851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 dirty="0"/>
              </a:p>
            </p:txBody>
          </p:sp>
        </p:grp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48C87929-6E68-0E80-20EA-19708D611A1E}"/>
                </a:ext>
              </a:extLst>
            </p:cNvPr>
            <p:cNvSpPr/>
            <p:nvPr/>
          </p:nvSpPr>
          <p:spPr>
            <a:xfrm>
              <a:off x="8933908" y="3171873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 dirty="0"/>
            </a:p>
          </p:txBody>
        </p:sp>
        <p:sp>
          <p:nvSpPr>
            <p:cNvPr id="27" name="Oval 1023">
              <a:extLst>
                <a:ext uri="{FF2B5EF4-FFF2-40B4-BE49-F238E27FC236}">
                  <a16:creationId xmlns:a16="http://schemas.microsoft.com/office/drawing/2014/main" id="{ED3C1B98-200D-7A47-4B2F-86F8B36C8688}"/>
                </a:ext>
              </a:extLst>
            </p:cNvPr>
            <p:cNvSpPr/>
            <p:nvPr/>
          </p:nvSpPr>
          <p:spPr>
            <a:xfrm>
              <a:off x="8731244" y="3677927"/>
              <a:ext cx="82066" cy="77442"/>
            </a:xfrm>
            <a:prstGeom prst="ellipse">
              <a:avLst/>
            </a:prstGeom>
            <a:solidFill>
              <a:srgbClr val="1C85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 dirty="0"/>
            </a:p>
          </p:txBody>
        </p:sp>
        <p:sp>
          <p:nvSpPr>
            <p:cNvPr id="28" name="Oval 1024">
              <a:extLst>
                <a:ext uri="{FF2B5EF4-FFF2-40B4-BE49-F238E27FC236}">
                  <a16:creationId xmlns:a16="http://schemas.microsoft.com/office/drawing/2014/main" id="{E63E73B4-733E-0277-F2D6-441ECBEA8C0E}"/>
                </a:ext>
              </a:extLst>
            </p:cNvPr>
            <p:cNvSpPr/>
            <p:nvPr/>
          </p:nvSpPr>
          <p:spPr>
            <a:xfrm>
              <a:off x="8806773" y="3662650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 dirty="0"/>
            </a:p>
          </p:txBody>
        </p:sp>
        <p:sp>
          <p:nvSpPr>
            <p:cNvPr id="29" name="Oval 1026">
              <a:extLst>
                <a:ext uri="{FF2B5EF4-FFF2-40B4-BE49-F238E27FC236}">
                  <a16:creationId xmlns:a16="http://schemas.microsoft.com/office/drawing/2014/main" id="{29DF5D93-E5FB-C366-578B-8E1D19432BFD}"/>
                </a:ext>
              </a:extLst>
            </p:cNvPr>
            <p:cNvSpPr/>
            <p:nvPr/>
          </p:nvSpPr>
          <p:spPr>
            <a:xfrm>
              <a:off x="8774236" y="3871166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 dirty="0"/>
            </a:p>
          </p:txBody>
        </p:sp>
      </p:grpSp>
      <p:pic>
        <p:nvPicPr>
          <p:cNvPr id="41" name="Imagen 358">
            <a:extLst>
              <a:ext uri="{FF2B5EF4-FFF2-40B4-BE49-F238E27FC236}">
                <a16:creationId xmlns:a16="http://schemas.microsoft.com/office/drawing/2014/main" id="{0CE920DB-CCC9-FBF5-D522-842B328409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1" t="2519" r="23621" b="2519"/>
          <a:stretch/>
        </p:blipFill>
        <p:spPr>
          <a:xfrm>
            <a:off x="2487624" y="2593814"/>
            <a:ext cx="216619" cy="216619"/>
          </a:xfrm>
          <a:prstGeom prst="ellipse">
            <a:avLst/>
          </a:prstGeom>
        </p:spPr>
      </p:pic>
      <p:pic>
        <p:nvPicPr>
          <p:cNvPr id="42" name="Imagen 324">
            <a:extLst>
              <a:ext uri="{FF2B5EF4-FFF2-40B4-BE49-F238E27FC236}">
                <a16:creationId xmlns:a16="http://schemas.microsoft.com/office/drawing/2014/main" id="{7F474B6B-1D9D-C20C-2909-230AADD7648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3574" y="2595777"/>
            <a:ext cx="214656" cy="214656"/>
          </a:xfrm>
          <a:prstGeom prst="ellipse">
            <a:avLst/>
          </a:prstGeom>
          <a:effectLst>
            <a:outerShdw blurRad="12700" sx="101000" sy="101000" algn="ctr" rotWithShape="0">
              <a:prstClr val="black">
                <a:alpha val="60000"/>
              </a:prstClr>
            </a:outerShdw>
          </a:effectLst>
        </p:spPr>
      </p:pic>
      <p:sp>
        <p:nvSpPr>
          <p:cNvPr id="45" name="CuadroTexto 65">
            <a:extLst>
              <a:ext uri="{FF2B5EF4-FFF2-40B4-BE49-F238E27FC236}">
                <a16:creationId xmlns:a16="http://schemas.microsoft.com/office/drawing/2014/main" id="{5BD4690E-E2A2-4EFB-15F8-DB5B00ED74C9}"/>
              </a:ext>
            </a:extLst>
          </p:cNvPr>
          <p:cNvSpPr txBox="1"/>
          <p:nvPr/>
        </p:nvSpPr>
        <p:spPr>
          <a:xfrm>
            <a:off x="287056" y="6201824"/>
            <a:ext cx="9143999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855878">
              <a:defRPr/>
            </a:pPr>
            <a:r>
              <a:rPr lang="en-US" sz="1050" dirty="0">
                <a:solidFill>
                  <a:srgbClr val="4D4D4C"/>
                </a:solidFill>
                <a:cs typeface="Arial" panose="020B0604020202020204" pitchFamily="34" charset="0"/>
              </a:rPr>
              <a:t>N</a:t>
            </a:r>
            <a:r>
              <a:rPr lang="en-US" sz="1050" noProof="0" dirty="0">
                <a:solidFill>
                  <a:srgbClr val="4D4D4C"/>
                </a:solidFill>
                <a:cs typeface="Arial" panose="020B0604020202020204" pitchFamily="34" charset="0"/>
              </a:rPr>
              <a:t>ota: Las figuras están actualizadas a </a:t>
            </a:r>
            <a:r>
              <a:rPr lang="en-US" sz="1050" dirty="0">
                <a:solidFill>
                  <a:srgbClr val="4D4D4C"/>
                </a:solidFill>
                <a:cs typeface="Arial" panose="020B0604020202020204" pitchFamily="34" charset="0"/>
              </a:rPr>
              <a:t>marzo </a:t>
            </a:r>
            <a:r>
              <a:rPr lang="en-US" sz="1050" noProof="0" dirty="0">
                <a:solidFill>
                  <a:srgbClr val="4D4D4C"/>
                </a:solidFill>
                <a:cs typeface="Arial" panose="020B0604020202020204" pitchFamily="34" charset="0"/>
              </a:rPr>
              <a:t>2025.</a:t>
            </a:r>
          </a:p>
          <a:p>
            <a:pPr lvl="0" defTabSz="855878">
              <a:defRPr/>
            </a:pPr>
            <a:r>
              <a:rPr lang="en-US" sz="1050" baseline="30000" noProof="0" dirty="0">
                <a:solidFill>
                  <a:srgbClr val="4D4D4C"/>
                </a:solidFill>
                <a:cs typeface="Arial" panose="020B0604020202020204" pitchFamily="34" charset="0"/>
              </a:rPr>
              <a:t>1 </a:t>
            </a:r>
            <a:r>
              <a:rPr kumimoji="0" lang="en-US" sz="1050" b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cs typeface="Arial" panose="020B0604020202020204" pitchFamily="34" charset="0"/>
              </a:rPr>
              <a:t>En diferentes etapas de </a:t>
            </a:r>
            <a:r>
              <a:rPr kumimoji="0" lang="en-US" sz="1100" b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cs typeface="Arial" panose="020B0604020202020204" pitchFamily="34" charset="0"/>
              </a:rPr>
              <a:t>Desarrollo</a:t>
            </a:r>
            <a:r>
              <a:rPr kumimoji="0" lang="en-US" sz="1100" b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. </a:t>
            </a:r>
          </a:p>
          <a:p>
            <a:pPr defTabSz="855878">
              <a:defRPr/>
            </a:pPr>
            <a:r>
              <a:rPr lang="en-US" sz="1100" baseline="30000" dirty="0">
                <a:solidFill>
                  <a:srgbClr val="4D4D4C"/>
                </a:solidFill>
                <a:cs typeface="Arial" panose="020B0604020202020204" pitchFamily="34" charset="0"/>
              </a:rPr>
              <a:t>2 </a:t>
            </a:r>
            <a:r>
              <a:rPr lang="en-US" sz="1100" dirty="0">
                <a:solidFill>
                  <a:srgbClr val="4D4D4C"/>
                </a:solidFill>
                <a:cs typeface="Arial" panose="020B0604020202020204" pitchFamily="34" charset="0"/>
              </a:rPr>
              <a:t>Consumo y </a:t>
            </a:r>
            <a:r>
              <a:rPr lang="en-US" sz="1100" dirty="0" err="1">
                <a:solidFill>
                  <a:srgbClr val="4D4D4C"/>
                </a:solidFill>
                <a:cs typeface="Arial" panose="020B0604020202020204" pitchFamily="34" charset="0"/>
              </a:rPr>
              <a:t>generación</a:t>
            </a:r>
            <a:r>
              <a:rPr lang="en-US" sz="1100" dirty="0">
                <a:solidFill>
                  <a:srgbClr val="4D4D4C"/>
                </a:solidFill>
                <a:cs typeface="Arial" panose="020B0604020202020204" pitchFamily="34" charset="0"/>
              </a:rPr>
              <a:t> del Balance del </a:t>
            </a:r>
            <a:r>
              <a:rPr lang="en-US" sz="1100" dirty="0" err="1">
                <a:solidFill>
                  <a:srgbClr val="4D4D4C"/>
                </a:solidFill>
                <a:cs typeface="Arial" panose="020B0604020202020204" pitchFamily="34" charset="0"/>
              </a:rPr>
              <a:t>Coordinador</a:t>
            </a:r>
            <a:r>
              <a:rPr lang="en-US" sz="1100" dirty="0">
                <a:solidFill>
                  <a:srgbClr val="4D4D4C"/>
                </a:solidFill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rgbClr val="4D4D4C"/>
                </a:solidFill>
                <a:cs typeface="Arial" panose="020B0604020202020204" pitchFamily="34" charset="0"/>
              </a:rPr>
              <a:t>Eléctrico</a:t>
            </a:r>
            <a:r>
              <a:rPr lang="en-US" sz="1100" dirty="0">
                <a:solidFill>
                  <a:srgbClr val="4D4D4C"/>
                </a:solidFill>
                <a:cs typeface="Arial" panose="020B0604020202020204" pitchFamily="34" charset="0"/>
              </a:rPr>
              <a:t> Nacional </a:t>
            </a:r>
            <a:r>
              <a:rPr lang="en-US" sz="1100" dirty="0" err="1">
                <a:solidFill>
                  <a:srgbClr val="4D4D4C"/>
                </a:solidFill>
                <a:cs typeface="Arial" panose="020B0604020202020204" pitchFamily="34" charset="0"/>
              </a:rPr>
              <a:t>año</a:t>
            </a:r>
            <a:r>
              <a:rPr lang="en-US" sz="1100" dirty="0">
                <a:solidFill>
                  <a:srgbClr val="4D4D4C"/>
                </a:solidFill>
                <a:cs typeface="Arial" panose="020B0604020202020204" pitchFamily="34" charset="0"/>
              </a:rPr>
              <a:t> 2025.</a:t>
            </a:r>
            <a:endParaRPr lang="en-US" sz="1200" dirty="0">
              <a:solidFill>
                <a:srgbClr val="4D4D4C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lvl="0" defTabSz="855878">
              <a:defRPr/>
            </a:pP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47" name="Conector recto 42">
            <a:extLst>
              <a:ext uri="{FF2B5EF4-FFF2-40B4-BE49-F238E27FC236}">
                <a16:creationId xmlns:a16="http://schemas.microsoft.com/office/drawing/2014/main" id="{3EE760D4-E53A-1F55-AD0B-C3EBBC721893}"/>
              </a:ext>
            </a:extLst>
          </p:cNvPr>
          <p:cNvCxnSpPr>
            <a:cxnSpLocks/>
          </p:cNvCxnSpPr>
          <p:nvPr/>
        </p:nvCxnSpPr>
        <p:spPr>
          <a:xfrm flipV="1">
            <a:off x="6650938" y="1646750"/>
            <a:ext cx="4388537" cy="3408"/>
          </a:xfrm>
          <a:prstGeom prst="line">
            <a:avLst/>
          </a:prstGeom>
          <a:ln cap="rnd">
            <a:gradFill flip="none" rotWithShape="1">
              <a:gsLst>
                <a:gs pos="0">
                  <a:srgbClr val="4D4D4C"/>
                </a:gs>
                <a:gs pos="100000">
                  <a:srgbClr val="4D4D4C">
                    <a:alpha val="22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uadroTexto 57">
            <a:extLst>
              <a:ext uri="{FF2B5EF4-FFF2-40B4-BE49-F238E27FC236}">
                <a16:creationId xmlns:a16="http://schemas.microsoft.com/office/drawing/2014/main" id="{79F86B81-C5EB-D656-5CE9-11A5E0C7FF87}"/>
              </a:ext>
            </a:extLst>
          </p:cNvPr>
          <p:cNvSpPr txBox="1"/>
          <p:nvPr/>
        </p:nvSpPr>
        <p:spPr>
          <a:xfrm>
            <a:off x="7071995" y="1284096"/>
            <a:ext cx="3475833" cy="321013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algn="ctr" defTabSz="370332">
              <a:defRPr/>
            </a:pPr>
            <a:r>
              <a:rPr lang="en-US" sz="1600" b="1" dirty="0">
                <a:solidFill>
                  <a:srgbClr val="4D4D4C"/>
                </a:solidFill>
                <a:cs typeface="Arial"/>
              </a:rPr>
              <a:t>Presencia local</a:t>
            </a:r>
            <a:endParaRPr lang="en-US" sz="1600" i="0" u="none" strike="noStrike" kern="1200" cap="none" spc="0" normalizeH="0" baseline="3000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4B6A0F7F-C707-66C6-4928-C47487B0093C}"/>
              </a:ext>
            </a:extLst>
          </p:cNvPr>
          <p:cNvSpPr/>
          <p:nvPr/>
        </p:nvSpPr>
        <p:spPr>
          <a:xfrm>
            <a:off x="6610380" y="1789705"/>
            <a:ext cx="4543284" cy="263848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A335872B-89E9-D86D-BBCD-6026E97542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5229" y="1855821"/>
            <a:ext cx="4343437" cy="2506251"/>
          </a:xfrm>
          <a:prstGeom prst="rect">
            <a:avLst/>
          </a:prstGeom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9238553A-07FD-D94E-02B0-7F66CF22FBA4}"/>
              </a:ext>
            </a:extLst>
          </p:cNvPr>
          <p:cNvSpPr txBox="1"/>
          <p:nvPr/>
        </p:nvSpPr>
        <p:spPr>
          <a:xfrm>
            <a:off x="9365663" y="4021055"/>
            <a:ext cx="1673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</a:rPr>
              <a:t>Central Canutillar</a:t>
            </a:r>
          </a:p>
        </p:txBody>
      </p:sp>
      <p:sp>
        <p:nvSpPr>
          <p:cNvPr id="54" name="Round Diagonal Corner Rectangle 116">
            <a:extLst>
              <a:ext uri="{FF2B5EF4-FFF2-40B4-BE49-F238E27FC236}">
                <a16:creationId xmlns:a16="http://schemas.microsoft.com/office/drawing/2014/main" id="{5431B141-7239-3E2D-B2C4-F314BDFAA9FB}"/>
              </a:ext>
            </a:extLst>
          </p:cNvPr>
          <p:cNvSpPr/>
          <p:nvPr/>
        </p:nvSpPr>
        <p:spPr>
          <a:xfrm>
            <a:off x="6512891" y="4557944"/>
            <a:ext cx="2346262" cy="79506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662B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6" name="CuadroTexto 57">
            <a:extLst>
              <a:ext uri="{FF2B5EF4-FFF2-40B4-BE49-F238E27FC236}">
                <a16:creationId xmlns:a16="http://schemas.microsoft.com/office/drawing/2014/main" id="{61B6370D-3C08-DCC9-2BBC-2216D02EC500}"/>
              </a:ext>
            </a:extLst>
          </p:cNvPr>
          <p:cNvSpPr txBox="1"/>
          <p:nvPr/>
        </p:nvSpPr>
        <p:spPr>
          <a:xfrm>
            <a:off x="6752051" y="4704387"/>
            <a:ext cx="1867941" cy="536456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1990</a:t>
            </a:r>
          </a:p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424242"/>
                </a:solidFill>
                <a:cs typeface="Arial" panose="020B0604020202020204" pitchFamily="34" charset="0"/>
              </a:rPr>
              <a:t>Inicio de operación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ound Diagonal Corner Rectangle 116">
            <a:extLst>
              <a:ext uri="{FF2B5EF4-FFF2-40B4-BE49-F238E27FC236}">
                <a16:creationId xmlns:a16="http://schemas.microsoft.com/office/drawing/2014/main" id="{F5E1D9A6-2F44-EBB6-0E27-CD72AC187786}"/>
              </a:ext>
            </a:extLst>
          </p:cNvPr>
          <p:cNvSpPr/>
          <p:nvPr/>
        </p:nvSpPr>
        <p:spPr>
          <a:xfrm>
            <a:off x="9048709" y="4536682"/>
            <a:ext cx="2346262" cy="79506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662B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7E547695-0BEA-7911-8F78-85A8018C62F1}"/>
              </a:ext>
            </a:extLst>
          </p:cNvPr>
          <p:cNvSpPr txBox="1"/>
          <p:nvPr/>
        </p:nvSpPr>
        <p:spPr>
          <a:xfrm>
            <a:off x="9287869" y="4683125"/>
            <a:ext cx="1867941" cy="536456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172 MW</a:t>
            </a:r>
          </a:p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424242"/>
                </a:solidFill>
                <a:cs typeface="Arial" panose="020B0604020202020204" pitchFamily="34" charset="0"/>
              </a:rPr>
              <a:t>Capacidad Instalada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ound Diagonal Corner Rectangle 116">
            <a:extLst>
              <a:ext uri="{FF2B5EF4-FFF2-40B4-BE49-F238E27FC236}">
                <a16:creationId xmlns:a16="http://schemas.microsoft.com/office/drawing/2014/main" id="{6941F437-A6D1-160E-B09D-EB11E53FA387}"/>
              </a:ext>
            </a:extLst>
          </p:cNvPr>
          <p:cNvSpPr/>
          <p:nvPr/>
        </p:nvSpPr>
        <p:spPr>
          <a:xfrm>
            <a:off x="6512891" y="5538313"/>
            <a:ext cx="4882080" cy="79506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662B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05BCC2A-5A92-A573-034B-2BBAB01F0E64}"/>
              </a:ext>
            </a:extLst>
          </p:cNvPr>
          <p:cNvSpPr txBox="1"/>
          <p:nvPr/>
        </p:nvSpPr>
        <p:spPr>
          <a:xfrm>
            <a:off x="6575373" y="5663869"/>
            <a:ext cx="4757116" cy="321013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55</a:t>
            </a:r>
            <a:r>
              <a:rPr lang="en-US" sz="1600" b="1" dirty="0">
                <a:solidFill>
                  <a:srgbClr val="424242"/>
                </a:solidFill>
                <a:cs typeface="Arial" panose="020B0604020202020204" pitchFamily="34" charset="0"/>
              </a:rPr>
              <a:t>%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del consumo</a:t>
            </a:r>
            <a:r>
              <a:rPr lang="en-US" sz="1600" b="1" baseline="30000" dirty="0">
                <a:solidFill>
                  <a:srgbClr val="424242"/>
                </a:solidFill>
                <a:cs typeface="Arial" panose="020B0604020202020204" pitchFamily="34" charset="0"/>
              </a:rPr>
              <a:t>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de la Región de Los Lagos</a:t>
            </a:r>
          </a:p>
        </p:txBody>
      </p:sp>
      <p:sp>
        <p:nvSpPr>
          <p:cNvPr id="61" name="CuadroTexto 57">
            <a:extLst>
              <a:ext uri="{FF2B5EF4-FFF2-40B4-BE49-F238E27FC236}">
                <a16:creationId xmlns:a16="http://schemas.microsoft.com/office/drawing/2014/main" id="{D47BD7A5-5BCB-E008-745A-051A9E3E0B52}"/>
              </a:ext>
            </a:extLst>
          </p:cNvPr>
          <p:cNvSpPr txBox="1"/>
          <p:nvPr/>
        </p:nvSpPr>
        <p:spPr>
          <a:xfrm>
            <a:off x="7982620" y="5744581"/>
            <a:ext cx="1867941" cy="536456"/>
          </a:xfrm>
          <a:prstGeom prst="rect">
            <a:avLst/>
          </a:prstGeom>
          <a:noFill/>
        </p:spPr>
        <p:txBody>
          <a:bodyPr wrap="square" lIns="74066" tIns="37034" rIns="74066" bIns="37034" rtlCol="0" anchor="t">
            <a:spAutoFit/>
          </a:bodyPr>
          <a:lstStyle/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70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424242"/>
                </a:solidFill>
                <a:cs typeface="Arial" panose="020B0604020202020204" pitchFamily="34" charset="0"/>
              </a:rPr>
              <a:t>Consumo </a:t>
            </a:r>
            <a:r>
              <a:rPr lang="en-US" sz="1400" noProof="0" dirty="0" err="1">
                <a:solidFill>
                  <a:srgbClr val="424242"/>
                </a:solidFill>
                <a:cs typeface="Arial" panose="020B0604020202020204" pitchFamily="34" charset="0"/>
              </a:rPr>
              <a:t>Anual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06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34DE0-BEB5-B4E0-2F99-C433F667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27">
            <a:extLst>
              <a:ext uri="{FF2B5EF4-FFF2-40B4-BE49-F238E27FC236}">
                <a16:creationId xmlns:a16="http://schemas.microsoft.com/office/drawing/2014/main" id="{9ECAE56D-A1DF-2E8D-CACB-9E1A71A4C766}"/>
              </a:ext>
            </a:extLst>
          </p:cNvPr>
          <p:cNvSpPr/>
          <p:nvPr/>
        </p:nvSpPr>
        <p:spPr>
          <a:xfrm>
            <a:off x="1212941" y="1351604"/>
            <a:ext cx="9543939" cy="4309421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2E5C03E-2A88-3E26-3797-1E8511126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1" y="875197"/>
            <a:ext cx="12154080" cy="5888335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C8C1D16-E98F-C6DD-7F2C-E499C6B26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5273A3-AFF9-EDDE-47C5-11B73C021DB2}"/>
              </a:ext>
            </a:extLst>
          </p:cNvPr>
          <p:cNvSpPr/>
          <p:nvPr/>
        </p:nvSpPr>
        <p:spPr>
          <a:xfrm>
            <a:off x="-32841" y="-49510"/>
            <a:ext cx="12224842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Alta inserción de energías renovables y retiro de térmicas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DF86F8-9D58-51EB-9D8F-F8085E219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0212" y="864890"/>
            <a:ext cx="1221788" cy="392179"/>
          </a:xfrm>
          <a:prstGeom prst="rect">
            <a:avLst/>
          </a:prstGeom>
        </p:spPr>
      </p:pic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70FDF477-6CDA-0F7E-E27F-007CE7E8E3E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4885868"/>
              </p:ext>
            </p:extLst>
          </p:nvPr>
        </p:nvGraphicFramePr>
        <p:xfrm>
          <a:off x="216000" y="1558669"/>
          <a:ext cx="5478463" cy="3747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AF199F20-AE8D-9FA1-12C5-3AE2EDABC9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52241"/>
              </p:ext>
            </p:extLst>
          </p:nvPr>
        </p:nvGraphicFramePr>
        <p:xfrm>
          <a:off x="3252705" y="1601489"/>
          <a:ext cx="5121032" cy="3672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089C5CCA-C797-64A8-87D4-440AB18CC214}"/>
              </a:ext>
            </a:extLst>
          </p:cNvPr>
          <p:cNvSpPr txBox="1"/>
          <p:nvPr/>
        </p:nvSpPr>
        <p:spPr>
          <a:xfrm>
            <a:off x="1587938" y="3271326"/>
            <a:ext cx="436057" cy="28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es-MX" sz="135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42%</a:t>
            </a:r>
            <a:endParaRPr lang="es-CL" sz="135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E5A6384-8E7E-49A1-9E40-992A13E5AC09}"/>
              </a:ext>
            </a:extLst>
          </p:cNvPr>
          <p:cNvSpPr txBox="1"/>
          <p:nvPr/>
        </p:nvSpPr>
        <p:spPr>
          <a:xfrm>
            <a:off x="3712885" y="3205744"/>
            <a:ext cx="436057" cy="28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es-MX" sz="1350" b="1" kern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58%</a:t>
            </a:r>
            <a:endParaRPr lang="es-CL" sz="1350" b="1" kern="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1A7FC89-FB27-D239-8BBD-7E9BF9B5C9CF}"/>
              </a:ext>
            </a:extLst>
          </p:cNvPr>
          <p:cNvSpPr txBox="1"/>
          <p:nvPr/>
        </p:nvSpPr>
        <p:spPr>
          <a:xfrm>
            <a:off x="4485645" y="3299872"/>
            <a:ext cx="436057" cy="28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es-MX" sz="135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64%</a:t>
            </a:r>
            <a:endParaRPr lang="es-CL" sz="135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536DFBA-EA28-271C-6B50-E26A147FB1EF}"/>
              </a:ext>
            </a:extLst>
          </p:cNvPr>
          <p:cNvSpPr txBox="1"/>
          <p:nvPr/>
        </p:nvSpPr>
        <p:spPr>
          <a:xfrm>
            <a:off x="6615898" y="2916113"/>
            <a:ext cx="436057" cy="28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es-MX" sz="1350" b="1" kern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36%</a:t>
            </a:r>
            <a:endParaRPr lang="es-CL" sz="1350" b="1" kern="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9D0C9A9A-6FED-0BD2-7DA9-81FAF56060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2577137"/>
              </p:ext>
            </p:extLst>
          </p:nvPr>
        </p:nvGraphicFramePr>
        <p:xfrm>
          <a:off x="6559833" y="1578636"/>
          <a:ext cx="4701983" cy="3672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75B0A7A2-EFDF-84E1-63D4-2DC37B9BBB65}"/>
              </a:ext>
            </a:extLst>
          </p:cNvPr>
          <p:cNvSpPr txBox="1"/>
          <p:nvPr/>
        </p:nvSpPr>
        <p:spPr>
          <a:xfrm>
            <a:off x="9021078" y="2511024"/>
            <a:ext cx="436057" cy="28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es-MX" sz="1350" b="1" kern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12%</a:t>
            </a:r>
            <a:endParaRPr lang="es-CL" sz="1350" b="1" kern="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28EB51C-F61A-D87F-0D76-4D16EE65D979}"/>
              </a:ext>
            </a:extLst>
          </p:cNvPr>
          <p:cNvSpPr txBox="1"/>
          <p:nvPr/>
        </p:nvSpPr>
        <p:spPr>
          <a:xfrm>
            <a:off x="7880692" y="2798457"/>
            <a:ext cx="446283" cy="287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es-MX" sz="135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88%</a:t>
            </a:r>
            <a:endParaRPr lang="es-CL" sz="135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AC030E5-7A2F-F2F0-BE44-97F0BBC9A6BA}"/>
              </a:ext>
            </a:extLst>
          </p:cNvPr>
          <p:cNvSpPr txBox="1"/>
          <p:nvPr/>
        </p:nvSpPr>
        <p:spPr>
          <a:xfrm>
            <a:off x="135481" y="6372317"/>
            <a:ext cx="12112960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MX" sz="11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cs typeface="Arial" panose="020B0604020202020204" pitchFamily="34" charset="0"/>
                <a:sym typeface="Calibri"/>
              </a:rPr>
              <a:t>*Porcentaje de energía generada en cada año, salvo para 2035, donde se toma capacidad instalada proyectada por PELP 2028-2032 Min. Energía, escenario carbono neutral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Calibri"/>
              </a:rPr>
              <a:t>- ERV: Energía Renovable Variable</a:t>
            </a:r>
            <a:endParaRPr kumimoji="0" lang="es-CL" sz="1100" b="0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024AE3-0173-A1A3-DA18-F7306CAD4023}"/>
              </a:ext>
            </a:extLst>
          </p:cNvPr>
          <p:cNvSpPr txBox="1"/>
          <p:nvPr/>
        </p:nvSpPr>
        <p:spPr>
          <a:xfrm>
            <a:off x="1088617" y="5732831"/>
            <a:ext cx="9792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_tradnl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i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MX" sz="1600" b="1" dirty="0">
                <a:solidFill>
                  <a:srgbClr val="0070C0"/>
                </a:solidFill>
                <a:latin typeface="Aptos" panose="02110004020202020204"/>
              </a:rPr>
              <a:t>El aumento de ERV, sumado al retiro de centrales térmicas disminuye la robustez del sistema, lo que introduce nuevos desafíos en la operación del SEN</a:t>
            </a:r>
            <a:endParaRPr lang="es-CL" sz="1600" b="1" dirty="0">
              <a:solidFill>
                <a:srgbClr val="0070C0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327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B7AFD-16B4-9EF2-45DC-288444979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783ACFE-4005-8D22-AD5A-A011B7B7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4890"/>
            <a:ext cx="12154080" cy="5888335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2A08A56C-9831-87A6-65E3-4F41B84640D9}"/>
              </a:ext>
            </a:extLst>
          </p:cNvPr>
          <p:cNvSpPr/>
          <p:nvPr/>
        </p:nvSpPr>
        <p:spPr>
          <a:xfrm>
            <a:off x="1324030" y="1506955"/>
            <a:ext cx="9543939" cy="4639023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D52755B-8756-F945-1640-E069AE35E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36F451-83E5-0B86-EE73-7EA1C7F66C96}"/>
              </a:ext>
            </a:extLst>
          </p:cNvPr>
          <p:cNvSpPr/>
          <p:nvPr/>
        </p:nvSpPr>
        <p:spPr>
          <a:xfrm>
            <a:off x="-32841" y="-49510"/>
            <a:ext cx="12224842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Inserción de sistemas de almacenamiento sin precedentes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9F3857B-3ABF-ED88-167D-6917BC81EA9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2150351"/>
              </p:ext>
            </p:extLst>
          </p:nvPr>
        </p:nvGraphicFramePr>
        <p:xfrm>
          <a:off x="2140877" y="1836558"/>
          <a:ext cx="7861301" cy="3363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Marcador de pie de página 19">
            <a:extLst>
              <a:ext uri="{FF2B5EF4-FFF2-40B4-BE49-F238E27FC236}">
                <a16:creationId xmlns:a16="http://schemas.microsoft.com/office/drawing/2014/main" id="{F54357DF-0B7F-9CF4-F4DF-9F38B15BBF5F}"/>
              </a:ext>
            </a:extLst>
          </p:cNvPr>
          <p:cNvSpPr txBox="1">
            <a:spLocks/>
          </p:cNvSpPr>
          <p:nvPr/>
        </p:nvSpPr>
        <p:spPr>
          <a:xfrm>
            <a:off x="2019355" y="5233105"/>
            <a:ext cx="6536413" cy="424566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20000"/>
              </a:lnSpc>
            </a:pP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Nota: considera almacenamiento operado y declarado en construcción</a:t>
            </a:r>
          </a:p>
        </p:txBody>
      </p:sp>
      <p:sp>
        <p:nvSpPr>
          <p:cNvPr id="4" name="Marcador de pie de página 19">
            <a:extLst>
              <a:ext uri="{FF2B5EF4-FFF2-40B4-BE49-F238E27FC236}">
                <a16:creationId xmlns:a16="http://schemas.microsoft.com/office/drawing/2014/main" id="{307D229D-2206-63F9-8970-44D5DE9FD89D}"/>
              </a:ext>
            </a:extLst>
          </p:cNvPr>
          <p:cNvSpPr txBox="1">
            <a:spLocks/>
          </p:cNvSpPr>
          <p:nvPr/>
        </p:nvSpPr>
        <p:spPr>
          <a:xfrm>
            <a:off x="2019354" y="5505439"/>
            <a:ext cx="8848615" cy="640539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20000"/>
              </a:lnSpc>
            </a:pP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Fuente: instalaciones en operación según </a:t>
            </a:r>
            <a:r>
              <a:rPr lang="es-MX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Infotécnica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 Coordinador Eléctrico Nacional e instalaciones futuras según datos de la Comisión Nacional de Energía</a:t>
            </a:r>
          </a:p>
        </p:txBody>
      </p:sp>
    </p:spTree>
    <p:extLst>
      <p:ext uri="{BB962C8B-B14F-4D97-AF65-F5344CB8AC3E}">
        <p14:creationId xmlns:p14="http://schemas.microsoft.com/office/powerpoint/2010/main" val="97535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34DE0-BEB5-B4E0-2F99-C433F667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C8C1D16-E98F-C6DD-7F2C-E499C6B26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5273A3-AFF9-EDDE-47C5-11B73C021DB2}"/>
              </a:ext>
            </a:extLst>
          </p:cNvPr>
          <p:cNvSpPr/>
          <p:nvPr/>
        </p:nvSpPr>
        <p:spPr>
          <a:xfrm>
            <a:off x="-32841" y="-49510"/>
            <a:ext cx="12224842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Contexto</a:t>
            </a:r>
            <a:r>
              <a:rPr lang="es-CL" sz="2400" kern="0" noProof="0" dirty="0">
                <a:solidFill>
                  <a:prstClr val="white"/>
                </a:solidFill>
                <a:latin typeface="Aptos Black" panose="020B0004020202020204" pitchFamily="34" charset="0"/>
              </a:rPr>
              <a:t>: El sector está enfrentando grandes desafíos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DF86F8-9D58-51EB-9D8F-F8085E219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0212" y="864890"/>
            <a:ext cx="1221788" cy="392179"/>
          </a:xfrm>
          <a:prstGeom prst="rect">
            <a:avLst/>
          </a:prstGeom>
        </p:spPr>
      </p:pic>
      <p:pic>
        <p:nvPicPr>
          <p:cNvPr id="4" name="Vídeo 3">
            <a:hlinkClick r:id="" action="ppaction://media"/>
            <a:extLst>
              <a:ext uri="{FF2B5EF4-FFF2-40B4-BE49-F238E27FC236}">
                <a16:creationId xmlns:a16="http://schemas.microsoft.com/office/drawing/2014/main" id="{414D9CEA-EAF2-AD35-8561-3DBC9BA018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15975"/>
            <a:ext cx="12192000" cy="52244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06C01AD-B86D-DBED-B5AB-AB4646515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20" y="864890"/>
            <a:ext cx="12154080" cy="5888335"/>
          </a:xfrm>
          <a:prstGeom prst="rect">
            <a:avLst/>
          </a:prstGeom>
        </p:spPr>
      </p:pic>
      <p:sp>
        <p:nvSpPr>
          <p:cNvPr id="6" name="CuadroTexto 65">
            <a:extLst>
              <a:ext uri="{FF2B5EF4-FFF2-40B4-BE49-F238E27FC236}">
                <a16:creationId xmlns:a16="http://schemas.microsoft.com/office/drawing/2014/main" id="{6FB109B3-42EC-4E17-8727-F0F0230EAA28}"/>
              </a:ext>
            </a:extLst>
          </p:cNvPr>
          <p:cNvSpPr txBox="1"/>
          <p:nvPr/>
        </p:nvSpPr>
        <p:spPr>
          <a:xfrm>
            <a:off x="37919" y="6537781"/>
            <a:ext cx="9143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5878">
              <a:defRPr/>
            </a:pPr>
            <a:r>
              <a:rPr lang="en-US" sz="1050" dirty="0">
                <a:solidFill>
                  <a:srgbClr val="4D4D4C"/>
                </a:solidFill>
                <a:cs typeface="Arial" panose="020B0604020202020204" pitchFamily="34" charset="0"/>
              </a:rPr>
              <a:t>Fuente:</a:t>
            </a: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 instalaciones en operación según </a:t>
            </a:r>
            <a:r>
              <a:rPr lang="es-MX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Infotécnica</a:t>
            </a:r>
            <a:r>
              <a:rPr lang="es-MX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"/>
              </a:rPr>
              <a:t> Coordinador Eléctrico Nacional, abril 2026.</a:t>
            </a:r>
          </a:p>
          <a:p>
            <a:pPr lvl="0" defTabSz="855878">
              <a:defRPr/>
            </a:pP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4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1D92A-3E7F-976F-9CC9-7B3D6163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ángulo 34">
            <a:extLst>
              <a:ext uri="{FF2B5EF4-FFF2-40B4-BE49-F238E27FC236}">
                <a16:creationId xmlns:a16="http://schemas.microsoft.com/office/drawing/2014/main" id="{CEBC9461-D77C-CA80-32FE-7D57F1E8EEB6}"/>
              </a:ext>
            </a:extLst>
          </p:cNvPr>
          <p:cNvSpPr/>
          <p:nvPr/>
        </p:nvSpPr>
        <p:spPr>
          <a:xfrm>
            <a:off x="5497830" y="2111057"/>
            <a:ext cx="5464915" cy="3174941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/>
              <a:t>c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2323008-CC51-5B85-4FD4-F3209A898C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89032FA-4ECF-B06C-7F10-9D6F29192154}"/>
              </a:ext>
            </a:extLst>
          </p:cNvPr>
          <p:cNvSpPr/>
          <p:nvPr/>
        </p:nvSpPr>
        <p:spPr>
          <a:xfrm>
            <a:off x="-1" y="-49510"/>
            <a:ext cx="12192001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Seguridad y Robustez del Sistema: Apagón del 25F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BAB3B99-8A9F-4CB0-6ADD-AAF74082C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0230" y="2205990"/>
            <a:ext cx="5157710" cy="2986042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5C31768-E69E-8387-DBA9-1F8FF6462AEE}"/>
              </a:ext>
            </a:extLst>
          </p:cNvPr>
          <p:cNvSpPr/>
          <p:nvPr/>
        </p:nvSpPr>
        <p:spPr>
          <a:xfrm>
            <a:off x="330300" y="925533"/>
            <a:ext cx="11556900" cy="481905"/>
          </a:xfrm>
          <a:prstGeom prst="roundRect">
            <a:avLst/>
          </a:prstGeom>
          <a:solidFill>
            <a:srgbClr val="E5A03F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/>
              <a:t>Recuperación de servicio en el evento del 25 de febrero</a:t>
            </a:r>
            <a:endParaRPr lang="es-CL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A1DD97-6D9A-250A-537D-5F55820CB992}"/>
              </a:ext>
            </a:extLst>
          </p:cNvPr>
          <p:cNvSpPr txBox="1"/>
          <p:nvPr/>
        </p:nvSpPr>
        <p:spPr>
          <a:xfrm>
            <a:off x="4400550" y="1526282"/>
            <a:ext cx="74236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_tradnl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i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MX" sz="1600" b="1" dirty="0">
                <a:solidFill>
                  <a:srgbClr val="0070C0"/>
                </a:solidFill>
                <a:latin typeface="Aptos" panose="02110004020202020204"/>
              </a:rPr>
              <a:t>La Central Canutillar contribuyó a la recuperación del servicio de Puerto Montt y los alrededores, siendo de las primeras zonas en recuperarse en el país</a:t>
            </a:r>
            <a:endParaRPr lang="es-CL" sz="1600" b="1" dirty="0">
              <a:solidFill>
                <a:srgbClr val="0070C0"/>
              </a:solidFill>
              <a:latin typeface="Aptos" panose="02110004020202020204"/>
            </a:endParaRPr>
          </a:p>
        </p:txBody>
      </p:sp>
      <p:sp>
        <p:nvSpPr>
          <p:cNvPr id="20" name="CuadroTexto 85">
            <a:extLst>
              <a:ext uri="{FF2B5EF4-FFF2-40B4-BE49-F238E27FC236}">
                <a16:creationId xmlns:a16="http://schemas.microsoft.com/office/drawing/2014/main" id="{7BF1E0CC-4026-BD87-28EA-9003AD4268EC}"/>
              </a:ext>
            </a:extLst>
          </p:cNvPr>
          <p:cNvSpPr txBox="1"/>
          <p:nvPr/>
        </p:nvSpPr>
        <p:spPr>
          <a:xfrm>
            <a:off x="5868112" y="5277761"/>
            <a:ext cx="396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u="none" strike="noStrike" kern="1200" cap="none" spc="0" normalizeH="0" baseline="0" noProof="0" dirty="0">
                <a:ln>
                  <a:noFill/>
                </a:ln>
                <a:solidFill>
                  <a:srgbClr val="2A98B2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Plan de Recuperación de Servicio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24084E1-32C6-39F5-DE2E-F0112CE11296}"/>
              </a:ext>
            </a:extLst>
          </p:cNvPr>
          <p:cNvSpPr/>
          <p:nvPr/>
        </p:nvSpPr>
        <p:spPr>
          <a:xfrm>
            <a:off x="5972480" y="5637032"/>
            <a:ext cx="4990265" cy="969508"/>
          </a:xfrm>
          <a:prstGeom prst="rect">
            <a:avLst/>
          </a:prstGeom>
          <a:solidFill>
            <a:srgbClr val="E3F0F5"/>
          </a:solidFill>
          <a:ln w="76200" cap="flat">
            <a:solidFill>
              <a:srgbClr val="8FD5E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4" name="CuadroTexto 144">
            <a:extLst>
              <a:ext uri="{FF2B5EF4-FFF2-40B4-BE49-F238E27FC236}">
                <a16:creationId xmlns:a16="http://schemas.microsoft.com/office/drawing/2014/main" id="{D38F81CE-B3D9-4C96-87B5-BC6B3EFC50F9}"/>
              </a:ext>
            </a:extLst>
          </p:cNvPr>
          <p:cNvSpPr txBox="1"/>
          <p:nvPr/>
        </p:nvSpPr>
        <p:spPr>
          <a:xfrm>
            <a:off x="6388466" y="5794594"/>
            <a:ext cx="4421093" cy="6842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2438338" hangingPunct="0">
              <a:lnSpc>
                <a:spcPct val="90000"/>
              </a:lnSpc>
            </a:pPr>
            <a:r>
              <a:rPr lang="es-ES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El PRS define un conjunto de acciones, recursos y responsabilidades para </a:t>
            </a:r>
            <a:r>
              <a:rPr lang="es-ES" sz="14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restablecer</a:t>
            </a:r>
            <a:r>
              <a:rPr lang="es-ES" sz="1400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s-ES" sz="1400" b="1" dirty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el suministro ante apagones totales o parciales.</a:t>
            </a:r>
          </a:p>
        </p:txBody>
      </p:sp>
      <p:sp>
        <p:nvSpPr>
          <p:cNvPr id="25" name="Diagrama de flujo: conector 24">
            <a:extLst>
              <a:ext uri="{FF2B5EF4-FFF2-40B4-BE49-F238E27FC236}">
                <a16:creationId xmlns:a16="http://schemas.microsoft.com/office/drawing/2014/main" id="{9CFF196F-7E04-814E-5A30-4826BB8AA612}"/>
              </a:ext>
            </a:extLst>
          </p:cNvPr>
          <p:cNvSpPr/>
          <p:nvPr/>
        </p:nvSpPr>
        <p:spPr>
          <a:xfrm>
            <a:off x="5180034" y="5616575"/>
            <a:ext cx="1072645" cy="1012531"/>
          </a:xfrm>
          <a:prstGeom prst="flowChartConnector">
            <a:avLst/>
          </a:prstGeom>
          <a:solidFill>
            <a:schemeClr val="bg1"/>
          </a:solidFill>
          <a:ln w="57150" cap="flat">
            <a:solidFill>
              <a:srgbClr val="8FD5E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Diagrama de flujo: conector 26">
            <a:extLst>
              <a:ext uri="{FF2B5EF4-FFF2-40B4-BE49-F238E27FC236}">
                <a16:creationId xmlns:a16="http://schemas.microsoft.com/office/drawing/2014/main" id="{153D6D5E-06E0-395B-3112-86D87434CBE3}"/>
              </a:ext>
            </a:extLst>
          </p:cNvPr>
          <p:cNvSpPr/>
          <p:nvPr/>
        </p:nvSpPr>
        <p:spPr>
          <a:xfrm>
            <a:off x="5327419" y="5771410"/>
            <a:ext cx="742182" cy="685450"/>
          </a:xfrm>
          <a:prstGeom prst="flowChartConnector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4" name="Gráfico 156" descr="Marca de escudo con relleno sólido">
            <a:extLst>
              <a:ext uri="{FF2B5EF4-FFF2-40B4-BE49-F238E27FC236}">
                <a16:creationId xmlns:a16="http://schemas.microsoft.com/office/drawing/2014/main" id="{47240EA4-11B6-79E2-D84F-67BA0C6EFD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6454" y="5756284"/>
            <a:ext cx="733147" cy="733147"/>
          </a:xfrm>
          <a:prstGeom prst="rect">
            <a:avLst/>
          </a:prstGeom>
        </p:spPr>
      </p:pic>
      <p:pic>
        <p:nvPicPr>
          <p:cNvPr id="6" name="Vídeo 4">
            <a:hlinkClick r:id="" action="ppaction://media"/>
            <a:extLst>
              <a:ext uri="{FF2B5EF4-FFF2-40B4-BE49-F238E27FC236}">
                <a16:creationId xmlns:a16="http://schemas.microsoft.com/office/drawing/2014/main" id="{17B57C1B-C1AF-942E-BA54-064B8BFCBA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2445" y="1526282"/>
            <a:ext cx="3344644" cy="50169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B60E24-3AFA-44D8-3D37-F1E6E66BD6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60" y="876320"/>
            <a:ext cx="12154080" cy="588833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9BCAC95-2B47-63ED-A60C-DCA93862A450}"/>
              </a:ext>
            </a:extLst>
          </p:cNvPr>
          <p:cNvSpPr txBox="1"/>
          <p:nvPr/>
        </p:nvSpPr>
        <p:spPr>
          <a:xfrm>
            <a:off x="8775221" y="2248316"/>
            <a:ext cx="207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800" b="1" dirty="0">
                <a:solidFill>
                  <a:schemeClr val="bg1"/>
                </a:solidFill>
              </a:rPr>
              <a:t>Central Canutillar</a:t>
            </a:r>
          </a:p>
        </p:txBody>
      </p:sp>
    </p:spTree>
    <p:extLst>
      <p:ext uri="{BB962C8B-B14F-4D97-AF65-F5344CB8AC3E}">
        <p14:creationId xmlns:p14="http://schemas.microsoft.com/office/powerpoint/2010/main" val="244413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71A25-FD86-E306-78E8-7176160AD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ángulo 222">
            <a:extLst>
              <a:ext uri="{FF2B5EF4-FFF2-40B4-BE49-F238E27FC236}">
                <a16:creationId xmlns:a16="http://schemas.microsoft.com/office/drawing/2014/main" id="{0CA207E0-20AC-81FC-3AD7-FFBB20F64B8A}"/>
              </a:ext>
            </a:extLst>
          </p:cNvPr>
          <p:cNvSpPr/>
          <p:nvPr/>
        </p:nvSpPr>
        <p:spPr>
          <a:xfrm>
            <a:off x="1630046" y="1129473"/>
            <a:ext cx="8931908" cy="32231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4" name="CuadroTexto 223">
            <a:extLst>
              <a:ext uri="{FF2B5EF4-FFF2-40B4-BE49-F238E27FC236}">
                <a16:creationId xmlns:a16="http://schemas.microsoft.com/office/drawing/2014/main" id="{332D98BB-B561-7BF1-E959-24F734053044}"/>
              </a:ext>
            </a:extLst>
          </p:cNvPr>
          <p:cNvSpPr txBox="1"/>
          <p:nvPr/>
        </p:nvSpPr>
        <p:spPr>
          <a:xfrm>
            <a:off x="4001408" y="1172000"/>
            <a:ext cx="44100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srgbClr val="7AB66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Robustez SEN – Marzo 2026</a:t>
            </a:r>
            <a:endParaRPr kumimoji="0" lang="es-CL" sz="2000" b="1" i="0" u="none" strike="noStrike" kern="1200" cap="none" spc="0" normalizeH="0" baseline="0" noProof="0">
              <a:ln>
                <a:noFill/>
              </a:ln>
              <a:solidFill>
                <a:srgbClr val="7AB66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D3D0B26-73F0-6293-D0DB-56FECE0354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DC4F5B-3EB8-0909-1584-9E3D07784D71}"/>
              </a:ext>
            </a:extLst>
          </p:cNvPr>
          <p:cNvSpPr/>
          <p:nvPr/>
        </p:nvSpPr>
        <p:spPr>
          <a:xfrm>
            <a:off x="-32841" y="-49510"/>
            <a:ext cx="12224842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Aporte de Canutillar a la Seguridad y Robustez del Sistema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D96792C-37AE-FCF1-BD45-DFECF488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0212" y="864890"/>
            <a:ext cx="1221788" cy="392179"/>
          </a:xfrm>
          <a:prstGeom prst="rect">
            <a:avLst/>
          </a:prstGeom>
        </p:spPr>
      </p:pic>
      <p:grpSp>
        <p:nvGrpSpPr>
          <p:cNvPr id="221" name="Grupo 220">
            <a:extLst>
              <a:ext uri="{FF2B5EF4-FFF2-40B4-BE49-F238E27FC236}">
                <a16:creationId xmlns:a16="http://schemas.microsoft.com/office/drawing/2014/main" id="{39E254F3-48EA-248F-2764-964592C9B757}"/>
              </a:ext>
            </a:extLst>
          </p:cNvPr>
          <p:cNvGrpSpPr/>
          <p:nvPr/>
        </p:nvGrpSpPr>
        <p:grpSpPr>
          <a:xfrm>
            <a:off x="2832259" y="2012897"/>
            <a:ext cx="7512298" cy="1247361"/>
            <a:chOff x="1159870" y="2678770"/>
            <a:chExt cx="7512298" cy="1247361"/>
          </a:xfrm>
        </p:grpSpPr>
        <p:sp>
          <p:nvSpPr>
            <p:cNvPr id="4" name="Freeform 256">
              <a:extLst>
                <a:ext uri="{FF2B5EF4-FFF2-40B4-BE49-F238E27FC236}">
                  <a16:creationId xmlns:a16="http://schemas.microsoft.com/office/drawing/2014/main" id="{BFD41798-0C62-A5E5-C295-AEC2E4E20F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427907" y="3279373"/>
              <a:ext cx="405725" cy="385647"/>
            </a:xfrm>
            <a:custGeom>
              <a:avLst/>
              <a:gdLst>
                <a:gd name="T0" fmla="*/ 538 w 676"/>
                <a:gd name="T1" fmla="*/ 34 h 677"/>
                <a:gd name="T2" fmla="*/ 571 w 676"/>
                <a:gd name="T3" fmla="*/ 118 h 677"/>
                <a:gd name="T4" fmla="*/ 593 w 676"/>
                <a:gd name="T5" fmla="*/ 152 h 677"/>
                <a:gd name="T6" fmla="*/ 651 w 676"/>
                <a:gd name="T7" fmla="*/ 147 h 677"/>
                <a:gd name="T8" fmla="*/ 673 w 676"/>
                <a:gd name="T9" fmla="*/ 217 h 677"/>
                <a:gd name="T10" fmla="*/ 641 w 676"/>
                <a:gd name="T11" fmla="*/ 270 h 677"/>
                <a:gd name="T12" fmla="*/ 634 w 676"/>
                <a:gd name="T13" fmla="*/ 324 h 677"/>
                <a:gd name="T14" fmla="*/ 663 w 676"/>
                <a:gd name="T15" fmla="*/ 368 h 677"/>
                <a:gd name="T16" fmla="*/ 639 w 676"/>
                <a:gd name="T17" fmla="*/ 399 h 677"/>
                <a:gd name="T18" fmla="*/ 613 w 676"/>
                <a:gd name="T19" fmla="*/ 444 h 677"/>
                <a:gd name="T20" fmla="*/ 639 w 676"/>
                <a:gd name="T21" fmla="*/ 474 h 677"/>
                <a:gd name="T22" fmla="*/ 669 w 676"/>
                <a:gd name="T23" fmla="*/ 562 h 677"/>
                <a:gd name="T24" fmla="*/ 666 w 676"/>
                <a:gd name="T25" fmla="*/ 645 h 677"/>
                <a:gd name="T26" fmla="*/ 627 w 676"/>
                <a:gd name="T27" fmla="*/ 674 h 677"/>
                <a:gd name="T28" fmla="*/ 610 w 676"/>
                <a:gd name="T29" fmla="*/ 641 h 677"/>
                <a:gd name="T30" fmla="*/ 571 w 676"/>
                <a:gd name="T31" fmla="*/ 605 h 677"/>
                <a:gd name="T32" fmla="*/ 541 w 676"/>
                <a:gd name="T33" fmla="*/ 543 h 677"/>
                <a:gd name="T34" fmla="*/ 515 w 676"/>
                <a:gd name="T35" fmla="*/ 511 h 677"/>
                <a:gd name="T36" fmla="*/ 483 w 676"/>
                <a:gd name="T37" fmla="*/ 529 h 677"/>
                <a:gd name="T38" fmla="*/ 472 w 676"/>
                <a:gd name="T39" fmla="*/ 481 h 677"/>
                <a:gd name="T40" fmla="*/ 444 w 676"/>
                <a:gd name="T41" fmla="*/ 448 h 677"/>
                <a:gd name="T42" fmla="*/ 403 w 676"/>
                <a:gd name="T43" fmla="*/ 455 h 677"/>
                <a:gd name="T44" fmla="*/ 360 w 676"/>
                <a:gd name="T45" fmla="*/ 473 h 677"/>
                <a:gd name="T46" fmla="*/ 302 w 676"/>
                <a:gd name="T47" fmla="*/ 485 h 677"/>
                <a:gd name="T48" fmla="*/ 259 w 676"/>
                <a:gd name="T49" fmla="*/ 565 h 677"/>
                <a:gd name="T50" fmla="*/ 207 w 676"/>
                <a:gd name="T51" fmla="*/ 593 h 677"/>
                <a:gd name="T52" fmla="*/ 111 w 676"/>
                <a:gd name="T53" fmla="*/ 539 h 677"/>
                <a:gd name="T54" fmla="*/ 68 w 676"/>
                <a:gd name="T55" fmla="*/ 529 h 677"/>
                <a:gd name="T56" fmla="*/ 2 w 676"/>
                <a:gd name="T57" fmla="*/ 523 h 677"/>
                <a:gd name="T58" fmla="*/ 17 w 676"/>
                <a:gd name="T59" fmla="*/ 465 h 677"/>
                <a:gd name="T60" fmla="*/ 62 w 676"/>
                <a:gd name="T61" fmla="*/ 431 h 677"/>
                <a:gd name="T62" fmla="*/ 84 w 676"/>
                <a:gd name="T63" fmla="*/ 353 h 677"/>
                <a:gd name="T64" fmla="*/ 101 w 676"/>
                <a:gd name="T65" fmla="*/ 250 h 677"/>
                <a:gd name="T66" fmla="*/ 128 w 676"/>
                <a:gd name="T67" fmla="*/ 202 h 677"/>
                <a:gd name="T68" fmla="*/ 127 w 676"/>
                <a:gd name="T69" fmla="*/ 150 h 677"/>
                <a:gd name="T70" fmla="*/ 186 w 676"/>
                <a:gd name="T71" fmla="*/ 138 h 677"/>
                <a:gd name="T72" fmla="*/ 203 w 676"/>
                <a:gd name="T73" fmla="*/ 51 h 677"/>
                <a:gd name="T74" fmla="*/ 230 w 676"/>
                <a:gd name="T75" fmla="*/ 4 h 677"/>
                <a:gd name="T76" fmla="*/ 313 w 676"/>
                <a:gd name="T77" fmla="*/ 0 h 677"/>
                <a:gd name="T78" fmla="*/ 369 w 676"/>
                <a:gd name="T79" fmla="*/ 46 h 677"/>
                <a:gd name="T80" fmla="*/ 427 w 676"/>
                <a:gd name="T81" fmla="*/ 46 h 677"/>
                <a:gd name="T82" fmla="*/ 466 w 676"/>
                <a:gd name="T83" fmla="*/ 89 h 677"/>
                <a:gd name="T84" fmla="*/ 520 w 676"/>
                <a:gd name="T85" fmla="*/ 57 h 677"/>
                <a:gd name="T86" fmla="*/ 538 w 676"/>
                <a:gd name="T87" fmla="*/ 34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76" h="677">
                  <a:moveTo>
                    <a:pt x="538" y="34"/>
                  </a:moveTo>
                  <a:cubicBezTo>
                    <a:pt x="564" y="63"/>
                    <a:pt x="567" y="82"/>
                    <a:pt x="571" y="118"/>
                  </a:cubicBezTo>
                  <a:cubicBezTo>
                    <a:pt x="575" y="155"/>
                    <a:pt x="593" y="152"/>
                    <a:pt x="593" y="152"/>
                  </a:cubicBezTo>
                  <a:cubicBezTo>
                    <a:pt x="593" y="152"/>
                    <a:pt x="626" y="147"/>
                    <a:pt x="651" y="147"/>
                  </a:cubicBezTo>
                  <a:cubicBezTo>
                    <a:pt x="676" y="146"/>
                    <a:pt x="672" y="196"/>
                    <a:pt x="673" y="217"/>
                  </a:cubicBezTo>
                  <a:cubicBezTo>
                    <a:pt x="673" y="239"/>
                    <a:pt x="652" y="258"/>
                    <a:pt x="641" y="270"/>
                  </a:cubicBezTo>
                  <a:cubicBezTo>
                    <a:pt x="629" y="282"/>
                    <a:pt x="627" y="311"/>
                    <a:pt x="634" y="324"/>
                  </a:cubicBezTo>
                  <a:cubicBezTo>
                    <a:pt x="641" y="337"/>
                    <a:pt x="658" y="356"/>
                    <a:pt x="663" y="368"/>
                  </a:cubicBezTo>
                  <a:cubicBezTo>
                    <a:pt x="668" y="379"/>
                    <a:pt x="649" y="395"/>
                    <a:pt x="639" y="399"/>
                  </a:cubicBezTo>
                  <a:cubicBezTo>
                    <a:pt x="629" y="403"/>
                    <a:pt x="613" y="431"/>
                    <a:pt x="613" y="444"/>
                  </a:cubicBezTo>
                  <a:cubicBezTo>
                    <a:pt x="614" y="458"/>
                    <a:pt x="632" y="459"/>
                    <a:pt x="639" y="474"/>
                  </a:cubicBezTo>
                  <a:cubicBezTo>
                    <a:pt x="646" y="489"/>
                    <a:pt x="669" y="544"/>
                    <a:pt x="669" y="562"/>
                  </a:cubicBezTo>
                  <a:cubicBezTo>
                    <a:pt x="670" y="579"/>
                    <a:pt x="666" y="623"/>
                    <a:pt x="666" y="645"/>
                  </a:cubicBezTo>
                  <a:cubicBezTo>
                    <a:pt x="667" y="666"/>
                    <a:pt x="640" y="672"/>
                    <a:pt x="627" y="674"/>
                  </a:cubicBezTo>
                  <a:cubicBezTo>
                    <a:pt x="614" y="677"/>
                    <a:pt x="610" y="656"/>
                    <a:pt x="610" y="641"/>
                  </a:cubicBezTo>
                  <a:cubicBezTo>
                    <a:pt x="609" y="625"/>
                    <a:pt x="591" y="616"/>
                    <a:pt x="571" y="605"/>
                  </a:cubicBezTo>
                  <a:cubicBezTo>
                    <a:pt x="550" y="594"/>
                    <a:pt x="545" y="577"/>
                    <a:pt x="541" y="543"/>
                  </a:cubicBezTo>
                  <a:cubicBezTo>
                    <a:pt x="537" y="508"/>
                    <a:pt x="524" y="499"/>
                    <a:pt x="515" y="511"/>
                  </a:cubicBezTo>
                  <a:cubicBezTo>
                    <a:pt x="507" y="523"/>
                    <a:pt x="494" y="534"/>
                    <a:pt x="483" y="529"/>
                  </a:cubicBezTo>
                  <a:cubicBezTo>
                    <a:pt x="471" y="524"/>
                    <a:pt x="472" y="504"/>
                    <a:pt x="472" y="481"/>
                  </a:cubicBezTo>
                  <a:cubicBezTo>
                    <a:pt x="471" y="459"/>
                    <a:pt x="458" y="453"/>
                    <a:pt x="444" y="448"/>
                  </a:cubicBezTo>
                  <a:cubicBezTo>
                    <a:pt x="431" y="442"/>
                    <a:pt x="411" y="449"/>
                    <a:pt x="403" y="455"/>
                  </a:cubicBezTo>
                  <a:cubicBezTo>
                    <a:pt x="395" y="461"/>
                    <a:pt x="370" y="473"/>
                    <a:pt x="360" y="473"/>
                  </a:cubicBezTo>
                  <a:cubicBezTo>
                    <a:pt x="350" y="474"/>
                    <a:pt x="314" y="479"/>
                    <a:pt x="302" y="485"/>
                  </a:cubicBezTo>
                  <a:cubicBezTo>
                    <a:pt x="291" y="491"/>
                    <a:pt x="279" y="537"/>
                    <a:pt x="259" y="565"/>
                  </a:cubicBezTo>
                  <a:cubicBezTo>
                    <a:pt x="240" y="593"/>
                    <a:pt x="229" y="593"/>
                    <a:pt x="207" y="593"/>
                  </a:cubicBezTo>
                  <a:cubicBezTo>
                    <a:pt x="186" y="594"/>
                    <a:pt x="121" y="548"/>
                    <a:pt x="111" y="539"/>
                  </a:cubicBezTo>
                  <a:cubicBezTo>
                    <a:pt x="101" y="529"/>
                    <a:pt x="76" y="528"/>
                    <a:pt x="68" y="529"/>
                  </a:cubicBezTo>
                  <a:cubicBezTo>
                    <a:pt x="60" y="529"/>
                    <a:pt x="2" y="523"/>
                    <a:pt x="2" y="523"/>
                  </a:cubicBezTo>
                  <a:cubicBezTo>
                    <a:pt x="2" y="523"/>
                    <a:pt x="0" y="479"/>
                    <a:pt x="17" y="465"/>
                  </a:cubicBezTo>
                  <a:cubicBezTo>
                    <a:pt x="33" y="451"/>
                    <a:pt x="56" y="440"/>
                    <a:pt x="62" y="431"/>
                  </a:cubicBezTo>
                  <a:cubicBezTo>
                    <a:pt x="69" y="421"/>
                    <a:pt x="85" y="387"/>
                    <a:pt x="84" y="353"/>
                  </a:cubicBezTo>
                  <a:cubicBezTo>
                    <a:pt x="83" y="319"/>
                    <a:pt x="90" y="262"/>
                    <a:pt x="101" y="250"/>
                  </a:cubicBezTo>
                  <a:cubicBezTo>
                    <a:pt x="113" y="239"/>
                    <a:pt x="129" y="221"/>
                    <a:pt x="128" y="202"/>
                  </a:cubicBezTo>
                  <a:lnTo>
                    <a:pt x="127" y="150"/>
                  </a:lnTo>
                  <a:cubicBezTo>
                    <a:pt x="127" y="150"/>
                    <a:pt x="167" y="158"/>
                    <a:pt x="186" y="138"/>
                  </a:cubicBezTo>
                  <a:cubicBezTo>
                    <a:pt x="206" y="118"/>
                    <a:pt x="201" y="67"/>
                    <a:pt x="203" y="51"/>
                  </a:cubicBezTo>
                  <a:cubicBezTo>
                    <a:pt x="204" y="36"/>
                    <a:pt x="215" y="5"/>
                    <a:pt x="230" y="4"/>
                  </a:cubicBezTo>
                  <a:cubicBezTo>
                    <a:pt x="245" y="4"/>
                    <a:pt x="313" y="0"/>
                    <a:pt x="313" y="0"/>
                  </a:cubicBezTo>
                  <a:cubicBezTo>
                    <a:pt x="313" y="0"/>
                    <a:pt x="354" y="47"/>
                    <a:pt x="369" y="46"/>
                  </a:cubicBezTo>
                  <a:cubicBezTo>
                    <a:pt x="383" y="46"/>
                    <a:pt x="415" y="33"/>
                    <a:pt x="427" y="46"/>
                  </a:cubicBezTo>
                  <a:cubicBezTo>
                    <a:pt x="439" y="59"/>
                    <a:pt x="442" y="90"/>
                    <a:pt x="466" y="89"/>
                  </a:cubicBezTo>
                  <a:cubicBezTo>
                    <a:pt x="489" y="88"/>
                    <a:pt x="509" y="71"/>
                    <a:pt x="520" y="57"/>
                  </a:cubicBezTo>
                  <a:lnTo>
                    <a:pt x="538" y="3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6" name="Freeform 21">
              <a:extLst>
                <a:ext uri="{FF2B5EF4-FFF2-40B4-BE49-F238E27FC236}">
                  <a16:creationId xmlns:a16="http://schemas.microsoft.com/office/drawing/2014/main" id="{31FD53A4-4B96-BDF0-CBC6-0402F1A7BA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384851" y="2394032"/>
              <a:ext cx="853421" cy="1422898"/>
            </a:xfrm>
            <a:custGeom>
              <a:avLst/>
              <a:gdLst>
                <a:gd name="T0" fmla="*/ 876 w 1422"/>
                <a:gd name="T1" fmla="*/ 10 h 2497"/>
                <a:gd name="T2" fmla="*/ 957 w 1422"/>
                <a:gd name="T3" fmla="*/ 248 h 2497"/>
                <a:gd name="T4" fmla="*/ 1012 w 1422"/>
                <a:gd name="T5" fmla="*/ 406 h 2497"/>
                <a:gd name="T6" fmla="*/ 1075 w 1422"/>
                <a:gd name="T7" fmla="*/ 569 h 2497"/>
                <a:gd name="T8" fmla="*/ 1107 w 1422"/>
                <a:gd name="T9" fmla="*/ 775 h 2497"/>
                <a:gd name="T10" fmla="*/ 1089 w 1422"/>
                <a:gd name="T11" fmla="*/ 950 h 2497"/>
                <a:gd name="T12" fmla="*/ 1261 w 1422"/>
                <a:gd name="T13" fmla="*/ 962 h 2497"/>
                <a:gd name="T14" fmla="*/ 1421 w 1422"/>
                <a:gd name="T15" fmla="*/ 1049 h 2497"/>
                <a:gd name="T16" fmla="*/ 1307 w 1422"/>
                <a:gd name="T17" fmla="*/ 1546 h 2497"/>
                <a:gd name="T18" fmla="*/ 961 w 1422"/>
                <a:gd name="T19" fmla="*/ 1738 h 2497"/>
                <a:gd name="T20" fmla="*/ 891 w 1422"/>
                <a:gd name="T21" fmla="*/ 1816 h 2497"/>
                <a:gd name="T22" fmla="*/ 857 w 1422"/>
                <a:gd name="T23" fmla="*/ 1902 h 2497"/>
                <a:gd name="T24" fmla="*/ 927 w 1422"/>
                <a:gd name="T25" fmla="*/ 2049 h 2497"/>
                <a:gd name="T26" fmla="*/ 746 w 1422"/>
                <a:gd name="T27" fmla="*/ 2194 h 2497"/>
                <a:gd name="T28" fmla="*/ 654 w 1422"/>
                <a:gd name="T29" fmla="*/ 2218 h 2497"/>
                <a:gd name="T30" fmla="*/ 650 w 1422"/>
                <a:gd name="T31" fmla="*/ 2329 h 2497"/>
                <a:gd name="T32" fmla="*/ 544 w 1422"/>
                <a:gd name="T33" fmla="*/ 2403 h 2497"/>
                <a:gd name="T34" fmla="*/ 353 w 1422"/>
                <a:gd name="T35" fmla="*/ 2432 h 2497"/>
                <a:gd name="T36" fmla="*/ 191 w 1422"/>
                <a:gd name="T37" fmla="*/ 2426 h 2497"/>
                <a:gd name="T38" fmla="*/ 83 w 1422"/>
                <a:gd name="T39" fmla="*/ 2489 h 2497"/>
                <a:gd name="T40" fmla="*/ 34 w 1422"/>
                <a:gd name="T41" fmla="*/ 2489 h 2497"/>
                <a:gd name="T42" fmla="*/ 19 w 1422"/>
                <a:gd name="T43" fmla="*/ 2338 h 2497"/>
                <a:gd name="T44" fmla="*/ 47 w 1422"/>
                <a:gd name="T45" fmla="*/ 2244 h 2497"/>
                <a:gd name="T46" fmla="*/ 100 w 1422"/>
                <a:gd name="T47" fmla="*/ 2206 h 2497"/>
                <a:gd name="T48" fmla="*/ 89 w 1422"/>
                <a:gd name="T49" fmla="*/ 2084 h 2497"/>
                <a:gd name="T50" fmla="*/ 76 w 1422"/>
                <a:gd name="T51" fmla="*/ 1917 h 2497"/>
                <a:gd name="T52" fmla="*/ 82 w 1422"/>
                <a:gd name="T53" fmla="*/ 1629 h 2497"/>
                <a:gd name="T54" fmla="*/ 88 w 1422"/>
                <a:gd name="T55" fmla="*/ 1302 h 2497"/>
                <a:gd name="T56" fmla="*/ 16 w 1422"/>
                <a:gd name="T57" fmla="*/ 1292 h 2497"/>
                <a:gd name="T58" fmla="*/ 30 w 1422"/>
                <a:gd name="T59" fmla="*/ 1126 h 2497"/>
                <a:gd name="T60" fmla="*/ 48 w 1422"/>
                <a:gd name="T61" fmla="*/ 1042 h 2497"/>
                <a:gd name="T62" fmla="*/ 117 w 1422"/>
                <a:gd name="T63" fmla="*/ 958 h 2497"/>
                <a:gd name="T64" fmla="*/ 144 w 1422"/>
                <a:gd name="T65" fmla="*/ 708 h 2497"/>
                <a:gd name="T66" fmla="*/ 144 w 1422"/>
                <a:gd name="T67" fmla="*/ 556 h 2497"/>
                <a:gd name="T68" fmla="*/ 172 w 1422"/>
                <a:gd name="T69" fmla="*/ 351 h 2497"/>
                <a:gd name="T70" fmla="*/ 196 w 1422"/>
                <a:gd name="T71" fmla="*/ 271 h 2497"/>
                <a:gd name="T72" fmla="*/ 345 w 1422"/>
                <a:gd name="T73" fmla="*/ 270 h 2497"/>
                <a:gd name="T74" fmla="*/ 510 w 1422"/>
                <a:gd name="T75" fmla="*/ 230 h 2497"/>
                <a:gd name="T76" fmla="*/ 614 w 1422"/>
                <a:gd name="T77" fmla="*/ 180 h 2497"/>
                <a:gd name="T78" fmla="*/ 652 w 1422"/>
                <a:gd name="T79" fmla="*/ 198 h 2497"/>
                <a:gd name="T80" fmla="*/ 758 w 1422"/>
                <a:gd name="T81" fmla="*/ 119 h 2497"/>
                <a:gd name="T82" fmla="*/ 813 w 1422"/>
                <a:gd name="T83" fmla="*/ 90 h 2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22" h="2497">
                  <a:moveTo>
                    <a:pt x="830" y="0"/>
                  </a:moveTo>
                  <a:lnTo>
                    <a:pt x="876" y="10"/>
                  </a:lnTo>
                  <a:cubicBezTo>
                    <a:pt x="876" y="10"/>
                    <a:pt x="915" y="94"/>
                    <a:pt x="937" y="135"/>
                  </a:cubicBezTo>
                  <a:cubicBezTo>
                    <a:pt x="959" y="176"/>
                    <a:pt x="962" y="209"/>
                    <a:pt x="957" y="248"/>
                  </a:cubicBezTo>
                  <a:cubicBezTo>
                    <a:pt x="952" y="287"/>
                    <a:pt x="965" y="295"/>
                    <a:pt x="992" y="332"/>
                  </a:cubicBezTo>
                  <a:cubicBezTo>
                    <a:pt x="1019" y="369"/>
                    <a:pt x="1012" y="390"/>
                    <a:pt x="1012" y="406"/>
                  </a:cubicBezTo>
                  <a:cubicBezTo>
                    <a:pt x="1013" y="422"/>
                    <a:pt x="1010" y="493"/>
                    <a:pt x="1014" y="506"/>
                  </a:cubicBezTo>
                  <a:cubicBezTo>
                    <a:pt x="1017" y="519"/>
                    <a:pt x="1068" y="558"/>
                    <a:pt x="1075" y="569"/>
                  </a:cubicBezTo>
                  <a:cubicBezTo>
                    <a:pt x="1081" y="580"/>
                    <a:pt x="1076" y="688"/>
                    <a:pt x="1077" y="706"/>
                  </a:cubicBezTo>
                  <a:cubicBezTo>
                    <a:pt x="1077" y="723"/>
                    <a:pt x="1093" y="743"/>
                    <a:pt x="1107" y="775"/>
                  </a:cubicBezTo>
                  <a:cubicBezTo>
                    <a:pt x="1122" y="807"/>
                    <a:pt x="1116" y="829"/>
                    <a:pt x="1103" y="848"/>
                  </a:cubicBezTo>
                  <a:cubicBezTo>
                    <a:pt x="1091" y="868"/>
                    <a:pt x="1089" y="950"/>
                    <a:pt x="1089" y="950"/>
                  </a:cubicBezTo>
                  <a:cubicBezTo>
                    <a:pt x="1089" y="950"/>
                    <a:pt x="1118" y="963"/>
                    <a:pt x="1165" y="975"/>
                  </a:cubicBezTo>
                  <a:cubicBezTo>
                    <a:pt x="1212" y="987"/>
                    <a:pt x="1237" y="966"/>
                    <a:pt x="1261" y="962"/>
                  </a:cubicBezTo>
                  <a:cubicBezTo>
                    <a:pt x="1286" y="959"/>
                    <a:pt x="1350" y="945"/>
                    <a:pt x="1362" y="957"/>
                  </a:cubicBezTo>
                  <a:cubicBezTo>
                    <a:pt x="1374" y="968"/>
                    <a:pt x="1421" y="1036"/>
                    <a:pt x="1421" y="1049"/>
                  </a:cubicBezTo>
                  <a:cubicBezTo>
                    <a:pt x="1422" y="1063"/>
                    <a:pt x="1353" y="1392"/>
                    <a:pt x="1345" y="1451"/>
                  </a:cubicBezTo>
                  <a:cubicBezTo>
                    <a:pt x="1337" y="1509"/>
                    <a:pt x="1320" y="1534"/>
                    <a:pt x="1307" y="1546"/>
                  </a:cubicBezTo>
                  <a:cubicBezTo>
                    <a:pt x="1293" y="1557"/>
                    <a:pt x="976" y="1709"/>
                    <a:pt x="976" y="1709"/>
                  </a:cubicBezTo>
                  <a:lnTo>
                    <a:pt x="961" y="1738"/>
                  </a:lnTo>
                  <a:cubicBezTo>
                    <a:pt x="961" y="1738"/>
                    <a:pt x="929" y="1743"/>
                    <a:pt x="927" y="1748"/>
                  </a:cubicBezTo>
                  <a:cubicBezTo>
                    <a:pt x="925" y="1754"/>
                    <a:pt x="903" y="1804"/>
                    <a:pt x="891" y="1816"/>
                  </a:cubicBezTo>
                  <a:cubicBezTo>
                    <a:pt x="880" y="1827"/>
                    <a:pt x="873" y="1834"/>
                    <a:pt x="872" y="1846"/>
                  </a:cubicBezTo>
                  <a:cubicBezTo>
                    <a:pt x="871" y="1858"/>
                    <a:pt x="857" y="1886"/>
                    <a:pt x="857" y="1902"/>
                  </a:cubicBezTo>
                  <a:cubicBezTo>
                    <a:pt x="857" y="1918"/>
                    <a:pt x="892" y="1954"/>
                    <a:pt x="917" y="1989"/>
                  </a:cubicBezTo>
                  <a:cubicBezTo>
                    <a:pt x="943" y="2025"/>
                    <a:pt x="929" y="2040"/>
                    <a:pt x="927" y="2049"/>
                  </a:cubicBezTo>
                  <a:cubicBezTo>
                    <a:pt x="925" y="2057"/>
                    <a:pt x="853" y="2163"/>
                    <a:pt x="838" y="2176"/>
                  </a:cubicBezTo>
                  <a:cubicBezTo>
                    <a:pt x="823" y="2189"/>
                    <a:pt x="775" y="2190"/>
                    <a:pt x="746" y="2194"/>
                  </a:cubicBezTo>
                  <a:cubicBezTo>
                    <a:pt x="717" y="2197"/>
                    <a:pt x="678" y="2186"/>
                    <a:pt x="663" y="2185"/>
                  </a:cubicBezTo>
                  <a:cubicBezTo>
                    <a:pt x="647" y="2185"/>
                    <a:pt x="647" y="2205"/>
                    <a:pt x="654" y="2218"/>
                  </a:cubicBezTo>
                  <a:cubicBezTo>
                    <a:pt x="661" y="2232"/>
                    <a:pt x="668" y="2261"/>
                    <a:pt x="661" y="2272"/>
                  </a:cubicBezTo>
                  <a:cubicBezTo>
                    <a:pt x="646" y="2290"/>
                    <a:pt x="646" y="2316"/>
                    <a:pt x="650" y="2329"/>
                  </a:cubicBezTo>
                  <a:cubicBezTo>
                    <a:pt x="653" y="2343"/>
                    <a:pt x="660" y="2378"/>
                    <a:pt x="649" y="2388"/>
                  </a:cubicBezTo>
                  <a:cubicBezTo>
                    <a:pt x="637" y="2397"/>
                    <a:pt x="579" y="2398"/>
                    <a:pt x="544" y="2403"/>
                  </a:cubicBezTo>
                  <a:cubicBezTo>
                    <a:pt x="509" y="2408"/>
                    <a:pt x="467" y="2454"/>
                    <a:pt x="451" y="2464"/>
                  </a:cubicBezTo>
                  <a:cubicBezTo>
                    <a:pt x="435" y="2474"/>
                    <a:pt x="398" y="2452"/>
                    <a:pt x="353" y="2432"/>
                  </a:cubicBezTo>
                  <a:cubicBezTo>
                    <a:pt x="308" y="2412"/>
                    <a:pt x="266" y="2433"/>
                    <a:pt x="240" y="2446"/>
                  </a:cubicBezTo>
                  <a:cubicBezTo>
                    <a:pt x="213" y="2459"/>
                    <a:pt x="204" y="2445"/>
                    <a:pt x="191" y="2426"/>
                  </a:cubicBezTo>
                  <a:cubicBezTo>
                    <a:pt x="179" y="2408"/>
                    <a:pt x="158" y="2423"/>
                    <a:pt x="146" y="2436"/>
                  </a:cubicBezTo>
                  <a:cubicBezTo>
                    <a:pt x="135" y="2448"/>
                    <a:pt x="83" y="2489"/>
                    <a:pt x="83" y="2489"/>
                  </a:cubicBezTo>
                  <a:lnTo>
                    <a:pt x="39" y="2497"/>
                  </a:lnTo>
                  <a:lnTo>
                    <a:pt x="34" y="2489"/>
                  </a:lnTo>
                  <a:cubicBezTo>
                    <a:pt x="34" y="2489"/>
                    <a:pt x="5" y="2404"/>
                    <a:pt x="2" y="2392"/>
                  </a:cubicBezTo>
                  <a:cubicBezTo>
                    <a:pt x="0" y="2379"/>
                    <a:pt x="5" y="2348"/>
                    <a:pt x="19" y="2338"/>
                  </a:cubicBezTo>
                  <a:cubicBezTo>
                    <a:pt x="33" y="2328"/>
                    <a:pt x="34" y="2288"/>
                    <a:pt x="35" y="2274"/>
                  </a:cubicBezTo>
                  <a:cubicBezTo>
                    <a:pt x="36" y="2261"/>
                    <a:pt x="41" y="2250"/>
                    <a:pt x="47" y="2244"/>
                  </a:cubicBezTo>
                  <a:cubicBezTo>
                    <a:pt x="53" y="2239"/>
                    <a:pt x="60" y="2237"/>
                    <a:pt x="60" y="2237"/>
                  </a:cubicBezTo>
                  <a:cubicBezTo>
                    <a:pt x="60" y="2237"/>
                    <a:pt x="78" y="2217"/>
                    <a:pt x="100" y="2206"/>
                  </a:cubicBezTo>
                  <a:cubicBezTo>
                    <a:pt x="122" y="2194"/>
                    <a:pt x="117" y="2151"/>
                    <a:pt x="109" y="2135"/>
                  </a:cubicBezTo>
                  <a:cubicBezTo>
                    <a:pt x="100" y="2119"/>
                    <a:pt x="90" y="2103"/>
                    <a:pt x="89" y="2084"/>
                  </a:cubicBezTo>
                  <a:cubicBezTo>
                    <a:pt x="87" y="2066"/>
                    <a:pt x="100" y="2011"/>
                    <a:pt x="94" y="1994"/>
                  </a:cubicBezTo>
                  <a:cubicBezTo>
                    <a:pt x="87" y="1976"/>
                    <a:pt x="76" y="1932"/>
                    <a:pt x="76" y="1917"/>
                  </a:cubicBezTo>
                  <a:cubicBezTo>
                    <a:pt x="75" y="1902"/>
                    <a:pt x="46" y="1823"/>
                    <a:pt x="50" y="1788"/>
                  </a:cubicBezTo>
                  <a:cubicBezTo>
                    <a:pt x="54" y="1753"/>
                    <a:pt x="78" y="1673"/>
                    <a:pt x="82" y="1629"/>
                  </a:cubicBezTo>
                  <a:cubicBezTo>
                    <a:pt x="85" y="1584"/>
                    <a:pt x="74" y="1495"/>
                    <a:pt x="69" y="1422"/>
                  </a:cubicBezTo>
                  <a:cubicBezTo>
                    <a:pt x="63" y="1349"/>
                    <a:pt x="84" y="1317"/>
                    <a:pt x="88" y="1302"/>
                  </a:cubicBezTo>
                  <a:cubicBezTo>
                    <a:pt x="92" y="1287"/>
                    <a:pt x="68" y="1291"/>
                    <a:pt x="52" y="1291"/>
                  </a:cubicBezTo>
                  <a:cubicBezTo>
                    <a:pt x="35" y="1292"/>
                    <a:pt x="17" y="1302"/>
                    <a:pt x="16" y="1292"/>
                  </a:cubicBezTo>
                  <a:cubicBezTo>
                    <a:pt x="16" y="1283"/>
                    <a:pt x="12" y="1233"/>
                    <a:pt x="10" y="1205"/>
                  </a:cubicBezTo>
                  <a:cubicBezTo>
                    <a:pt x="8" y="1176"/>
                    <a:pt x="26" y="1134"/>
                    <a:pt x="30" y="1126"/>
                  </a:cubicBezTo>
                  <a:cubicBezTo>
                    <a:pt x="35" y="1117"/>
                    <a:pt x="29" y="1093"/>
                    <a:pt x="27" y="1078"/>
                  </a:cubicBezTo>
                  <a:cubicBezTo>
                    <a:pt x="24" y="1064"/>
                    <a:pt x="40" y="1043"/>
                    <a:pt x="48" y="1042"/>
                  </a:cubicBezTo>
                  <a:cubicBezTo>
                    <a:pt x="56" y="1042"/>
                    <a:pt x="94" y="1059"/>
                    <a:pt x="107" y="1058"/>
                  </a:cubicBezTo>
                  <a:cubicBezTo>
                    <a:pt x="120" y="1058"/>
                    <a:pt x="115" y="993"/>
                    <a:pt x="117" y="958"/>
                  </a:cubicBezTo>
                  <a:cubicBezTo>
                    <a:pt x="120" y="922"/>
                    <a:pt x="120" y="794"/>
                    <a:pt x="121" y="775"/>
                  </a:cubicBezTo>
                  <a:cubicBezTo>
                    <a:pt x="122" y="756"/>
                    <a:pt x="137" y="720"/>
                    <a:pt x="144" y="708"/>
                  </a:cubicBezTo>
                  <a:cubicBezTo>
                    <a:pt x="151" y="696"/>
                    <a:pt x="136" y="670"/>
                    <a:pt x="129" y="649"/>
                  </a:cubicBezTo>
                  <a:cubicBezTo>
                    <a:pt x="121" y="627"/>
                    <a:pt x="131" y="592"/>
                    <a:pt x="144" y="556"/>
                  </a:cubicBezTo>
                  <a:cubicBezTo>
                    <a:pt x="157" y="521"/>
                    <a:pt x="165" y="466"/>
                    <a:pt x="167" y="457"/>
                  </a:cubicBezTo>
                  <a:cubicBezTo>
                    <a:pt x="170" y="447"/>
                    <a:pt x="172" y="351"/>
                    <a:pt x="172" y="351"/>
                  </a:cubicBezTo>
                  <a:lnTo>
                    <a:pt x="194" y="329"/>
                  </a:lnTo>
                  <a:lnTo>
                    <a:pt x="196" y="271"/>
                  </a:lnTo>
                  <a:lnTo>
                    <a:pt x="198" y="265"/>
                  </a:lnTo>
                  <a:lnTo>
                    <a:pt x="345" y="270"/>
                  </a:lnTo>
                  <a:lnTo>
                    <a:pt x="429" y="348"/>
                  </a:lnTo>
                  <a:lnTo>
                    <a:pt x="510" y="230"/>
                  </a:lnTo>
                  <a:lnTo>
                    <a:pt x="571" y="225"/>
                  </a:lnTo>
                  <a:lnTo>
                    <a:pt x="614" y="180"/>
                  </a:lnTo>
                  <a:lnTo>
                    <a:pt x="631" y="180"/>
                  </a:lnTo>
                  <a:lnTo>
                    <a:pt x="652" y="198"/>
                  </a:lnTo>
                  <a:lnTo>
                    <a:pt x="678" y="192"/>
                  </a:lnTo>
                  <a:lnTo>
                    <a:pt x="758" y="119"/>
                  </a:lnTo>
                  <a:lnTo>
                    <a:pt x="790" y="99"/>
                  </a:lnTo>
                  <a:lnTo>
                    <a:pt x="813" y="90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37FC3AE5-0289-827E-9900-AF5AC10028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42381" y="2731711"/>
              <a:ext cx="762483" cy="1160266"/>
            </a:xfrm>
            <a:custGeom>
              <a:avLst/>
              <a:gdLst>
                <a:gd name="T0" fmla="*/ 308 w 1274"/>
                <a:gd name="T1" fmla="*/ 321 h 2040"/>
                <a:gd name="T2" fmla="*/ 416 w 1274"/>
                <a:gd name="T3" fmla="*/ 260 h 2040"/>
                <a:gd name="T4" fmla="*/ 509 w 1274"/>
                <a:gd name="T5" fmla="*/ 271 h 2040"/>
                <a:gd name="T6" fmla="*/ 720 w 1274"/>
                <a:gd name="T7" fmla="*/ 288 h 2040"/>
                <a:gd name="T8" fmla="*/ 918 w 1274"/>
                <a:gd name="T9" fmla="*/ 212 h 2040"/>
                <a:gd name="T10" fmla="*/ 931 w 1274"/>
                <a:gd name="T11" fmla="*/ 96 h 2040"/>
                <a:gd name="T12" fmla="*/ 932 w 1274"/>
                <a:gd name="T13" fmla="*/ 10 h 2040"/>
                <a:gd name="T14" fmla="*/ 1107 w 1274"/>
                <a:gd name="T15" fmla="*/ 0 h 2040"/>
                <a:gd name="T16" fmla="*/ 1204 w 1274"/>
                <a:gd name="T17" fmla="*/ 388 h 2040"/>
                <a:gd name="T18" fmla="*/ 1138 w 1274"/>
                <a:gd name="T19" fmla="*/ 515 h 2040"/>
                <a:gd name="T20" fmla="*/ 1248 w 1274"/>
                <a:gd name="T21" fmla="*/ 782 h 2040"/>
                <a:gd name="T22" fmla="*/ 1139 w 1274"/>
                <a:gd name="T23" fmla="*/ 814 h 2040"/>
                <a:gd name="T24" fmla="*/ 1056 w 1274"/>
                <a:gd name="T25" fmla="*/ 815 h 2040"/>
                <a:gd name="T26" fmla="*/ 1032 w 1274"/>
                <a:gd name="T27" fmla="*/ 943 h 2040"/>
                <a:gd name="T28" fmla="*/ 935 w 1274"/>
                <a:gd name="T29" fmla="*/ 1250 h 2040"/>
                <a:gd name="T30" fmla="*/ 852 w 1274"/>
                <a:gd name="T31" fmla="*/ 1376 h 2040"/>
                <a:gd name="T32" fmla="*/ 799 w 1274"/>
                <a:gd name="T33" fmla="*/ 1455 h 2040"/>
                <a:gd name="T34" fmla="*/ 722 w 1274"/>
                <a:gd name="T35" fmla="*/ 1567 h 2040"/>
                <a:gd name="T36" fmla="*/ 724 w 1274"/>
                <a:gd name="T37" fmla="*/ 1661 h 2040"/>
                <a:gd name="T38" fmla="*/ 649 w 1274"/>
                <a:gd name="T39" fmla="*/ 1831 h 2040"/>
                <a:gd name="T40" fmla="*/ 616 w 1274"/>
                <a:gd name="T41" fmla="*/ 1920 h 2040"/>
                <a:gd name="T42" fmla="*/ 617 w 1274"/>
                <a:gd name="T43" fmla="*/ 2035 h 2040"/>
                <a:gd name="T44" fmla="*/ 482 w 1274"/>
                <a:gd name="T45" fmla="*/ 1979 h 2040"/>
                <a:gd name="T46" fmla="*/ 444 w 1274"/>
                <a:gd name="T47" fmla="*/ 1910 h 2040"/>
                <a:gd name="T48" fmla="*/ 404 w 1274"/>
                <a:gd name="T49" fmla="*/ 1820 h 2040"/>
                <a:gd name="T50" fmla="*/ 310 w 1274"/>
                <a:gd name="T51" fmla="*/ 1846 h 2040"/>
                <a:gd name="T52" fmla="*/ 231 w 1274"/>
                <a:gd name="T53" fmla="*/ 1911 h 2040"/>
                <a:gd name="T54" fmla="*/ 194 w 1274"/>
                <a:gd name="T55" fmla="*/ 1930 h 2040"/>
                <a:gd name="T56" fmla="*/ 166 w 1274"/>
                <a:gd name="T57" fmla="*/ 1905 h 2040"/>
                <a:gd name="T58" fmla="*/ 58 w 1274"/>
                <a:gd name="T59" fmla="*/ 1899 h 2040"/>
                <a:gd name="T60" fmla="*/ 22 w 1274"/>
                <a:gd name="T61" fmla="*/ 1820 h 2040"/>
                <a:gd name="T62" fmla="*/ 91 w 1274"/>
                <a:gd name="T63" fmla="*/ 1657 h 2040"/>
                <a:gd name="T64" fmla="*/ 92 w 1274"/>
                <a:gd name="T65" fmla="*/ 1563 h 2040"/>
                <a:gd name="T66" fmla="*/ 145 w 1274"/>
                <a:gd name="T67" fmla="*/ 1306 h 2040"/>
                <a:gd name="T68" fmla="*/ 189 w 1274"/>
                <a:gd name="T69" fmla="*/ 1164 h 2040"/>
                <a:gd name="T70" fmla="*/ 238 w 1274"/>
                <a:gd name="T71" fmla="*/ 1033 h 2040"/>
                <a:gd name="T72" fmla="*/ 200 w 1274"/>
                <a:gd name="T73" fmla="*/ 822 h 2040"/>
                <a:gd name="T74" fmla="*/ 249 w 1274"/>
                <a:gd name="T75" fmla="*/ 755 h 2040"/>
                <a:gd name="T76" fmla="*/ 271 w 1274"/>
                <a:gd name="T77" fmla="*/ 692 h 2040"/>
                <a:gd name="T78" fmla="*/ 296 w 1274"/>
                <a:gd name="T79" fmla="*/ 540 h 2040"/>
                <a:gd name="T80" fmla="*/ 326 w 1274"/>
                <a:gd name="T81" fmla="*/ 396 h 2040"/>
                <a:gd name="T82" fmla="*/ 308 w 1274"/>
                <a:gd name="T83" fmla="*/ 335 h 2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4" h="2040">
                  <a:moveTo>
                    <a:pt x="308" y="335"/>
                  </a:moveTo>
                  <a:lnTo>
                    <a:pt x="308" y="321"/>
                  </a:lnTo>
                  <a:lnTo>
                    <a:pt x="353" y="313"/>
                  </a:lnTo>
                  <a:cubicBezTo>
                    <a:pt x="353" y="313"/>
                    <a:pt x="404" y="273"/>
                    <a:pt x="416" y="260"/>
                  </a:cubicBezTo>
                  <a:cubicBezTo>
                    <a:pt x="427" y="247"/>
                    <a:pt x="449" y="232"/>
                    <a:pt x="461" y="250"/>
                  </a:cubicBezTo>
                  <a:cubicBezTo>
                    <a:pt x="473" y="269"/>
                    <a:pt x="483" y="284"/>
                    <a:pt x="509" y="271"/>
                  </a:cubicBezTo>
                  <a:cubicBezTo>
                    <a:pt x="536" y="258"/>
                    <a:pt x="577" y="236"/>
                    <a:pt x="622" y="256"/>
                  </a:cubicBezTo>
                  <a:cubicBezTo>
                    <a:pt x="667" y="276"/>
                    <a:pt x="704" y="298"/>
                    <a:pt x="720" y="288"/>
                  </a:cubicBezTo>
                  <a:cubicBezTo>
                    <a:pt x="736" y="278"/>
                    <a:pt x="778" y="232"/>
                    <a:pt x="813" y="227"/>
                  </a:cubicBezTo>
                  <a:cubicBezTo>
                    <a:pt x="848" y="222"/>
                    <a:pt x="907" y="221"/>
                    <a:pt x="918" y="212"/>
                  </a:cubicBezTo>
                  <a:cubicBezTo>
                    <a:pt x="929" y="202"/>
                    <a:pt x="923" y="167"/>
                    <a:pt x="919" y="153"/>
                  </a:cubicBezTo>
                  <a:cubicBezTo>
                    <a:pt x="915" y="140"/>
                    <a:pt x="916" y="114"/>
                    <a:pt x="931" y="96"/>
                  </a:cubicBezTo>
                  <a:cubicBezTo>
                    <a:pt x="937" y="85"/>
                    <a:pt x="931" y="56"/>
                    <a:pt x="923" y="42"/>
                  </a:cubicBezTo>
                  <a:cubicBezTo>
                    <a:pt x="916" y="29"/>
                    <a:pt x="917" y="9"/>
                    <a:pt x="932" y="10"/>
                  </a:cubicBezTo>
                  <a:cubicBezTo>
                    <a:pt x="947" y="11"/>
                    <a:pt x="986" y="21"/>
                    <a:pt x="1015" y="18"/>
                  </a:cubicBezTo>
                  <a:cubicBezTo>
                    <a:pt x="1044" y="14"/>
                    <a:pt x="1092" y="13"/>
                    <a:pt x="1107" y="0"/>
                  </a:cubicBezTo>
                  <a:lnTo>
                    <a:pt x="1131" y="29"/>
                  </a:lnTo>
                  <a:lnTo>
                    <a:pt x="1204" y="388"/>
                  </a:lnTo>
                  <a:lnTo>
                    <a:pt x="1133" y="420"/>
                  </a:lnTo>
                  <a:lnTo>
                    <a:pt x="1138" y="515"/>
                  </a:lnTo>
                  <a:lnTo>
                    <a:pt x="1274" y="720"/>
                  </a:lnTo>
                  <a:cubicBezTo>
                    <a:pt x="1274" y="720"/>
                    <a:pt x="1262" y="772"/>
                    <a:pt x="1248" y="782"/>
                  </a:cubicBezTo>
                  <a:cubicBezTo>
                    <a:pt x="1234" y="792"/>
                    <a:pt x="1216" y="775"/>
                    <a:pt x="1187" y="773"/>
                  </a:cubicBezTo>
                  <a:cubicBezTo>
                    <a:pt x="1158" y="771"/>
                    <a:pt x="1149" y="806"/>
                    <a:pt x="1139" y="814"/>
                  </a:cubicBezTo>
                  <a:cubicBezTo>
                    <a:pt x="1129" y="821"/>
                    <a:pt x="1110" y="812"/>
                    <a:pt x="1094" y="801"/>
                  </a:cubicBezTo>
                  <a:cubicBezTo>
                    <a:pt x="1079" y="791"/>
                    <a:pt x="1061" y="804"/>
                    <a:pt x="1056" y="815"/>
                  </a:cubicBezTo>
                  <a:cubicBezTo>
                    <a:pt x="1052" y="826"/>
                    <a:pt x="1046" y="852"/>
                    <a:pt x="1041" y="867"/>
                  </a:cubicBezTo>
                  <a:cubicBezTo>
                    <a:pt x="1035" y="882"/>
                    <a:pt x="1036" y="911"/>
                    <a:pt x="1032" y="943"/>
                  </a:cubicBezTo>
                  <a:cubicBezTo>
                    <a:pt x="1028" y="974"/>
                    <a:pt x="984" y="977"/>
                    <a:pt x="984" y="977"/>
                  </a:cubicBezTo>
                  <a:lnTo>
                    <a:pt x="935" y="1250"/>
                  </a:lnTo>
                  <a:lnTo>
                    <a:pt x="873" y="1297"/>
                  </a:lnTo>
                  <a:lnTo>
                    <a:pt x="852" y="1376"/>
                  </a:lnTo>
                  <a:lnTo>
                    <a:pt x="801" y="1391"/>
                  </a:lnTo>
                  <a:lnTo>
                    <a:pt x="799" y="1455"/>
                  </a:lnTo>
                  <a:cubicBezTo>
                    <a:pt x="799" y="1455"/>
                    <a:pt x="753" y="1474"/>
                    <a:pt x="742" y="1485"/>
                  </a:cubicBezTo>
                  <a:cubicBezTo>
                    <a:pt x="732" y="1496"/>
                    <a:pt x="738" y="1549"/>
                    <a:pt x="722" y="1567"/>
                  </a:cubicBezTo>
                  <a:cubicBezTo>
                    <a:pt x="706" y="1585"/>
                    <a:pt x="707" y="1591"/>
                    <a:pt x="720" y="1614"/>
                  </a:cubicBezTo>
                  <a:cubicBezTo>
                    <a:pt x="732" y="1637"/>
                    <a:pt x="724" y="1661"/>
                    <a:pt x="724" y="1661"/>
                  </a:cubicBezTo>
                  <a:lnTo>
                    <a:pt x="695" y="1814"/>
                  </a:lnTo>
                  <a:cubicBezTo>
                    <a:pt x="695" y="1814"/>
                    <a:pt x="662" y="1826"/>
                    <a:pt x="649" y="1831"/>
                  </a:cubicBezTo>
                  <a:cubicBezTo>
                    <a:pt x="636" y="1837"/>
                    <a:pt x="644" y="1880"/>
                    <a:pt x="636" y="1887"/>
                  </a:cubicBezTo>
                  <a:cubicBezTo>
                    <a:pt x="628" y="1894"/>
                    <a:pt x="617" y="1908"/>
                    <a:pt x="616" y="1920"/>
                  </a:cubicBezTo>
                  <a:cubicBezTo>
                    <a:pt x="615" y="1933"/>
                    <a:pt x="641" y="2028"/>
                    <a:pt x="641" y="2028"/>
                  </a:cubicBezTo>
                  <a:lnTo>
                    <a:pt x="617" y="2035"/>
                  </a:lnTo>
                  <a:cubicBezTo>
                    <a:pt x="596" y="2040"/>
                    <a:pt x="573" y="2037"/>
                    <a:pt x="560" y="2030"/>
                  </a:cubicBezTo>
                  <a:cubicBezTo>
                    <a:pt x="547" y="2024"/>
                    <a:pt x="505" y="1978"/>
                    <a:pt x="482" y="1979"/>
                  </a:cubicBezTo>
                  <a:cubicBezTo>
                    <a:pt x="458" y="1979"/>
                    <a:pt x="442" y="1960"/>
                    <a:pt x="442" y="1950"/>
                  </a:cubicBezTo>
                  <a:cubicBezTo>
                    <a:pt x="443" y="1941"/>
                    <a:pt x="448" y="1924"/>
                    <a:pt x="444" y="1910"/>
                  </a:cubicBezTo>
                  <a:cubicBezTo>
                    <a:pt x="440" y="1895"/>
                    <a:pt x="425" y="1899"/>
                    <a:pt x="419" y="1890"/>
                  </a:cubicBezTo>
                  <a:cubicBezTo>
                    <a:pt x="413" y="1881"/>
                    <a:pt x="409" y="1840"/>
                    <a:pt x="404" y="1820"/>
                  </a:cubicBezTo>
                  <a:cubicBezTo>
                    <a:pt x="399" y="1800"/>
                    <a:pt x="378" y="1805"/>
                    <a:pt x="356" y="1807"/>
                  </a:cubicBezTo>
                  <a:cubicBezTo>
                    <a:pt x="334" y="1809"/>
                    <a:pt x="324" y="1838"/>
                    <a:pt x="310" y="1846"/>
                  </a:cubicBezTo>
                  <a:cubicBezTo>
                    <a:pt x="296" y="1855"/>
                    <a:pt x="260" y="1853"/>
                    <a:pt x="250" y="1857"/>
                  </a:cubicBezTo>
                  <a:cubicBezTo>
                    <a:pt x="239" y="1862"/>
                    <a:pt x="233" y="1890"/>
                    <a:pt x="231" y="1911"/>
                  </a:cubicBezTo>
                  <a:cubicBezTo>
                    <a:pt x="229" y="1931"/>
                    <a:pt x="223" y="1958"/>
                    <a:pt x="216" y="1961"/>
                  </a:cubicBezTo>
                  <a:cubicBezTo>
                    <a:pt x="209" y="1964"/>
                    <a:pt x="194" y="1930"/>
                    <a:pt x="194" y="1930"/>
                  </a:cubicBezTo>
                  <a:lnTo>
                    <a:pt x="167" y="1929"/>
                  </a:lnTo>
                  <a:lnTo>
                    <a:pt x="166" y="1905"/>
                  </a:lnTo>
                  <a:lnTo>
                    <a:pt x="149" y="1893"/>
                  </a:lnTo>
                  <a:cubicBezTo>
                    <a:pt x="149" y="1893"/>
                    <a:pt x="66" y="1898"/>
                    <a:pt x="58" y="1899"/>
                  </a:cubicBezTo>
                  <a:cubicBezTo>
                    <a:pt x="50" y="1899"/>
                    <a:pt x="36" y="1875"/>
                    <a:pt x="34" y="1866"/>
                  </a:cubicBezTo>
                  <a:cubicBezTo>
                    <a:pt x="31" y="1856"/>
                    <a:pt x="32" y="1826"/>
                    <a:pt x="22" y="1820"/>
                  </a:cubicBezTo>
                  <a:cubicBezTo>
                    <a:pt x="13" y="1814"/>
                    <a:pt x="0" y="1788"/>
                    <a:pt x="4" y="1780"/>
                  </a:cubicBezTo>
                  <a:cubicBezTo>
                    <a:pt x="7" y="1772"/>
                    <a:pt x="82" y="1668"/>
                    <a:pt x="91" y="1657"/>
                  </a:cubicBezTo>
                  <a:cubicBezTo>
                    <a:pt x="100" y="1646"/>
                    <a:pt x="108" y="1631"/>
                    <a:pt x="98" y="1615"/>
                  </a:cubicBezTo>
                  <a:cubicBezTo>
                    <a:pt x="88" y="1599"/>
                    <a:pt x="89" y="1575"/>
                    <a:pt x="92" y="1563"/>
                  </a:cubicBezTo>
                  <a:cubicBezTo>
                    <a:pt x="95" y="1551"/>
                    <a:pt x="138" y="1516"/>
                    <a:pt x="140" y="1505"/>
                  </a:cubicBezTo>
                  <a:cubicBezTo>
                    <a:pt x="141" y="1494"/>
                    <a:pt x="146" y="1334"/>
                    <a:pt x="145" y="1306"/>
                  </a:cubicBezTo>
                  <a:cubicBezTo>
                    <a:pt x="143" y="1277"/>
                    <a:pt x="147" y="1249"/>
                    <a:pt x="154" y="1239"/>
                  </a:cubicBezTo>
                  <a:cubicBezTo>
                    <a:pt x="162" y="1229"/>
                    <a:pt x="183" y="1183"/>
                    <a:pt x="189" y="1164"/>
                  </a:cubicBezTo>
                  <a:cubicBezTo>
                    <a:pt x="195" y="1144"/>
                    <a:pt x="199" y="1113"/>
                    <a:pt x="219" y="1103"/>
                  </a:cubicBezTo>
                  <a:cubicBezTo>
                    <a:pt x="239" y="1093"/>
                    <a:pt x="237" y="1064"/>
                    <a:pt x="238" y="1033"/>
                  </a:cubicBezTo>
                  <a:cubicBezTo>
                    <a:pt x="239" y="1003"/>
                    <a:pt x="210" y="961"/>
                    <a:pt x="204" y="944"/>
                  </a:cubicBezTo>
                  <a:cubicBezTo>
                    <a:pt x="199" y="926"/>
                    <a:pt x="200" y="822"/>
                    <a:pt x="200" y="822"/>
                  </a:cubicBezTo>
                  <a:lnTo>
                    <a:pt x="230" y="818"/>
                  </a:lnTo>
                  <a:lnTo>
                    <a:pt x="249" y="755"/>
                  </a:lnTo>
                  <a:cubicBezTo>
                    <a:pt x="249" y="755"/>
                    <a:pt x="251" y="753"/>
                    <a:pt x="252" y="745"/>
                  </a:cubicBezTo>
                  <a:cubicBezTo>
                    <a:pt x="254" y="737"/>
                    <a:pt x="256" y="708"/>
                    <a:pt x="271" y="692"/>
                  </a:cubicBezTo>
                  <a:cubicBezTo>
                    <a:pt x="286" y="676"/>
                    <a:pt x="299" y="618"/>
                    <a:pt x="307" y="598"/>
                  </a:cubicBezTo>
                  <a:cubicBezTo>
                    <a:pt x="315" y="577"/>
                    <a:pt x="303" y="561"/>
                    <a:pt x="296" y="540"/>
                  </a:cubicBezTo>
                  <a:cubicBezTo>
                    <a:pt x="289" y="519"/>
                    <a:pt x="305" y="489"/>
                    <a:pt x="324" y="455"/>
                  </a:cubicBezTo>
                  <a:cubicBezTo>
                    <a:pt x="343" y="420"/>
                    <a:pt x="327" y="408"/>
                    <a:pt x="326" y="396"/>
                  </a:cubicBezTo>
                  <a:cubicBezTo>
                    <a:pt x="326" y="384"/>
                    <a:pt x="310" y="366"/>
                    <a:pt x="309" y="359"/>
                  </a:cubicBezTo>
                  <a:cubicBezTo>
                    <a:pt x="308" y="352"/>
                    <a:pt x="308" y="335"/>
                    <a:pt x="308" y="33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9" name="Freeform 25">
              <a:extLst>
                <a:ext uri="{FF2B5EF4-FFF2-40B4-BE49-F238E27FC236}">
                  <a16:creationId xmlns:a16="http://schemas.microsoft.com/office/drawing/2014/main" id="{65752A19-B5A4-6683-066A-927B0F61B21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577451" y="3070359"/>
              <a:ext cx="447696" cy="867707"/>
            </a:xfrm>
            <a:custGeom>
              <a:avLst/>
              <a:gdLst>
                <a:gd name="T0" fmla="*/ 705 w 747"/>
                <a:gd name="T1" fmla="*/ 282 h 1521"/>
                <a:gd name="T2" fmla="*/ 710 w 747"/>
                <a:gd name="T3" fmla="*/ 491 h 1521"/>
                <a:gd name="T4" fmla="*/ 697 w 747"/>
                <a:gd name="T5" fmla="*/ 650 h 1521"/>
                <a:gd name="T6" fmla="*/ 641 w 747"/>
                <a:gd name="T7" fmla="*/ 646 h 1521"/>
                <a:gd name="T8" fmla="*/ 596 w 747"/>
                <a:gd name="T9" fmla="*/ 699 h 1521"/>
                <a:gd name="T10" fmla="*/ 563 w 747"/>
                <a:gd name="T11" fmla="*/ 922 h 1521"/>
                <a:gd name="T12" fmla="*/ 508 w 747"/>
                <a:gd name="T13" fmla="*/ 1003 h 1521"/>
                <a:gd name="T14" fmla="*/ 478 w 747"/>
                <a:gd name="T15" fmla="*/ 1186 h 1521"/>
                <a:gd name="T16" fmla="*/ 518 w 747"/>
                <a:gd name="T17" fmla="*/ 1320 h 1521"/>
                <a:gd name="T18" fmla="*/ 606 w 747"/>
                <a:gd name="T19" fmla="*/ 1406 h 1521"/>
                <a:gd name="T20" fmla="*/ 610 w 747"/>
                <a:gd name="T21" fmla="*/ 1506 h 1521"/>
                <a:gd name="T22" fmla="*/ 498 w 747"/>
                <a:gd name="T23" fmla="*/ 1458 h 1521"/>
                <a:gd name="T24" fmla="*/ 398 w 747"/>
                <a:gd name="T25" fmla="*/ 1402 h 1521"/>
                <a:gd name="T26" fmla="*/ 306 w 747"/>
                <a:gd name="T27" fmla="*/ 1412 h 1521"/>
                <a:gd name="T28" fmla="*/ 251 w 747"/>
                <a:gd name="T29" fmla="*/ 1496 h 1521"/>
                <a:gd name="T30" fmla="*/ 168 w 747"/>
                <a:gd name="T31" fmla="*/ 1511 h 1521"/>
                <a:gd name="T32" fmla="*/ 125 w 747"/>
                <a:gd name="T33" fmla="*/ 1503 h 1521"/>
                <a:gd name="T34" fmla="*/ 95 w 747"/>
                <a:gd name="T35" fmla="*/ 1287 h 1521"/>
                <a:gd name="T36" fmla="*/ 36 w 747"/>
                <a:gd name="T37" fmla="*/ 1014 h 1521"/>
                <a:gd name="T38" fmla="*/ 16 w 747"/>
                <a:gd name="T39" fmla="*/ 822 h 1521"/>
                <a:gd name="T40" fmla="*/ 60 w 747"/>
                <a:gd name="T41" fmla="*/ 633 h 1521"/>
                <a:gd name="T42" fmla="*/ 143 w 747"/>
                <a:gd name="T43" fmla="*/ 481 h 1521"/>
                <a:gd name="T44" fmla="*/ 163 w 747"/>
                <a:gd name="T45" fmla="*/ 394 h 1521"/>
                <a:gd name="T46" fmla="*/ 173 w 747"/>
                <a:gd name="T47" fmla="*/ 276 h 1521"/>
                <a:gd name="T48" fmla="*/ 138 w 747"/>
                <a:gd name="T49" fmla="*/ 137 h 1521"/>
                <a:gd name="T50" fmla="*/ 204 w 747"/>
                <a:gd name="T51" fmla="*/ 93 h 1521"/>
                <a:gd name="T52" fmla="*/ 222 w 747"/>
                <a:gd name="T53" fmla="*/ 129 h 1521"/>
                <a:gd name="T54" fmla="*/ 271 w 747"/>
                <a:gd name="T55" fmla="*/ 162 h 1521"/>
                <a:gd name="T56" fmla="*/ 304 w 747"/>
                <a:gd name="T57" fmla="*/ 58 h 1521"/>
                <a:gd name="T58" fmla="*/ 411 w 747"/>
                <a:gd name="T59" fmla="*/ 7 h 1521"/>
                <a:gd name="T60" fmla="*/ 473 w 747"/>
                <a:gd name="T61" fmla="*/ 90 h 1521"/>
                <a:gd name="T62" fmla="*/ 497 w 747"/>
                <a:gd name="T63" fmla="*/ 150 h 1521"/>
                <a:gd name="T64" fmla="*/ 614 w 747"/>
                <a:gd name="T65" fmla="*/ 231 h 1521"/>
                <a:gd name="T66" fmla="*/ 695 w 747"/>
                <a:gd name="T67" fmla="*/ 228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7" h="1521">
                  <a:moveTo>
                    <a:pt x="695" y="228"/>
                  </a:moveTo>
                  <a:cubicBezTo>
                    <a:pt x="695" y="228"/>
                    <a:pt x="697" y="262"/>
                    <a:pt x="705" y="282"/>
                  </a:cubicBezTo>
                  <a:cubicBezTo>
                    <a:pt x="714" y="302"/>
                    <a:pt x="738" y="375"/>
                    <a:pt x="738" y="396"/>
                  </a:cubicBezTo>
                  <a:cubicBezTo>
                    <a:pt x="739" y="416"/>
                    <a:pt x="710" y="491"/>
                    <a:pt x="710" y="491"/>
                  </a:cubicBezTo>
                  <a:lnTo>
                    <a:pt x="747" y="536"/>
                  </a:lnTo>
                  <a:cubicBezTo>
                    <a:pt x="747" y="536"/>
                    <a:pt x="706" y="632"/>
                    <a:pt x="697" y="650"/>
                  </a:cubicBezTo>
                  <a:cubicBezTo>
                    <a:pt x="689" y="668"/>
                    <a:pt x="678" y="657"/>
                    <a:pt x="665" y="646"/>
                  </a:cubicBezTo>
                  <a:cubicBezTo>
                    <a:pt x="652" y="634"/>
                    <a:pt x="644" y="638"/>
                    <a:pt x="641" y="646"/>
                  </a:cubicBezTo>
                  <a:cubicBezTo>
                    <a:pt x="639" y="655"/>
                    <a:pt x="629" y="685"/>
                    <a:pt x="629" y="685"/>
                  </a:cubicBezTo>
                  <a:lnTo>
                    <a:pt x="596" y="699"/>
                  </a:lnTo>
                  <a:cubicBezTo>
                    <a:pt x="596" y="699"/>
                    <a:pt x="575" y="813"/>
                    <a:pt x="560" y="860"/>
                  </a:cubicBezTo>
                  <a:cubicBezTo>
                    <a:pt x="545" y="906"/>
                    <a:pt x="563" y="922"/>
                    <a:pt x="563" y="922"/>
                  </a:cubicBezTo>
                  <a:cubicBezTo>
                    <a:pt x="563" y="922"/>
                    <a:pt x="575" y="938"/>
                    <a:pt x="557" y="971"/>
                  </a:cubicBezTo>
                  <a:cubicBezTo>
                    <a:pt x="539" y="1004"/>
                    <a:pt x="527" y="1002"/>
                    <a:pt x="508" y="1003"/>
                  </a:cubicBezTo>
                  <a:cubicBezTo>
                    <a:pt x="490" y="1005"/>
                    <a:pt x="485" y="1029"/>
                    <a:pt x="480" y="1040"/>
                  </a:cubicBezTo>
                  <a:cubicBezTo>
                    <a:pt x="476" y="1051"/>
                    <a:pt x="477" y="1147"/>
                    <a:pt x="478" y="1186"/>
                  </a:cubicBezTo>
                  <a:cubicBezTo>
                    <a:pt x="479" y="1225"/>
                    <a:pt x="507" y="1244"/>
                    <a:pt x="507" y="1244"/>
                  </a:cubicBezTo>
                  <a:cubicBezTo>
                    <a:pt x="507" y="1244"/>
                    <a:pt x="515" y="1313"/>
                    <a:pt x="518" y="1320"/>
                  </a:cubicBezTo>
                  <a:cubicBezTo>
                    <a:pt x="522" y="1326"/>
                    <a:pt x="576" y="1334"/>
                    <a:pt x="598" y="1348"/>
                  </a:cubicBezTo>
                  <a:cubicBezTo>
                    <a:pt x="621" y="1362"/>
                    <a:pt x="609" y="1397"/>
                    <a:pt x="606" y="1406"/>
                  </a:cubicBezTo>
                  <a:cubicBezTo>
                    <a:pt x="602" y="1416"/>
                    <a:pt x="579" y="1402"/>
                    <a:pt x="579" y="1419"/>
                  </a:cubicBezTo>
                  <a:cubicBezTo>
                    <a:pt x="579" y="1437"/>
                    <a:pt x="610" y="1506"/>
                    <a:pt x="610" y="1506"/>
                  </a:cubicBezTo>
                  <a:cubicBezTo>
                    <a:pt x="610" y="1506"/>
                    <a:pt x="540" y="1510"/>
                    <a:pt x="531" y="1505"/>
                  </a:cubicBezTo>
                  <a:cubicBezTo>
                    <a:pt x="521" y="1500"/>
                    <a:pt x="510" y="1461"/>
                    <a:pt x="498" y="1458"/>
                  </a:cubicBezTo>
                  <a:cubicBezTo>
                    <a:pt x="486" y="1456"/>
                    <a:pt x="469" y="1453"/>
                    <a:pt x="457" y="1429"/>
                  </a:cubicBezTo>
                  <a:cubicBezTo>
                    <a:pt x="444" y="1405"/>
                    <a:pt x="405" y="1402"/>
                    <a:pt x="398" y="1402"/>
                  </a:cubicBezTo>
                  <a:cubicBezTo>
                    <a:pt x="391" y="1402"/>
                    <a:pt x="372" y="1419"/>
                    <a:pt x="351" y="1421"/>
                  </a:cubicBezTo>
                  <a:cubicBezTo>
                    <a:pt x="330" y="1423"/>
                    <a:pt x="306" y="1412"/>
                    <a:pt x="306" y="1412"/>
                  </a:cubicBezTo>
                  <a:cubicBezTo>
                    <a:pt x="306" y="1412"/>
                    <a:pt x="299" y="1423"/>
                    <a:pt x="291" y="1442"/>
                  </a:cubicBezTo>
                  <a:cubicBezTo>
                    <a:pt x="284" y="1461"/>
                    <a:pt x="262" y="1486"/>
                    <a:pt x="251" y="1496"/>
                  </a:cubicBezTo>
                  <a:cubicBezTo>
                    <a:pt x="239" y="1506"/>
                    <a:pt x="218" y="1506"/>
                    <a:pt x="204" y="1514"/>
                  </a:cubicBezTo>
                  <a:cubicBezTo>
                    <a:pt x="190" y="1521"/>
                    <a:pt x="183" y="1517"/>
                    <a:pt x="168" y="1511"/>
                  </a:cubicBezTo>
                  <a:cubicBezTo>
                    <a:pt x="153" y="1504"/>
                    <a:pt x="132" y="1517"/>
                    <a:pt x="132" y="1517"/>
                  </a:cubicBezTo>
                  <a:lnTo>
                    <a:pt x="125" y="1503"/>
                  </a:lnTo>
                  <a:cubicBezTo>
                    <a:pt x="120" y="1485"/>
                    <a:pt x="111" y="1433"/>
                    <a:pt x="116" y="1401"/>
                  </a:cubicBezTo>
                  <a:cubicBezTo>
                    <a:pt x="122" y="1370"/>
                    <a:pt x="108" y="1330"/>
                    <a:pt x="95" y="1287"/>
                  </a:cubicBezTo>
                  <a:cubicBezTo>
                    <a:pt x="82" y="1244"/>
                    <a:pt x="75" y="1159"/>
                    <a:pt x="74" y="1139"/>
                  </a:cubicBezTo>
                  <a:cubicBezTo>
                    <a:pt x="74" y="1119"/>
                    <a:pt x="49" y="1061"/>
                    <a:pt x="36" y="1014"/>
                  </a:cubicBezTo>
                  <a:cubicBezTo>
                    <a:pt x="23" y="967"/>
                    <a:pt x="45" y="959"/>
                    <a:pt x="48" y="938"/>
                  </a:cubicBezTo>
                  <a:cubicBezTo>
                    <a:pt x="51" y="918"/>
                    <a:pt x="22" y="846"/>
                    <a:pt x="16" y="822"/>
                  </a:cubicBezTo>
                  <a:cubicBezTo>
                    <a:pt x="11" y="797"/>
                    <a:pt x="0" y="765"/>
                    <a:pt x="13" y="730"/>
                  </a:cubicBezTo>
                  <a:cubicBezTo>
                    <a:pt x="26" y="694"/>
                    <a:pt x="44" y="650"/>
                    <a:pt x="60" y="633"/>
                  </a:cubicBezTo>
                  <a:cubicBezTo>
                    <a:pt x="76" y="617"/>
                    <a:pt x="125" y="554"/>
                    <a:pt x="131" y="538"/>
                  </a:cubicBezTo>
                  <a:cubicBezTo>
                    <a:pt x="138" y="521"/>
                    <a:pt x="132" y="487"/>
                    <a:pt x="143" y="481"/>
                  </a:cubicBezTo>
                  <a:cubicBezTo>
                    <a:pt x="153" y="475"/>
                    <a:pt x="154" y="465"/>
                    <a:pt x="154" y="453"/>
                  </a:cubicBezTo>
                  <a:cubicBezTo>
                    <a:pt x="153" y="441"/>
                    <a:pt x="157" y="407"/>
                    <a:pt x="163" y="394"/>
                  </a:cubicBezTo>
                  <a:cubicBezTo>
                    <a:pt x="168" y="380"/>
                    <a:pt x="139" y="370"/>
                    <a:pt x="152" y="345"/>
                  </a:cubicBezTo>
                  <a:cubicBezTo>
                    <a:pt x="166" y="320"/>
                    <a:pt x="174" y="292"/>
                    <a:pt x="173" y="276"/>
                  </a:cubicBezTo>
                  <a:cubicBezTo>
                    <a:pt x="171" y="259"/>
                    <a:pt x="159" y="238"/>
                    <a:pt x="161" y="214"/>
                  </a:cubicBezTo>
                  <a:cubicBezTo>
                    <a:pt x="163" y="189"/>
                    <a:pt x="151" y="156"/>
                    <a:pt x="138" y="137"/>
                  </a:cubicBezTo>
                  <a:cubicBezTo>
                    <a:pt x="130" y="126"/>
                    <a:pt x="123" y="110"/>
                    <a:pt x="118" y="99"/>
                  </a:cubicBezTo>
                  <a:cubicBezTo>
                    <a:pt x="139" y="97"/>
                    <a:pt x="204" y="93"/>
                    <a:pt x="204" y="93"/>
                  </a:cubicBezTo>
                  <a:lnTo>
                    <a:pt x="220" y="105"/>
                  </a:lnTo>
                  <a:lnTo>
                    <a:pt x="222" y="129"/>
                  </a:lnTo>
                  <a:lnTo>
                    <a:pt x="249" y="130"/>
                  </a:lnTo>
                  <a:cubicBezTo>
                    <a:pt x="249" y="130"/>
                    <a:pt x="264" y="164"/>
                    <a:pt x="271" y="162"/>
                  </a:cubicBezTo>
                  <a:cubicBezTo>
                    <a:pt x="278" y="159"/>
                    <a:pt x="284" y="131"/>
                    <a:pt x="286" y="111"/>
                  </a:cubicBezTo>
                  <a:cubicBezTo>
                    <a:pt x="288" y="91"/>
                    <a:pt x="294" y="62"/>
                    <a:pt x="304" y="58"/>
                  </a:cubicBezTo>
                  <a:cubicBezTo>
                    <a:pt x="315" y="53"/>
                    <a:pt x="351" y="55"/>
                    <a:pt x="365" y="46"/>
                  </a:cubicBezTo>
                  <a:cubicBezTo>
                    <a:pt x="379" y="38"/>
                    <a:pt x="388" y="9"/>
                    <a:pt x="411" y="7"/>
                  </a:cubicBezTo>
                  <a:cubicBezTo>
                    <a:pt x="433" y="5"/>
                    <a:pt x="454" y="0"/>
                    <a:pt x="459" y="20"/>
                  </a:cubicBezTo>
                  <a:cubicBezTo>
                    <a:pt x="464" y="41"/>
                    <a:pt x="467" y="81"/>
                    <a:pt x="473" y="90"/>
                  </a:cubicBezTo>
                  <a:cubicBezTo>
                    <a:pt x="479" y="99"/>
                    <a:pt x="494" y="95"/>
                    <a:pt x="498" y="110"/>
                  </a:cubicBezTo>
                  <a:cubicBezTo>
                    <a:pt x="502" y="125"/>
                    <a:pt x="498" y="141"/>
                    <a:pt x="497" y="150"/>
                  </a:cubicBezTo>
                  <a:cubicBezTo>
                    <a:pt x="496" y="160"/>
                    <a:pt x="513" y="180"/>
                    <a:pt x="536" y="179"/>
                  </a:cubicBezTo>
                  <a:cubicBezTo>
                    <a:pt x="559" y="178"/>
                    <a:pt x="601" y="224"/>
                    <a:pt x="614" y="231"/>
                  </a:cubicBezTo>
                  <a:cubicBezTo>
                    <a:pt x="627" y="237"/>
                    <a:pt x="651" y="240"/>
                    <a:pt x="671" y="236"/>
                  </a:cubicBezTo>
                  <a:lnTo>
                    <a:pt x="695" y="22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0" name="Freeform 27">
              <a:extLst>
                <a:ext uri="{FF2B5EF4-FFF2-40B4-BE49-F238E27FC236}">
                  <a16:creationId xmlns:a16="http://schemas.microsoft.com/office/drawing/2014/main" id="{A35A2777-AC37-BC11-EDCB-5AD38F8A9C1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246552" y="3209469"/>
              <a:ext cx="412719" cy="568501"/>
            </a:xfrm>
            <a:custGeom>
              <a:avLst/>
              <a:gdLst>
                <a:gd name="T0" fmla="*/ 565 w 689"/>
                <a:gd name="T1" fmla="*/ 104 h 999"/>
                <a:gd name="T2" fmla="*/ 571 w 689"/>
                <a:gd name="T3" fmla="*/ 135 h 999"/>
                <a:gd name="T4" fmla="*/ 587 w 689"/>
                <a:gd name="T5" fmla="*/ 196 h 999"/>
                <a:gd name="T6" fmla="*/ 619 w 689"/>
                <a:gd name="T7" fmla="*/ 214 h 999"/>
                <a:gd name="T8" fmla="*/ 621 w 689"/>
                <a:gd name="T9" fmla="*/ 293 h 999"/>
                <a:gd name="T10" fmla="*/ 663 w 689"/>
                <a:gd name="T11" fmla="*/ 367 h 999"/>
                <a:gd name="T12" fmla="*/ 684 w 689"/>
                <a:gd name="T13" fmla="*/ 434 h 999"/>
                <a:gd name="T14" fmla="*/ 609 w 689"/>
                <a:gd name="T15" fmla="*/ 532 h 999"/>
                <a:gd name="T16" fmla="*/ 554 w 689"/>
                <a:gd name="T17" fmla="*/ 565 h 999"/>
                <a:gd name="T18" fmla="*/ 515 w 689"/>
                <a:gd name="T19" fmla="*/ 522 h 999"/>
                <a:gd name="T20" fmla="*/ 457 w 689"/>
                <a:gd name="T21" fmla="*/ 522 h 999"/>
                <a:gd name="T22" fmla="*/ 401 w 689"/>
                <a:gd name="T23" fmla="*/ 475 h 999"/>
                <a:gd name="T24" fmla="*/ 318 w 689"/>
                <a:gd name="T25" fmla="*/ 480 h 999"/>
                <a:gd name="T26" fmla="*/ 291 w 689"/>
                <a:gd name="T27" fmla="*/ 527 h 999"/>
                <a:gd name="T28" fmla="*/ 275 w 689"/>
                <a:gd name="T29" fmla="*/ 614 h 999"/>
                <a:gd name="T30" fmla="*/ 216 w 689"/>
                <a:gd name="T31" fmla="*/ 626 h 999"/>
                <a:gd name="T32" fmla="*/ 217 w 689"/>
                <a:gd name="T33" fmla="*/ 678 h 999"/>
                <a:gd name="T34" fmla="*/ 190 w 689"/>
                <a:gd name="T35" fmla="*/ 726 h 999"/>
                <a:gd name="T36" fmla="*/ 173 w 689"/>
                <a:gd name="T37" fmla="*/ 829 h 999"/>
                <a:gd name="T38" fmla="*/ 151 w 689"/>
                <a:gd name="T39" fmla="*/ 907 h 999"/>
                <a:gd name="T40" fmla="*/ 105 w 689"/>
                <a:gd name="T41" fmla="*/ 941 h 999"/>
                <a:gd name="T42" fmla="*/ 90 w 689"/>
                <a:gd name="T43" fmla="*/ 999 h 999"/>
                <a:gd name="T44" fmla="*/ 55 w 689"/>
                <a:gd name="T45" fmla="*/ 985 h 999"/>
                <a:gd name="T46" fmla="*/ 0 w 689"/>
                <a:gd name="T47" fmla="*/ 975 h 999"/>
                <a:gd name="T48" fmla="*/ 4 w 689"/>
                <a:gd name="T49" fmla="*/ 915 h 999"/>
                <a:gd name="T50" fmla="*/ 58 w 689"/>
                <a:gd name="T51" fmla="*/ 834 h 999"/>
                <a:gd name="T52" fmla="*/ 59 w 689"/>
                <a:gd name="T53" fmla="*/ 719 h 999"/>
                <a:gd name="T54" fmla="*/ 50 w 689"/>
                <a:gd name="T55" fmla="*/ 633 h 999"/>
                <a:gd name="T56" fmla="*/ 34 w 689"/>
                <a:gd name="T57" fmla="*/ 606 h 999"/>
                <a:gd name="T58" fmla="*/ 56 w 689"/>
                <a:gd name="T59" fmla="*/ 546 h 999"/>
                <a:gd name="T60" fmla="*/ 95 w 689"/>
                <a:gd name="T61" fmla="*/ 495 h 999"/>
                <a:gd name="T62" fmla="*/ 97 w 689"/>
                <a:gd name="T63" fmla="*/ 427 h 999"/>
                <a:gd name="T64" fmla="*/ 127 w 689"/>
                <a:gd name="T65" fmla="*/ 365 h 999"/>
                <a:gd name="T66" fmla="*/ 128 w 689"/>
                <a:gd name="T67" fmla="*/ 328 h 999"/>
                <a:gd name="T68" fmla="*/ 107 w 689"/>
                <a:gd name="T69" fmla="*/ 302 h 999"/>
                <a:gd name="T70" fmla="*/ 131 w 689"/>
                <a:gd name="T71" fmla="*/ 259 h 999"/>
                <a:gd name="T72" fmla="*/ 116 w 689"/>
                <a:gd name="T73" fmla="*/ 207 h 999"/>
                <a:gd name="T74" fmla="*/ 87 w 689"/>
                <a:gd name="T75" fmla="*/ 115 h 999"/>
                <a:gd name="T76" fmla="*/ 123 w 689"/>
                <a:gd name="T77" fmla="*/ 109 h 999"/>
                <a:gd name="T78" fmla="*/ 159 w 689"/>
                <a:gd name="T79" fmla="*/ 112 h 999"/>
                <a:gd name="T80" fmla="*/ 206 w 689"/>
                <a:gd name="T81" fmla="*/ 94 h 999"/>
                <a:gd name="T82" fmla="*/ 246 w 689"/>
                <a:gd name="T83" fmla="*/ 40 h 999"/>
                <a:gd name="T84" fmla="*/ 261 w 689"/>
                <a:gd name="T85" fmla="*/ 10 h 999"/>
                <a:gd name="T86" fmla="*/ 306 w 689"/>
                <a:gd name="T87" fmla="*/ 19 h 999"/>
                <a:gd name="T88" fmla="*/ 353 w 689"/>
                <a:gd name="T89" fmla="*/ 0 h 999"/>
                <a:gd name="T90" fmla="*/ 412 w 689"/>
                <a:gd name="T91" fmla="*/ 27 h 999"/>
                <a:gd name="T92" fmla="*/ 453 w 689"/>
                <a:gd name="T93" fmla="*/ 56 h 999"/>
                <a:gd name="T94" fmla="*/ 486 w 689"/>
                <a:gd name="T95" fmla="*/ 103 h 999"/>
                <a:gd name="T96" fmla="*/ 565 w 689"/>
                <a:gd name="T97" fmla="*/ 104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9" h="999">
                  <a:moveTo>
                    <a:pt x="565" y="104"/>
                  </a:moveTo>
                  <a:lnTo>
                    <a:pt x="571" y="135"/>
                  </a:lnTo>
                  <a:lnTo>
                    <a:pt x="587" y="196"/>
                  </a:lnTo>
                  <a:cubicBezTo>
                    <a:pt x="587" y="196"/>
                    <a:pt x="609" y="201"/>
                    <a:pt x="619" y="214"/>
                  </a:cubicBezTo>
                  <a:cubicBezTo>
                    <a:pt x="629" y="228"/>
                    <a:pt x="620" y="265"/>
                    <a:pt x="621" y="293"/>
                  </a:cubicBezTo>
                  <a:cubicBezTo>
                    <a:pt x="622" y="322"/>
                    <a:pt x="644" y="349"/>
                    <a:pt x="663" y="367"/>
                  </a:cubicBezTo>
                  <a:cubicBezTo>
                    <a:pt x="681" y="385"/>
                    <a:pt x="689" y="424"/>
                    <a:pt x="684" y="434"/>
                  </a:cubicBezTo>
                  <a:cubicBezTo>
                    <a:pt x="680" y="444"/>
                    <a:pt x="620" y="519"/>
                    <a:pt x="609" y="532"/>
                  </a:cubicBezTo>
                  <a:cubicBezTo>
                    <a:pt x="597" y="546"/>
                    <a:pt x="578" y="564"/>
                    <a:pt x="554" y="565"/>
                  </a:cubicBezTo>
                  <a:cubicBezTo>
                    <a:pt x="531" y="566"/>
                    <a:pt x="527" y="535"/>
                    <a:pt x="515" y="522"/>
                  </a:cubicBezTo>
                  <a:cubicBezTo>
                    <a:pt x="503" y="509"/>
                    <a:pt x="472" y="521"/>
                    <a:pt x="457" y="522"/>
                  </a:cubicBezTo>
                  <a:cubicBezTo>
                    <a:pt x="443" y="522"/>
                    <a:pt x="401" y="475"/>
                    <a:pt x="401" y="475"/>
                  </a:cubicBezTo>
                  <a:cubicBezTo>
                    <a:pt x="401" y="475"/>
                    <a:pt x="333" y="479"/>
                    <a:pt x="318" y="480"/>
                  </a:cubicBezTo>
                  <a:cubicBezTo>
                    <a:pt x="303" y="480"/>
                    <a:pt x="293" y="512"/>
                    <a:pt x="291" y="527"/>
                  </a:cubicBezTo>
                  <a:cubicBezTo>
                    <a:pt x="290" y="543"/>
                    <a:pt x="295" y="594"/>
                    <a:pt x="275" y="614"/>
                  </a:cubicBezTo>
                  <a:cubicBezTo>
                    <a:pt x="256" y="634"/>
                    <a:pt x="216" y="626"/>
                    <a:pt x="216" y="626"/>
                  </a:cubicBezTo>
                  <a:lnTo>
                    <a:pt x="217" y="678"/>
                  </a:lnTo>
                  <a:cubicBezTo>
                    <a:pt x="217" y="697"/>
                    <a:pt x="201" y="715"/>
                    <a:pt x="190" y="726"/>
                  </a:cubicBezTo>
                  <a:cubicBezTo>
                    <a:pt x="178" y="738"/>
                    <a:pt x="172" y="795"/>
                    <a:pt x="173" y="829"/>
                  </a:cubicBezTo>
                  <a:cubicBezTo>
                    <a:pt x="173" y="863"/>
                    <a:pt x="157" y="897"/>
                    <a:pt x="151" y="907"/>
                  </a:cubicBezTo>
                  <a:cubicBezTo>
                    <a:pt x="145" y="916"/>
                    <a:pt x="122" y="927"/>
                    <a:pt x="105" y="941"/>
                  </a:cubicBezTo>
                  <a:cubicBezTo>
                    <a:pt x="89" y="955"/>
                    <a:pt x="90" y="999"/>
                    <a:pt x="90" y="999"/>
                  </a:cubicBezTo>
                  <a:cubicBezTo>
                    <a:pt x="90" y="999"/>
                    <a:pt x="74" y="999"/>
                    <a:pt x="55" y="985"/>
                  </a:cubicBezTo>
                  <a:cubicBezTo>
                    <a:pt x="36" y="970"/>
                    <a:pt x="0" y="975"/>
                    <a:pt x="0" y="975"/>
                  </a:cubicBezTo>
                  <a:lnTo>
                    <a:pt x="4" y="915"/>
                  </a:lnTo>
                  <a:cubicBezTo>
                    <a:pt x="4" y="915"/>
                    <a:pt x="46" y="872"/>
                    <a:pt x="58" y="834"/>
                  </a:cubicBezTo>
                  <a:cubicBezTo>
                    <a:pt x="71" y="797"/>
                    <a:pt x="59" y="750"/>
                    <a:pt x="59" y="719"/>
                  </a:cubicBezTo>
                  <a:cubicBezTo>
                    <a:pt x="58" y="689"/>
                    <a:pt x="55" y="644"/>
                    <a:pt x="50" y="633"/>
                  </a:cubicBezTo>
                  <a:cubicBezTo>
                    <a:pt x="45" y="622"/>
                    <a:pt x="34" y="606"/>
                    <a:pt x="34" y="606"/>
                  </a:cubicBezTo>
                  <a:cubicBezTo>
                    <a:pt x="34" y="606"/>
                    <a:pt x="55" y="567"/>
                    <a:pt x="56" y="546"/>
                  </a:cubicBezTo>
                  <a:cubicBezTo>
                    <a:pt x="57" y="525"/>
                    <a:pt x="74" y="509"/>
                    <a:pt x="95" y="495"/>
                  </a:cubicBezTo>
                  <a:cubicBezTo>
                    <a:pt x="116" y="480"/>
                    <a:pt x="102" y="441"/>
                    <a:pt x="97" y="427"/>
                  </a:cubicBezTo>
                  <a:cubicBezTo>
                    <a:pt x="91" y="414"/>
                    <a:pt x="117" y="371"/>
                    <a:pt x="127" y="365"/>
                  </a:cubicBezTo>
                  <a:cubicBezTo>
                    <a:pt x="137" y="359"/>
                    <a:pt x="138" y="332"/>
                    <a:pt x="128" y="328"/>
                  </a:cubicBezTo>
                  <a:cubicBezTo>
                    <a:pt x="117" y="325"/>
                    <a:pt x="107" y="313"/>
                    <a:pt x="107" y="302"/>
                  </a:cubicBezTo>
                  <a:cubicBezTo>
                    <a:pt x="107" y="290"/>
                    <a:pt x="125" y="273"/>
                    <a:pt x="131" y="259"/>
                  </a:cubicBezTo>
                  <a:cubicBezTo>
                    <a:pt x="137" y="245"/>
                    <a:pt x="123" y="218"/>
                    <a:pt x="116" y="207"/>
                  </a:cubicBezTo>
                  <a:cubicBezTo>
                    <a:pt x="109" y="196"/>
                    <a:pt x="87" y="115"/>
                    <a:pt x="87" y="115"/>
                  </a:cubicBezTo>
                  <a:cubicBezTo>
                    <a:pt x="87" y="115"/>
                    <a:pt x="108" y="102"/>
                    <a:pt x="123" y="109"/>
                  </a:cubicBezTo>
                  <a:cubicBezTo>
                    <a:pt x="138" y="115"/>
                    <a:pt x="145" y="119"/>
                    <a:pt x="159" y="112"/>
                  </a:cubicBezTo>
                  <a:cubicBezTo>
                    <a:pt x="173" y="104"/>
                    <a:pt x="194" y="104"/>
                    <a:pt x="206" y="94"/>
                  </a:cubicBezTo>
                  <a:cubicBezTo>
                    <a:pt x="217" y="84"/>
                    <a:pt x="239" y="59"/>
                    <a:pt x="246" y="40"/>
                  </a:cubicBezTo>
                  <a:cubicBezTo>
                    <a:pt x="254" y="21"/>
                    <a:pt x="261" y="10"/>
                    <a:pt x="261" y="10"/>
                  </a:cubicBezTo>
                  <a:cubicBezTo>
                    <a:pt x="261" y="10"/>
                    <a:pt x="285" y="21"/>
                    <a:pt x="306" y="19"/>
                  </a:cubicBezTo>
                  <a:cubicBezTo>
                    <a:pt x="327" y="17"/>
                    <a:pt x="346" y="0"/>
                    <a:pt x="353" y="0"/>
                  </a:cubicBezTo>
                  <a:cubicBezTo>
                    <a:pt x="360" y="0"/>
                    <a:pt x="399" y="3"/>
                    <a:pt x="412" y="27"/>
                  </a:cubicBezTo>
                  <a:cubicBezTo>
                    <a:pt x="424" y="50"/>
                    <a:pt x="441" y="54"/>
                    <a:pt x="453" y="56"/>
                  </a:cubicBezTo>
                  <a:cubicBezTo>
                    <a:pt x="465" y="59"/>
                    <a:pt x="476" y="98"/>
                    <a:pt x="486" y="103"/>
                  </a:cubicBezTo>
                  <a:cubicBezTo>
                    <a:pt x="495" y="108"/>
                    <a:pt x="565" y="104"/>
                    <a:pt x="565" y="10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1" name="Freeform 40">
              <a:extLst>
                <a:ext uri="{FF2B5EF4-FFF2-40B4-BE49-F238E27FC236}">
                  <a16:creationId xmlns:a16="http://schemas.microsoft.com/office/drawing/2014/main" id="{78F80926-2D9F-3CE9-9BE6-BFA9FFB47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78449" y="3666526"/>
              <a:ext cx="10494" cy="16623"/>
            </a:xfrm>
            <a:custGeom>
              <a:avLst/>
              <a:gdLst>
                <a:gd name="T0" fmla="*/ 1 w 17"/>
                <a:gd name="T1" fmla="*/ 13 h 27"/>
                <a:gd name="T2" fmla="*/ 0 w 17"/>
                <a:gd name="T3" fmla="*/ 25 h 27"/>
                <a:gd name="T4" fmla="*/ 9 w 17"/>
                <a:gd name="T5" fmla="*/ 27 h 27"/>
                <a:gd name="T6" fmla="*/ 17 w 17"/>
                <a:gd name="T7" fmla="*/ 10 h 27"/>
                <a:gd name="T8" fmla="*/ 15 w 17"/>
                <a:gd name="T9" fmla="*/ 0 h 27"/>
                <a:gd name="T10" fmla="*/ 1 w 17"/>
                <a:gd name="T11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7">
                  <a:moveTo>
                    <a:pt x="1" y="13"/>
                  </a:moveTo>
                  <a:lnTo>
                    <a:pt x="0" y="25"/>
                  </a:lnTo>
                  <a:lnTo>
                    <a:pt x="9" y="27"/>
                  </a:lnTo>
                  <a:lnTo>
                    <a:pt x="17" y="10"/>
                  </a:lnTo>
                  <a:lnTo>
                    <a:pt x="15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2" name="Freeform 41">
              <a:extLst>
                <a:ext uri="{FF2B5EF4-FFF2-40B4-BE49-F238E27FC236}">
                  <a16:creationId xmlns:a16="http://schemas.microsoft.com/office/drawing/2014/main" id="{09424E3C-4E2C-0327-9789-B6BC2AF8AF5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78449" y="3666526"/>
              <a:ext cx="10494" cy="16623"/>
            </a:xfrm>
            <a:custGeom>
              <a:avLst/>
              <a:gdLst>
                <a:gd name="T0" fmla="*/ 1 w 17"/>
                <a:gd name="T1" fmla="*/ 13 h 27"/>
                <a:gd name="T2" fmla="*/ 0 w 17"/>
                <a:gd name="T3" fmla="*/ 25 h 27"/>
                <a:gd name="T4" fmla="*/ 9 w 17"/>
                <a:gd name="T5" fmla="*/ 27 h 27"/>
                <a:gd name="T6" fmla="*/ 17 w 17"/>
                <a:gd name="T7" fmla="*/ 10 h 27"/>
                <a:gd name="T8" fmla="*/ 15 w 17"/>
                <a:gd name="T9" fmla="*/ 0 h 27"/>
                <a:gd name="T10" fmla="*/ 1 w 17"/>
                <a:gd name="T11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7">
                  <a:moveTo>
                    <a:pt x="1" y="13"/>
                  </a:moveTo>
                  <a:lnTo>
                    <a:pt x="0" y="25"/>
                  </a:lnTo>
                  <a:lnTo>
                    <a:pt x="9" y="27"/>
                  </a:lnTo>
                  <a:lnTo>
                    <a:pt x="17" y="10"/>
                  </a:lnTo>
                  <a:lnTo>
                    <a:pt x="15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3" name="Freeform 42">
              <a:extLst>
                <a:ext uri="{FF2B5EF4-FFF2-40B4-BE49-F238E27FC236}">
                  <a16:creationId xmlns:a16="http://schemas.microsoft.com/office/drawing/2014/main" id="{EA9AFB12-27CE-B280-732D-E473E02419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78449" y="3666526"/>
              <a:ext cx="10494" cy="16623"/>
            </a:xfrm>
            <a:custGeom>
              <a:avLst/>
              <a:gdLst>
                <a:gd name="T0" fmla="*/ 1 w 17"/>
                <a:gd name="T1" fmla="*/ 13 h 27"/>
                <a:gd name="T2" fmla="*/ 0 w 17"/>
                <a:gd name="T3" fmla="*/ 25 h 27"/>
                <a:gd name="T4" fmla="*/ 9 w 17"/>
                <a:gd name="T5" fmla="*/ 27 h 27"/>
                <a:gd name="T6" fmla="*/ 17 w 17"/>
                <a:gd name="T7" fmla="*/ 10 h 27"/>
                <a:gd name="T8" fmla="*/ 15 w 17"/>
                <a:gd name="T9" fmla="*/ 0 h 27"/>
                <a:gd name="T10" fmla="*/ 1 w 17"/>
                <a:gd name="T11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7">
                  <a:moveTo>
                    <a:pt x="1" y="13"/>
                  </a:moveTo>
                  <a:lnTo>
                    <a:pt x="0" y="25"/>
                  </a:lnTo>
                  <a:lnTo>
                    <a:pt x="9" y="27"/>
                  </a:lnTo>
                  <a:lnTo>
                    <a:pt x="17" y="10"/>
                  </a:lnTo>
                  <a:lnTo>
                    <a:pt x="15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4" name="Freeform 43">
              <a:extLst>
                <a:ext uri="{FF2B5EF4-FFF2-40B4-BE49-F238E27FC236}">
                  <a16:creationId xmlns:a16="http://schemas.microsoft.com/office/drawing/2014/main" id="{5CB2A695-EE19-5188-66F7-22BE031FF7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78449" y="3666526"/>
              <a:ext cx="10494" cy="16623"/>
            </a:xfrm>
            <a:custGeom>
              <a:avLst/>
              <a:gdLst>
                <a:gd name="T0" fmla="*/ 15 w 17"/>
                <a:gd name="T1" fmla="*/ 0 h 27"/>
                <a:gd name="T2" fmla="*/ 1 w 17"/>
                <a:gd name="T3" fmla="*/ 13 h 27"/>
                <a:gd name="T4" fmla="*/ 0 w 17"/>
                <a:gd name="T5" fmla="*/ 25 h 27"/>
                <a:gd name="T6" fmla="*/ 9 w 17"/>
                <a:gd name="T7" fmla="*/ 27 h 27"/>
                <a:gd name="T8" fmla="*/ 17 w 17"/>
                <a:gd name="T9" fmla="*/ 10 h 27"/>
                <a:gd name="T10" fmla="*/ 15 w 17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7">
                  <a:moveTo>
                    <a:pt x="15" y="0"/>
                  </a:moveTo>
                  <a:lnTo>
                    <a:pt x="1" y="13"/>
                  </a:lnTo>
                  <a:lnTo>
                    <a:pt x="0" y="25"/>
                  </a:lnTo>
                  <a:lnTo>
                    <a:pt x="9" y="27"/>
                  </a:lnTo>
                  <a:lnTo>
                    <a:pt x="17" y="1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5" name="Freeform 186">
              <a:extLst>
                <a:ext uri="{FF2B5EF4-FFF2-40B4-BE49-F238E27FC236}">
                  <a16:creationId xmlns:a16="http://schemas.microsoft.com/office/drawing/2014/main" id="{EB280065-73C2-764B-7D2A-C5F50A4637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94814" y="3736913"/>
              <a:ext cx="20988" cy="33246"/>
            </a:xfrm>
            <a:custGeom>
              <a:avLst/>
              <a:gdLst>
                <a:gd name="T0" fmla="*/ 0 w 34"/>
                <a:gd name="T1" fmla="*/ 0 h 63"/>
                <a:gd name="T2" fmla="*/ 19 w 34"/>
                <a:gd name="T3" fmla="*/ 11 h 63"/>
                <a:gd name="T4" fmla="*/ 31 w 34"/>
                <a:gd name="T5" fmla="*/ 38 h 63"/>
                <a:gd name="T6" fmla="*/ 31 w 34"/>
                <a:gd name="T7" fmla="*/ 45 h 63"/>
                <a:gd name="T8" fmla="*/ 23 w 34"/>
                <a:gd name="T9" fmla="*/ 61 h 63"/>
                <a:gd name="T10" fmla="*/ 17 w 34"/>
                <a:gd name="T11" fmla="*/ 53 h 63"/>
                <a:gd name="T12" fmla="*/ 17 w 34"/>
                <a:gd name="T13" fmla="*/ 38 h 63"/>
                <a:gd name="T14" fmla="*/ 13 w 34"/>
                <a:gd name="T15" fmla="*/ 25 h 63"/>
                <a:gd name="T16" fmla="*/ 2 w 34"/>
                <a:gd name="T17" fmla="*/ 19 h 63"/>
                <a:gd name="T18" fmla="*/ 0 w 34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63">
                  <a:moveTo>
                    <a:pt x="0" y="0"/>
                  </a:moveTo>
                  <a:cubicBezTo>
                    <a:pt x="0" y="0"/>
                    <a:pt x="14" y="4"/>
                    <a:pt x="19" y="11"/>
                  </a:cubicBezTo>
                  <a:cubicBezTo>
                    <a:pt x="24" y="19"/>
                    <a:pt x="31" y="38"/>
                    <a:pt x="31" y="38"/>
                  </a:cubicBezTo>
                  <a:cubicBezTo>
                    <a:pt x="31" y="38"/>
                    <a:pt x="34" y="36"/>
                    <a:pt x="31" y="45"/>
                  </a:cubicBezTo>
                  <a:cubicBezTo>
                    <a:pt x="28" y="55"/>
                    <a:pt x="23" y="61"/>
                    <a:pt x="23" y="61"/>
                  </a:cubicBezTo>
                  <a:cubicBezTo>
                    <a:pt x="23" y="61"/>
                    <a:pt x="17" y="63"/>
                    <a:pt x="17" y="53"/>
                  </a:cubicBezTo>
                  <a:lnTo>
                    <a:pt x="17" y="38"/>
                  </a:lnTo>
                  <a:cubicBezTo>
                    <a:pt x="17" y="30"/>
                    <a:pt x="13" y="25"/>
                    <a:pt x="13" y="25"/>
                  </a:cubicBezTo>
                  <a:lnTo>
                    <a:pt x="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6" name="Freeform 187">
              <a:extLst>
                <a:ext uri="{FF2B5EF4-FFF2-40B4-BE49-F238E27FC236}">
                  <a16:creationId xmlns:a16="http://schemas.microsoft.com/office/drawing/2014/main" id="{B83EB5F7-8555-01D4-653D-D60E54C93F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94814" y="3736913"/>
              <a:ext cx="20988" cy="33246"/>
            </a:xfrm>
            <a:custGeom>
              <a:avLst/>
              <a:gdLst>
                <a:gd name="T0" fmla="*/ 0 w 34"/>
                <a:gd name="T1" fmla="*/ 0 h 63"/>
                <a:gd name="T2" fmla="*/ 19 w 34"/>
                <a:gd name="T3" fmla="*/ 11 h 63"/>
                <a:gd name="T4" fmla="*/ 31 w 34"/>
                <a:gd name="T5" fmla="*/ 38 h 63"/>
                <a:gd name="T6" fmla="*/ 31 w 34"/>
                <a:gd name="T7" fmla="*/ 45 h 63"/>
                <a:gd name="T8" fmla="*/ 23 w 34"/>
                <a:gd name="T9" fmla="*/ 61 h 63"/>
                <a:gd name="T10" fmla="*/ 17 w 34"/>
                <a:gd name="T11" fmla="*/ 53 h 63"/>
                <a:gd name="T12" fmla="*/ 17 w 34"/>
                <a:gd name="T13" fmla="*/ 38 h 63"/>
                <a:gd name="T14" fmla="*/ 13 w 34"/>
                <a:gd name="T15" fmla="*/ 25 h 63"/>
                <a:gd name="T16" fmla="*/ 2 w 34"/>
                <a:gd name="T17" fmla="*/ 19 h 63"/>
                <a:gd name="T18" fmla="*/ 0 w 34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63">
                  <a:moveTo>
                    <a:pt x="0" y="0"/>
                  </a:moveTo>
                  <a:cubicBezTo>
                    <a:pt x="0" y="0"/>
                    <a:pt x="14" y="4"/>
                    <a:pt x="19" y="11"/>
                  </a:cubicBezTo>
                  <a:cubicBezTo>
                    <a:pt x="24" y="19"/>
                    <a:pt x="31" y="38"/>
                    <a:pt x="31" y="38"/>
                  </a:cubicBezTo>
                  <a:cubicBezTo>
                    <a:pt x="31" y="38"/>
                    <a:pt x="34" y="36"/>
                    <a:pt x="31" y="45"/>
                  </a:cubicBezTo>
                  <a:cubicBezTo>
                    <a:pt x="28" y="55"/>
                    <a:pt x="23" y="61"/>
                    <a:pt x="23" y="61"/>
                  </a:cubicBezTo>
                  <a:cubicBezTo>
                    <a:pt x="23" y="61"/>
                    <a:pt x="17" y="63"/>
                    <a:pt x="17" y="53"/>
                  </a:cubicBezTo>
                  <a:lnTo>
                    <a:pt x="17" y="38"/>
                  </a:lnTo>
                  <a:cubicBezTo>
                    <a:pt x="17" y="30"/>
                    <a:pt x="13" y="25"/>
                    <a:pt x="13" y="25"/>
                  </a:cubicBezTo>
                  <a:lnTo>
                    <a:pt x="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7" name="Freeform 218">
              <a:extLst>
                <a:ext uri="{FF2B5EF4-FFF2-40B4-BE49-F238E27FC236}">
                  <a16:creationId xmlns:a16="http://schemas.microsoft.com/office/drawing/2014/main" id="{3792AE1E-F6D0-7102-0AE4-5975F989DC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2913" y="3829171"/>
              <a:ext cx="34975" cy="16623"/>
            </a:xfrm>
            <a:custGeom>
              <a:avLst/>
              <a:gdLst>
                <a:gd name="T0" fmla="*/ 55 w 60"/>
                <a:gd name="T1" fmla="*/ 0 h 26"/>
                <a:gd name="T2" fmla="*/ 27 w 60"/>
                <a:gd name="T3" fmla="*/ 0 h 26"/>
                <a:gd name="T4" fmla="*/ 11 w 60"/>
                <a:gd name="T5" fmla="*/ 1 h 26"/>
                <a:gd name="T6" fmla="*/ 7 w 60"/>
                <a:gd name="T7" fmla="*/ 11 h 26"/>
                <a:gd name="T8" fmla="*/ 23 w 60"/>
                <a:gd name="T9" fmla="*/ 20 h 26"/>
                <a:gd name="T10" fmla="*/ 36 w 60"/>
                <a:gd name="T11" fmla="*/ 21 h 26"/>
                <a:gd name="T12" fmla="*/ 50 w 60"/>
                <a:gd name="T13" fmla="*/ 21 h 26"/>
                <a:gd name="T14" fmla="*/ 58 w 60"/>
                <a:gd name="T15" fmla="*/ 17 h 26"/>
                <a:gd name="T16" fmla="*/ 55 w 60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6">
                  <a:moveTo>
                    <a:pt x="55" y="0"/>
                  </a:moveTo>
                  <a:lnTo>
                    <a:pt x="27" y="0"/>
                  </a:lnTo>
                  <a:lnTo>
                    <a:pt x="11" y="1"/>
                  </a:lnTo>
                  <a:cubicBezTo>
                    <a:pt x="11" y="1"/>
                    <a:pt x="0" y="5"/>
                    <a:pt x="7" y="11"/>
                  </a:cubicBezTo>
                  <a:cubicBezTo>
                    <a:pt x="13" y="16"/>
                    <a:pt x="23" y="20"/>
                    <a:pt x="23" y="20"/>
                  </a:cubicBezTo>
                  <a:cubicBezTo>
                    <a:pt x="23" y="20"/>
                    <a:pt x="29" y="21"/>
                    <a:pt x="36" y="21"/>
                  </a:cubicBezTo>
                  <a:lnTo>
                    <a:pt x="50" y="21"/>
                  </a:lnTo>
                  <a:cubicBezTo>
                    <a:pt x="57" y="20"/>
                    <a:pt x="60" y="26"/>
                    <a:pt x="58" y="17"/>
                  </a:cubicBezTo>
                  <a:cubicBezTo>
                    <a:pt x="56" y="7"/>
                    <a:pt x="55" y="0"/>
                    <a:pt x="55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8" name="Freeform 219">
              <a:extLst>
                <a:ext uri="{FF2B5EF4-FFF2-40B4-BE49-F238E27FC236}">
                  <a16:creationId xmlns:a16="http://schemas.microsoft.com/office/drawing/2014/main" id="{958E2072-CB2E-B710-B8B8-B54F53CB236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2913" y="3829171"/>
              <a:ext cx="34975" cy="16623"/>
            </a:xfrm>
            <a:custGeom>
              <a:avLst/>
              <a:gdLst>
                <a:gd name="T0" fmla="*/ 55 w 60"/>
                <a:gd name="T1" fmla="*/ 0 h 26"/>
                <a:gd name="T2" fmla="*/ 27 w 60"/>
                <a:gd name="T3" fmla="*/ 0 h 26"/>
                <a:gd name="T4" fmla="*/ 11 w 60"/>
                <a:gd name="T5" fmla="*/ 1 h 26"/>
                <a:gd name="T6" fmla="*/ 7 w 60"/>
                <a:gd name="T7" fmla="*/ 11 h 26"/>
                <a:gd name="T8" fmla="*/ 23 w 60"/>
                <a:gd name="T9" fmla="*/ 20 h 26"/>
                <a:gd name="T10" fmla="*/ 36 w 60"/>
                <a:gd name="T11" fmla="*/ 21 h 26"/>
                <a:gd name="T12" fmla="*/ 50 w 60"/>
                <a:gd name="T13" fmla="*/ 21 h 26"/>
                <a:gd name="T14" fmla="*/ 58 w 60"/>
                <a:gd name="T15" fmla="*/ 17 h 26"/>
                <a:gd name="T16" fmla="*/ 55 w 60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6">
                  <a:moveTo>
                    <a:pt x="55" y="0"/>
                  </a:moveTo>
                  <a:lnTo>
                    <a:pt x="27" y="0"/>
                  </a:lnTo>
                  <a:lnTo>
                    <a:pt x="11" y="1"/>
                  </a:lnTo>
                  <a:cubicBezTo>
                    <a:pt x="11" y="1"/>
                    <a:pt x="0" y="5"/>
                    <a:pt x="7" y="11"/>
                  </a:cubicBezTo>
                  <a:cubicBezTo>
                    <a:pt x="13" y="16"/>
                    <a:pt x="23" y="20"/>
                    <a:pt x="23" y="20"/>
                  </a:cubicBezTo>
                  <a:cubicBezTo>
                    <a:pt x="23" y="20"/>
                    <a:pt x="29" y="21"/>
                    <a:pt x="36" y="21"/>
                  </a:cubicBezTo>
                  <a:lnTo>
                    <a:pt x="50" y="21"/>
                  </a:lnTo>
                  <a:cubicBezTo>
                    <a:pt x="57" y="20"/>
                    <a:pt x="60" y="26"/>
                    <a:pt x="58" y="17"/>
                  </a:cubicBezTo>
                  <a:cubicBezTo>
                    <a:pt x="56" y="7"/>
                    <a:pt x="55" y="0"/>
                    <a:pt x="55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19" name="Freeform 220">
              <a:extLst>
                <a:ext uri="{FF2B5EF4-FFF2-40B4-BE49-F238E27FC236}">
                  <a16:creationId xmlns:a16="http://schemas.microsoft.com/office/drawing/2014/main" id="{AD9BDD38-557E-CC47-5DF8-21CFBFB29B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2913" y="3829171"/>
              <a:ext cx="34975" cy="16623"/>
            </a:xfrm>
            <a:custGeom>
              <a:avLst/>
              <a:gdLst>
                <a:gd name="T0" fmla="*/ 55 w 60"/>
                <a:gd name="T1" fmla="*/ 0 h 26"/>
                <a:gd name="T2" fmla="*/ 27 w 60"/>
                <a:gd name="T3" fmla="*/ 0 h 26"/>
                <a:gd name="T4" fmla="*/ 11 w 60"/>
                <a:gd name="T5" fmla="*/ 1 h 26"/>
                <a:gd name="T6" fmla="*/ 7 w 60"/>
                <a:gd name="T7" fmla="*/ 11 h 26"/>
                <a:gd name="T8" fmla="*/ 23 w 60"/>
                <a:gd name="T9" fmla="*/ 20 h 26"/>
                <a:gd name="T10" fmla="*/ 36 w 60"/>
                <a:gd name="T11" fmla="*/ 21 h 26"/>
                <a:gd name="T12" fmla="*/ 50 w 60"/>
                <a:gd name="T13" fmla="*/ 21 h 26"/>
                <a:gd name="T14" fmla="*/ 58 w 60"/>
                <a:gd name="T15" fmla="*/ 17 h 26"/>
                <a:gd name="T16" fmla="*/ 55 w 60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6">
                  <a:moveTo>
                    <a:pt x="55" y="0"/>
                  </a:moveTo>
                  <a:lnTo>
                    <a:pt x="27" y="0"/>
                  </a:lnTo>
                  <a:lnTo>
                    <a:pt x="11" y="1"/>
                  </a:lnTo>
                  <a:cubicBezTo>
                    <a:pt x="11" y="1"/>
                    <a:pt x="0" y="5"/>
                    <a:pt x="7" y="11"/>
                  </a:cubicBezTo>
                  <a:cubicBezTo>
                    <a:pt x="13" y="16"/>
                    <a:pt x="23" y="20"/>
                    <a:pt x="23" y="20"/>
                  </a:cubicBezTo>
                  <a:cubicBezTo>
                    <a:pt x="23" y="20"/>
                    <a:pt x="29" y="21"/>
                    <a:pt x="36" y="21"/>
                  </a:cubicBezTo>
                  <a:lnTo>
                    <a:pt x="50" y="21"/>
                  </a:lnTo>
                  <a:cubicBezTo>
                    <a:pt x="57" y="20"/>
                    <a:pt x="60" y="26"/>
                    <a:pt x="58" y="17"/>
                  </a:cubicBezTo>
                  <a:cubicBezTo>
                    <a:pt x="56" y="7"/>
                    <a:pt x="55" y="0"/>
                    <a:pt x="55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20" name="Freeform 247">
              <a:extLst>
                <a:ext uri="{FF2B5EF4-FFF2-40B4-BE49-F238E27FC236}">
                  <a16:creationId xmlns:a16="http://schemas.microsoft.com/office/drawing/2014/main" id="{CBE1327B-5580-A304-949B-7F3285E81F4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687826" y="2871464"/>
              <a:ext cx="472182" cy="751344"/>
            </a:xfrm>
            <a:custGeom>
              <a:avLst/>
              <a:gdLst>
                <a:gd name="T0" fmla="*/ 576 w 785"/>
                <a:gd name="T1" fmla="*/ 0 h 1318"/>
                <a:gd name="T2" fmla="*/ 581 w 785"/>
                <a:gd name="T3" fmla="*/ 2 h 1318"/>
                <a:gd name="T4" fmla="*/ 580 w 785"/>
                <a:gd name="T5" fmla="*/ 51 h 1318"/>
                <a:gd name="T6" fmla="*/ 615 w 785"/>
                <a:gd name="T7" fmla="*/ 74 h 1318"/>
                <a:gd name="T8" fmla="*/ 678 w 785"/>
                <a:gd name="T9" fmla="*/ 134 h 1318"/>
                <a:gd name="T10" fmla="*/ 785 w 785"/>
                <a:gd name="T11" fmla="*/ 250 h 1318"/>
                <a:gd name="T12" fmla="*/ 691 w 785"/>
                <a:gd name="T13" fmla="*/ 404 h 1318"/>
                <a:gd name="T14" fmla="*/ 747 w 785"/>
                <a:gd name="T15" fmla="*/ 497 h 1318"/>
                <a:gd name="T16" fmla="*/ 713 w 785"/>
                <a:gd name="T17" fmla="*/ 563 h 1318"/>
                <a:gd name="T18" fmla="*/ 657 w 785"/>
                <a:gd name="T19" fmla="*/ 567 h 1318"/>
                <a:gd name="T20" fmla="*/ 658 w 785"/>
                <a:gd name="T21" fmla="*/ 597 h 1318"/>
                <a:gd name="T22" fmla="*/ 680 w 785"/>
                <a:gd name="T23" fmla="*/ 648 h 1318"/>
                <a:gd name="T24" fmla="*/ 689 w 785"/>
                <a:gd name="T25" fmla="*/ 712 h 1318"/>
                <a:gd name="T26" fmla="*/ 652 w 785"/>
                <a:gd name="T27" fmla="*/ 719 h 1318"/>
                <a:gd name="T28" fmla="*/ 685 w 785"/>
                <a:gd name="T29" fmla="*/ 769 h 1318"/>
                <a:gd name="T30" fmla="*/ 738 w 785"/>
                <a:gd name="T31" fmla="*/ 808 h 1318"/>
                <a:gd name="T32" fmla="*/ 755 w 785"/>
                <a:gd name="T33" fmla="*/ 832 h 1318"/>
                <a:gd name="T34" fmla="*/ 758 w 785"/>
                <a:gd name="T35" fmla="*/ 867 h 1318"/>
                <a:gd name="T36" fmla="*/ 745 w 785"/>
                <a:gd name="T37" fmla="*/ 900 h 1318"/>
                <a:gd name="T38" fmla="*/ 746 w 785"/>
                <a:gd name="T39" fmla="*/ 970 h 1318"/>
                <a:gd name="T40" fmla="*/ 730 w 785"/>
                <a:gd name="T41" fmla="*/ 1060 h 1318"/>
                <a:gd name="T42" fmla="*/ 706 w 785"/>
                <a:gd name="T43" fmla="*/ 1069 h 1318"/>
                <a:gd name="T44" fmla="*/ 674 w 785"/>
                <a:gd name="T45" fmla="*/ 1089 h 1318"/>
                <a:gd name="T46" fmla="*/ 594 w 785"/>
                <a:gd name="T47" fmla="*/ 1161 h 1318"/>
                <a:gd name="T48" fmla="*/ 569 w 785"/>
                <a:gd name="T49" fmla="*/ 1168 h 1318"/>
                <a:gd name="T50" fmla="*/ 547 w 785"/>
                <a:gd name="T51" fmla="*/ 1149 h 1318"/>
                <a:gd name="T52" fmla="*/ 531 w 785"/>
                <a:gd name="T53" fmla="*/ 1150 h 1318"/>
                <a:gd name="T54" fmla="*/ 488 w 785"/>
                <a:gd name="T55" fmla="*/ 1195 h 1318"/>
                <a:gd name="T56" fmla="*/ 427 w 785"/>
                <a:gd name="T57" fmla="*/ 1199 h 1318"/>
                <a:gd name="T58" fmla="*/ 346 w 785"/>
                <a:gd name="T59" fmla="*/ 1318 h 1318"/>
                <a:gd name="T60" fmla="*/ 262 w 785"/>
                <a:gd name="T61" fmla="*/ 1240 h 1318"/>
                <a:gd name="T62" fmla="*/ 115 w 785"/>
                <a:gd name="T63" fmla="*/ 1235 h 1318"/>
                <a:gd name="T64" fmla="*/ 82 w 785"/>
                <a:gd name="T65" fmla="*/ 1134 h 1318"/>
                <a:gd name="T66" fmla="*/ 57 w 785"/>
                <a:gd name="T67" fmla="*/ 1054 h 1318"/>
                <a:gd name="T68" fmla="*/ 86 w 785"/>
                <a:gd name="T69" fmla="*/ 969 h 1318"/>
                <a:gd name="T70" fmla="*/ 42 w 785"/>
                <a:gd name="T71" fmla="*/ 819 h 1318"/>
                <a:gd name="T72" fmla="*/ 65 w 785"/>
                <a:gd name="T73" fmla="*/ 675 h 1318"/>
                <a:gd name="T74" fmla="*/ 76 w 785"/>
                <a:gd name="T75" fmla="*/ 457 h 1318"/>
                <a:gd name="T76" fmla="*/ 32 w 785"/>
                <a:gd name="T77" fmla="*/ 355 h 1318"/>
                <a:gd name="T78" fmla="*/ 2 w 785"/>
                <a:gd name="T79" fmla="*/ 237 h 1318"/>
                <a:gd name="T80" fmla="*/ 6 w 785"/>
                <a:gd name="T81" fmla="*/ 142 h 1318"/>
                <a:gd name="T82" fmla="*/ 7 w 785"/>
                <a:gd name="T83" fmla="*/ 148 h 1318"/>
                <a:gd name="T84" fmla="*/ 47 w 785"/>
                <a:gd name="T85" fmla="*/ 138 h 1318"/>
                <a:gd name="T86" fmla="*/ 66 w 785"/>
                <a:gd name="T87" fmla="*/ 105 h 1318"/>
                <a:gd name="T88" fmla="*/ 95 w 785"/>
                <a:gd name="T89" fmla="*/ 93 h 1318"/>
                <a:gd name="T90" fmla="*/ 125 w 785"/>
                <a:gd name="T91" fmla="*/ 92 h 1318"/>
                <a:gd name="T92" fmla="*/ 160 w 785"/>
                <a:gd name="T93" fmla="*/ 74 h 1318"/>
                <a:gd name="T94" fmla="*/ 189 w 785"/>
                <a:gd name="T95" fmla="*/ 64 h 1318"/>
                <a:gd name="T96" fmla="*/ 241 w 785"/>
                <a:gd name="T97" fmla="*/ 57 h 1318"/>
                <a:gd name="T98" fmla="*/ 253 w 785"/>
                <a:gd name="T99" fmla="*/ 30 h 1318"/>
                <a:gd name="T100" fmla="*/ 299 w 785"/>
                <a:gd name="T101" fmla="*/ 66 h 1318"/>
                <a:gd name="T102" fmla="*/ 344 w 785"/>
                <a:gd name="T103" fmla="*/ 65 h 1318"/>
                <a:gd name="T104" fmla="*/ 389 w 785"/>
                <a:gd name="T105" fmla="*/ 72 h 1318"/>
                <a:gd name="T106" fmla="*/ 414 w 785"/>
                <a:gd name="T107" fmla="*/ 97 h 1318"/>
                <a:gd name="T108" fmla="*/ 441 w 785"/>
                <a:gd name="T109" fmla="*/ 82 h 1318"/>
                <a:gd name="T110" fmla="*/ 478 w 785"/>
                <a:gd name="T111" fmla="*/ 69 h 1318"/>
                <a:gd name="T112" fmla="*/ 515 w 785"/>
                <a:gd name="T113" fmla="*/ 54 h 1318"/>
                <a:gd name="T114" fmla="*/ 535 w 785"/>
                <a:gd name="T115" fmla="*/ 30 h 1318"/>
                <a:gd name="T116" fmla="*/ 576 w 785"/>
                <a:gd name="T117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5" h="1318">
                  <a:moveTo>
                    <a:pt x="576" y="0"/>
                  </a:moveTo>
                  <a:lnTo>
                    <a:pt x="581" y="2"/>
                  </a:lnTo>
                  <a:lnTo>
                    <a:pt x="580" y="51"/>
                  </a:lnTo>
                  <a:cubicBezTo>
                    <a:pt x="580" y="51"/>
                    <a:pt x="590" y="72"/>
                    <a:pt x="615" y="74"/>
                  </a:cubicBezTo>
                  <a:cubicBezTo>
                    <a:pt x="641" y="76"/>
                    <a:pt x="665" y="113"/>
                    <a:pt x="678" y="134"/>
                  </a:cubicBezTo>
                  <a:cubicBezTo>
                    <a:pt x="690" y="155"/>
                    <a:pt x="785" y="250"/>
                    <a:pt x="785" y="250"/>
                  </a:cubicBezTo>
                  <a:lnTo>
                    <a:pt x="691" y="404"/>
                  </a:lnTo>
                  <a:lnTo>
                    <a:pt x="747" y="497"/>
                  </a:lnTo>
                  <a:lnTo>
                    <a:pt x="713" y="563"/>
                  </a:lnTo>
                  <a:lnTo>
                    <a:pt x="657" y="567"/>
                  </a:lnTo>
                  <a:lnTo>
                    <a:pt x="658" y="597"/>
                  </a:lnTo>
                  <a:lnTo>
                    <a:pt x="680" y="648"/>
                  </a:lnTo>
                  <a:lnTo>
                    <a:pt x="689" y="712"/>
                  </a:lnTo>
                  <a:lnTo>
                    <a:pt x="652" y="719"/>
                  </a:lnTo>
                  <a:lnTo>
                    <a:pt x="685" y="769"/>
                  </a:lnTo>
                  <a:lnTo>
                    <a:pt x="738" y="808"/>
                  </a:lnTo>
                  <a:lnTo>
                    <a:pt x="755" y="832"/>
                  </a:lnTo>
                  <a:lnTo>
                    <a:pt x="758" y="867"/>
                  </a:lnTo>
                  <a:lnTo>
                    <a:pt x="745" y="900"/>
                  </a:lnTo>
                  <a:lnTo>
                    <a:pt x="746" y="970"/>
                  </a:lnTo>
                  <a:lnTo>
                    <a:pt x="730" y="1060"/>
                  </a:lnTo>
                  <a:lnTo>
                    <a:pt x="706" y="1069"/>
                  </a:lnTo>
                  <a:lnTo>
                    <a:pt x="674" y="1089"/>
                  </a:lnTo>
                  <a:lnTo>
                    <a:pt x="594" y="1161"/>
                  </a:lnTo>
                  <a:lnTo>
                    <a:pt x="569" y="1168"/>
                  </a:lnTo>
                  <a:lnTo>
                    <a:pt x="547" y="1149"/>
                  </a:lnTo>
                  <a:lnTo>
                    <a:pt x="531" y="1150"/>
                  </a:lnTo>
                  <a:lnTo>
                    <a:pt x="488" y="1195"/>
                  </a:lnTo>
                  <a:lnTo>
                    <a:pt x="427" y="1199"/>
                  </a:lnTo>
                  <a:lnTo>
                    <a:pt x="346" y="1318"/>
                  </a:lnTo>
                  <a:lnTo>
                    <a:pt x="262" y="1240"/>
                  </a:lnTo>
                  <a:lnTo>
                    <a:pt x="115" y="1235"/>
                  </a:lnTo>
                  <a:lnTo>
                    <a:pt x="82" y="1134"/>
                  </a:lnTo>
                  <a:cubicBezTo>
                    <a:pt x="82" y="1134"/>
                    <a:pt x="58" y="1078"/>
                    <a:pt x="57" y="1054"/>
                  </a:cubicBezTo>
                  <a:cubicBezTo>
                    <a:pt x="57" y="1030"/>
                    <a:pt x="84" y="996"/>
                    <a:pt x="86" y="969"/>
                  </a:cubicBezTo>
                  <a:cubicBezTo>
                    <a:pt x="87" y="942"/>
                    <a:pt x="57" y="865"/>
                    <a:pt x="42" y="819"/>
                  </a:cubicBezTo>
                  <a:cubicBezTo>
                    <a:pt x="27" y="774"/>
                    <a:pt x="50" y="735"/>
                    <a:pt x="65" y="675"/>
                  </a:cubicBezTo>
                  <a:cubicBezTo>
                    <a:pt x="80" y="615"/>
                    <a:pt x="76" y="457"/>
                    <a:pt x="76" y="457"/>
                  </a:cubicBezTo>
                  <a:cubicBezTo>
                    <a:pt x="71" y="434"/>
                    <a:pt x="40" y="371"/>
                    <a:pt x="32" y="355"/>
                  </a:cubicBezTo>
                  <a:cubicBezTo>
                    <a:pt x="24" y="337"/>
                    <a:pt x="5" y="269"/>
                    <a:pt x="2" y="237"/>
                  </a:cubicBezTo>
                  <a:cubicBezTo>
                    <a:pt x="0" y="219"/>
                    <a:pt x="3" y="176"/>
                    <a:pt x="6" y="142"/>
                  </a:cubicBezTo>
                  <a:lnTo>
                    <a:pt x="7" y="148"/>
                  </a:lnTo>
                  <a:lnTo>
                    <a:pt x="47" y="138"/>
                  </a:lnTo>
                  <a:lnTo>
                    <a:pt x="66" y="105"/>
                  </a:lnTo>
                  <a:lnTo>
                    <a:pt x="95" y="93"/>
                  </a:lnTo>
                  <a:lnTo>
                    <a:pt x="125" y="92"/>
                  </a:lnTo>
                  <a:cubicBezTo>
                    <a:pt x="135" y="92"/>
                    <a:pt x="160" y="74"/>
                    <a:pt x="160" y="74"/>
                  </a:cubicBezTo>
                  <a:cubicBezTo>
                    <a:pt x="160" y="74"/>
                    <a:pt x="177" y="65"/>
                    <a:pt x="189" y="64"/>
                  </a:cubicBezTo>
                  <a:cubicBezTo>
                    <a:pt x="202" y="64"/>
                    <a:pt x="241" y="57"/>
                    <a:pt x="241" y="57"/>
                  </a:cubicBezTo>
                  <a:cubicBezTo>
                    <a:pt x="241" y="57"/>
                    <a:pt x="238" y="25"/>
                    <a:pt x="253" y="30"/>
                  </a:cubicBezTo>
                  <a:cubicBezTo>
                    <a:pt x="268" y="36"/>
                    <a:pt x="299" y="66"/>
                    <a:pt x="299" y="66"/>
                  </a:cubicBezTo>
                  <a:lnTo>
                    <a:pt x="344" y="65"/>
                  </a:lnTo>
                  <a:lnTo>
                    <a:pt x="389" y="72"/>
                  </a:lnTo>
                  <a:lnTo>
                    <a:pt x="414" y="97"/>
                  </a:lnTo>
                  <a:lnTo>
                    <a:pt x="441" y="82"/>
                  </a:lnTo>
                  <a:lnTo>
                    <a:pt x="478" y="69"/>
                  </a:lnTo>
                  <a:lnTo>
                    <a:pt x="515" y="54"/>
                  </a:lnTo>
                  <a:lnTo>
                    <a:pt x="535" y="30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21" name="Freeform 111">
              <a:extLst>
                <a:ext uri="{FF2B5EF4-FFF2-40B4-BE49-F238E27FC236}">
                  <a16:creationId xmlns:a16="http://schemas.microsoft.com/office/drawing/2014/main" id="{7F6AD175-17AD-AB83-66A0-71D5419F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870" y="3062016"/>
              <a:ext cx="502730" cy="431703"/>
            </a:xfrm>
            <a:custGeom>
              <a:avLst/>
              <a:gdLst>
                <a:gd name="T0" fmla="*/ 1066 w 3217"/>
                <a:gd name="T1" fmla="*/ 432 h 2604"/>
                <a:gd name="T2" fmla="*/ 896 w 3217"/>
                <a:gd name="T3" fmla="*/ 305 h 2604"/>
                <a:gd name="T4" fmla="*/ 704 w 3217"/>
                <a:gd name="T5" fmla="*/ 736 h 2604"/>
                <a:gd name="T6" fmla="*/ 0 w 3217"/>
                <a:gd name="T7" fmla="*/ 1099 h 2604"/>
                <a:gd name="T8" fmla="*/ 203 w 3217"/>
                <a:gd name="T9" fmla="*/ 1572 h 2604"/>
                <a:gd name="T10" fmla="*/ 895 w 3217"/>
                <a:gd name="T11" fmla="*/ 1490 h 2604"/>
                <a:gd name="T12" fmla="*/ 1282 w 3217"/>
                <a:gd name="T13" fmla="*/ 1904 h 2604"/>
                <a:gd name="T14" fmla="*/ 1627 w 3217"/>
                <a:gd name="T15" fmla="*/ 2574 h 2604"/>
                <a:gd name="T16" fmla="*/ 2942 w 3217"/>
                <a:gd name="T17" fmla="*/ 2369 h 2604"/>
                <a:gd name="T18" fmla="*/ 2665 w 3217"/>
                <a:gd name="T19" fmla="*/ 1382 h 2604"/>
                <a:gd name="T20" fmla="*/ 2773 w 3217"/>
                <a:gd name="T21" fmla="*/ 867 h 2604"/>
                <a:gd name="T22" fmla="*/ 2589 w 3217"/>
                <a:gd name="T23" fmla="*/ 72 h 2604"/>
                <a:gd name="T24" fmla="*/ 2112 w 3217"/>
                <a:gd name="T25" fmla="*/ 174 h 2604"/>
                <a:gd name="T26" fmla="*/ 1558 w 3217"/>
                <a:gd name="T27" fmla="*/ 232 h 2604"/>
                <a:gd name="T28" fmla="*/ 1066 w 3217"/>
                <a:gd name="T29" fmla="*/ 432 h 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7" h="2604">
                  <a:moveTo>
                    <a:pt x="1066" y="432"/>
                  </a:moveTo>
                  <a:lnTo>
                    <a:pt x="896" y="305"/>
                  </a:lnTo>
                  <a:lnTo>
                    <a:pt x="704" y="736"/>
                  </a:lnTo>
                  <a:cubicBezTo>
                    <a:pt x="334" y="783"/>
                    <a:pt x="432" y="628"/>
                    <a:pt x="0" y="1099"/>
                  </a:cubicBezTo>
                  <a:cubicBezTo>
                    <a:pt x="158" y="1357"/>
                    <a:pt x="186" y="1144"/>
                    <a:pt x="203" y="1572"/>
                  </a:cubicBezTo>
                  <a:cubicBezTo>
                    <a:pt x="551" y="1581"/>
                    <a:pt x="611" y="1522"/>
                    <a:pt x="895" y="1490"/>
                  </a:cubicBezTo>
                  <a:lnTo>
                    <a:pt x="1282" y="1904"/>
                  </a:lnTo>
                  <a:cubicBezTo>
                    <a:pt x="1486" y="2217"/>
                    <a:pt x="1227" y="2559"/>
                    <a:pt x="1627" y="2574"/>
                  </a:cubicBezTo>
                  <a:cubicBezTo>
                    <a:pt x="2103" y="2592"/>
                    <a:pt x="2509" y="2604"/>
                    <a:pt x="2942" y="2369"/>
                  </a:cubicBezTo>
                  <a:cubicBezTo>
                    <a:pt x="2924" y="1991"/>
                    <a:pt x="2664" y="2155"/>
                    <a:pt x="2665" y="1382"/>
                  </a:cubicBezTo>
                  <a:cubicBezTo>
                    <a:pt x="2665" y="1095"/>
                    <a:pt x="2612" y="1015"/>
                    <a:pt x="2773" y="867"/>
                  </a:cubicBezTo>
                  <a:cubicBezTo>
                    <a:pt x="3217" y="462"/>
                    <a:pt x="2750" y="133"/>
                    <a:pt x="2589" y="72"/>
                  </a:cubicBezTo>
                  <a:cubicBezTo>
                    <a:pt x="2396" y="0"/>
                    <a:pt x="2239" y="110"/>
                    <a:pt x="2112" y="174"/>
                  </a:cubicBezTo>
                  <a:cubicBezTo>
                    <a:pt x="1921" y="269"/>
                    <a:pt x="1778" y="229"/>
                    <a:pt x="1558" y="232"/>
                  </a:cubicBezTo>
                  <a:cubicBezTo>
                    <a:pt x="1308" y="235"/>
                    <a:pt x="1228" y="349"/>
                    <a:pt x="1066" y="43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pt-BR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22" name="Freeform 251">
              <a:extLst>
                <a:ext uri="{FF2B5EF4-FFF2-40B4-BE49-F238E27FC236}">
                  <a16:creationId xmlns:a16="http://schemas.microsoft.com/office/drawing/2014/main" id="{DEDDE39B-B849-6517-0027-130D76F49A74}"/>
                </a:ext>
              </a:extLst>
            </p:cNvPr>
            <p:cNvSpPr>
              <a:spLocks/>
            </p:cNvSpPr>
            <p:nvPr/>
          </p:nvSpPr>
          <p:spPr bwMode="auto">
            <a:xfrm rot="15910953">
              <a:off x="7885365" y="3041870"/>
              <a:ext cx="469552" cy="1104054"/>
            </a:xfrm>
            <a:custGeom>
              <a:avLst/>
              <a:gdLst>
                <a:gd name="T0" fmla="*/ 73 w 851"/>
                <a:gd name="T1" fmla="*/ 3 h 1921"/>
                <a:gd name="T2" fmla="*/ 162 w 851"/>
                <a:gd name="T3" fmla="*/ 30 h 1921"/>
                <a:gd name="T4" fmla="*/ 318 w 851"/>
                <a:gd name="T5" fmla="*/ 71 h 1921"/>
                <a:gd name="T6" fmla="*/ 361 w 851"/>
                <a:gd name="T7" fmla="*/ 119 h 1921"/>
                <a:gd name="T8" fmla="*/ 465 w 851"/>
                <a:gd name="T9" fmla="*/ 175 h 1921"/>
                <a:gd name="T10" fmla="*/ 578 w 851"/>
                <a:gd name="T11" fmla="*/ 185 h 1921"/>
                <a:gd name="T12" fmla="*/ 607 w 851"/>
                <a:gd name="T13" fmla="*/ 149 h 1921"/>
                <a:gd name="T14" fmla="*/ 668 w 851"/>
                <a:gd name="T15" fmla="*/ 133 h 1921"/>
                <a:gd name="T16" fmla="*/ 687 w 851"/>
                <a:gd name="T17" fmla="*/ 146 h 1921"/>
                <a:gd name="T18" fmla="*/ 668 w 851"/>
                <a:gd name="T19" fmla="*/ 217 h 1921"/>
                <a:gd name="T20" fmla="*/ 683 w 851"/>
                <a:gd name="T21" fmla="*/ 284 h 1921"/>
                <a:gd name="T22" fmla="*/ 687 w 851"/>
                <a:gd name="T23" fmla="*/ 357 h 1921"/>
                <a:gd name="T24" fmla="*/ 703 w 851"/>
                <a:gd name="T25" fmla="*/ 433 h 1921"/>
                <a:gd name="T26" fmla="*/ 692 w 851"/>
                <a:gd name="T27" fmla="*/ 547 h 1921"/>
                <a:gd name="T28" fmla="*/ 717 w 851"/>
                <a:gd name="T29" fmla="*/ 630 h 1921"/>
                <a:gd name="T30" fmla="*/ 688 w 851"/>
                <a:gd name="T31" fmla="*/ 693 h 1921"/>
                <a:gd name="T32" fmla="*/ 745 w 851"/>
                <a:gd name="T33" fmla="*/ 729 h 1921"/>
                <a:gd name="T34" fmla="*/ 755 w 851"/>
                <a:gd name="T35" fmla="*/ 932 h 1921"/>
                <a:gd name="T36" fmla="*/ 638 w 851"/>
                <a:gd name="T37" fmla="*/ 946 h 1921"/>
                <a:gd name="T38" fmla="*/ 686 w 851"/>
                <a:gd name="T39" fmla="*/ 1088 h 1921"/>
                <a:gd name="T40" fmla="*/ 649 w 851"/>
                <a:gd name="T41" fmla="*/ 1303 h 1921"/>
                <a:gd name="T42" fmla="*/ 782 w 851"/>
                <a:gd name="T43" fmla="*/ 1521 h 1921"/>
                <a:gd name="T44" fmla="*/ 805 w 851"/>
                <a:gd name="T45" fmla="*/ 1688 h 1921"/>
                <a:gd name="T46" fmla="*/ 827 w 851"/>
                <a:gd name="T47" fmla="*/ 1839 h 1921"/>
                <a:gd name="T48" fmla="*/ 798 w 851"/>
                <a:gd name="T49" fmla="*/ 1902 h 1921"/>
                <a:gd name="T50" fmla="*/ 710 w 851"/>
                <a:gd name="T51" fmla="*/ 1843 h 1921"/>
                <a:gd name="T52" fmla="*/ 631 w 851"/>
                <a:gd name="T53" fmla="*/ 1758 h 1921"/>
                <a:gd name="T54" fmla="*/ 586 w 851"/>
                <a:gd name="T55" fmla="*/ 1735 h 1921"/>
                <a:gd name="T56" fmla="*/ 467 w 851"/>
                <a:gd name="T57" fmla="*/ 1734 h 1921"/>
                <a:gd name="T58" fmla="*/ 372 w 851"/>
                <a:gd name="T59" fmla="*/ 1685 h 1921"/>
                <a:gd name="T60" fmla="*/ 356 w 851"/>
                <a:gd name="T61" fmla="*/ 1599 h 1921"/>
                <a:gd name="T62" fmla="*/ 394 w 851"/>
                <a:gd name="T63" fmla="*/ 1517 h 1921"/>
                <a:gd name="T64" fmla="*/ 424 w 851"/>
                <a:gd name="T65" fmla="*/ 1416 h 1921"/>
                <a:gd name="T66" fmla="*/ 465 w 851"/>
                <a:gd name="T67" fmla="*/ 1347 h 1921"/>
                <a:gd name="T68" fmla="*/ 441 w 851"/>
                <a:gd name="T69" fmla="*/ 1228 h 1921"/>
                <a:gd name="T70" fmla="*/ 418 w 851"/>
                <a:gd name="T71" fmla="*/ 1137 h 1921"/>
                <a:gd name="T72" fmla="*/ 468 w 851"/>
                <a:gd name="T73" fmla="*/ 1100 h 1921"/>
                <a:gd name="T74" fmla="*/ 471 w 851"/>
                <a:gd name="T75" fmla="*/ 992 h 1921"/>
                <a:gd name="T76" fmla="*/ 538 w 851"/>
                <a:gd name="T77" fmla="*/ 1093 h 1921"/>
                <a:gd name="T78" fmla="*/ 550 w 851"/>
                <a:gd name="T79" fmla="*/ 973 h 1921"/>
                <a:gd name="T80" fmla="*/ 495 w 851"/>
                <a:gd name="T81" fmla="*/ 921 h 1921"/>
                <a:gd name="T82" fmla="*/ 430 w 851"/>
                <a:gd name="T83" fmla="*/ 863 h 1921"/>
                <a:gd name="T84" fmla="*/ 451 w 851"/>
                <a:gd name="T85" fmla="*/ 763 h 1921"/>
                <a:gd name="T86" fmla="*/ 550 w 851"/>
                <a:gd name="T87" fmla="*/ 711 h 1921"/>
                <a:gd name="T88" fmla="*/ 533 w 851"/>
                <a:gd name="T89" fmla="*/ 676 h 1921"/>
                <a:gd name="T90" fmla="*/ 437 w 851"/>
                <a:gd name="T91" fmla="*/ 674 h 1921"/>
                <a:gd name="T92" fmla="*/ 364 w 851"/>
                <a:gd name="T93" fmla="*/ 641 h 1921"/>
                <a:gd name="T94" fmla="*/ 353 w 851"/>
                <a:gd name="T95" fmla="*/ 687 h 1921"/>
                <a:gd name="T96" fmla="*/ 347 w 851"/>
                <a:gd name="T97" fmla="*/ 717 h 1921"/>
                <a:gd name="T98" fmla="*/ 270 w 851"/>
                <a:gd name="T99" fmla="*/ 738 h 1921"/>
                <a:gd name="T100" fmla="*/ 210 w 851"/>
                <a:gd name="T101" fmla="*/ 767 h 1921"/>
                <a:gd name="T102" fmla="*/ 130 w 851"/>
                <a:gd name="T103" fmla="*/ 735 h 1921"/>
                <a:gd name="T104" fmla="*/ 140 w 851"/>
                <a:gd name="T105" fmla="*/ 678 h 1921"/>
                <a:gd name="T106" fmla="*/ 165 w 851"/>
                <a:gd name="T107" fmla="*/ 628 h 1921"/>
                <a:gd name="T108" fmla="*/ 111 w 851"/>
                <a:gd name="T109" fmla="*/ 649 h 1921"/>
                <a:gd name="T110" fmla="*/ 61 w 851"/>
                <a:gd name="T111" fmla="*/ 610 h 1921"/>
                <a:gd name="T112" fmla="*/ 67 w 851"/>
                <a:gd name="T113" fmla="*/ 536 h 1921"/>
                <a:gd name="T114" fmla="*/ 12 w 851"/>
                <a:gd name="T115" fmla="*/ 405 h 1921"/>
                <a:gd name="T116" fmla="*/ 30 w 851"/>
                <a:gd name="T117" fmla="*/ 283 h 1921"/>
                <a:gd name="T118" fmla="*/ 46 w 851"/>
                <a:gd name="T119" fmla="*/ 158 h 1921"/>
                <a:gd name="T120" fmla="*/ 70 w 851"/>
                <a:gd name="T121" fmla="*/ 84 h 1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51" h="1921">
                  <a:moveTo>
                    <a:pt x="62" y="39"/>
                  </a:moveTo>
                  <a:cubicBezTo>
                    <a:pt x="64" y="25"/>
                    <a:pt x="73" y="3"/>
                    <a:pt x="73" y="3"/>
                  </a:cubicBezTo>
                  <a:lnTo>
                    <a:pt x="159" y="0"/>
                  </a:lnTo>
                  <a:lnTo>
                    <a:pt x="162" y="30"/>
                  </a:lnTo>
                  <a:lnTo>
                    <a:pt x="270" y="29"/>
                  </a:lnTo>
                  <a:lnTo>
                    <a:pt x="318" y="71"/>
                  </a:lnTo>
                  <a:lnTo>
                    <a:pt x="324" y="120"/>
                  </a:lnTo>
                  <a:lnTo>
                    <a:pt x="361" y="119"/>
                  </a:lnTo>
                  <a:lnTo>
                    <a:pt x="449" y="189"/>
                  </a:lnTo>
                  <a:lnTo>
                    <a:pt x="465" y="175"/>
                  </a:lnTo>
                  <a:lnTo>
                    <a:pt x="568" y="172"/>
                  </a:lnTo>
                  <a:lnTo>
                    <a:pt x="578" y="185"/>
                  </a:lnTo>
                  <a:lnTo>
                    <a:pt x="604" y="184"/>
                  </a:lnTo>
                  <a:lnTo>
                    <a:pt x="607" y="149"/>
                  </a:lnTo>
                  <a:lnTo>
                    <a:pt x="650" y="150"/>
                  </a:lnTo>
                  <a:lnTo>
                    <a:pt x="668" y="133"/>
                  </a:lnTo>
                  <a:lnTo>
                    <a:pt x="696" y="132"/>
                  </a:lnTo>
                  <a:lnTo>
                    <a:pt x="687" y="146"/>
                  </a:lnTo>
                  <a:lnTo>
                    <a:pt x="676" y="179"/>
                  </a:lnTo>
                  <a:lnTo>
                    <a:pt x="668" y="217"/>
                  </a:lnTo>
                  <a:cubicBezTo>
                    <a:pt x="668" y="217"/>
                    <a:pt x="668" y="233"/>
                    <a:pt x="671" y="247"/>
                  </a:cubicBezTo>
                  <a:cubicBezTo>
                    <a:pt x="673" y="260"/>
                    <a:pt x="683" y="284"/>
                    <a:pt x="683" y="284"/>
                  </a:cubicBezTo>
                  <a:lnTo>
                    <a:pt x="686" y="317"/>
                  </a:lnTo>
                  <a:lnTo>
                    <a:pt x="687" y="357"/>
                  </a:lnTo>
                  <a:lnTo>
                    <a:pt x="702" y="373"/>
                  </a:lnTo>
                  <a:lnTo>
                    <a:pt x="703" y="433"/>
                  </a:lnTo>
                  <a:cubicBezTo>
                    <a:pt x="703" y="433"/>
                    <a:pt x="694" y="463"/>
                    <a:pt x="686" y="482"/>
                  </a:cubicBezTo>
                  <a:cubicBezTo>
                    <a:pt x="677" y="501"/>
                    <a:pt x="692" y="547"/>
                    <a:pt x="692" y="547"/>
                  </a:cubicBezTo>
                  <a:lnTo>
                    <a:pt x="714" y="584"/>
                  </a:lnTo>
                  <a:lnTo>
                    <a:pt x="717" y="630"/>
                  </a:lnTo>
                  <a:lnTo>
                    <a:pt x="694" y="652"/>
                  </a:lnTo>
                  <a:lnTo>
                    <a:pt x="688" y="693"/>
                  </a:lnTo>
                  <a:lnTo>
                    <a:pt x="726" y="713"/>
                  </a:lnTo>
                  <a:lnTo>
                    <a:pt x="745" y="729"/>
                  </a:lnTo>
                  <a:lnTo>
                    <a:pt x="748" y="837"/>
                  </a:lnTo>
                  <a:cubicBezTo>
                    <a:pt x="748" y="859"/>
                    <a:pt x="773" y="901"/>
                    <a:pt x="755" y="932"/>
                  </a:cubicBezTo>
                  <a:cubicBezTo>
                    <a:pt x="737" y="962"/>
                    <a:pt x="697" y="963"/>
                    <a:pt x="680" y="961"/>
                  </a:cubicBezTo>
                  <a:cubicBezTo>
                    <a:pt x="664" y="959"/>
                    <a:pt x="638" y="946"/>
                    <a:pt x="638" y="946"/>
                  </a:cubicBezTo>
                  <a:cubicBezTo>
                    <a:pt x="638" y="946"/>
                    <a:pt x="631" y="968"/>
                    <a:pt x="635" y="1009"/>
                  </a:cubicBezTo>
                  <a:cubicBezTo>
                    <a:pt x="638" y="1049"/>
                    <a:pt x="669" y="1064"/>
                    <a:pt x="686" y="1088"/>
                  </a:cubicBezTo>
                  <a:cubicBezTo>
                    <a:pt x="703" y="1112"/>
                    <a:pt x="666" y="1159"/>
                    <a:pt x="650" y="1176"/>
                  </a:cubicBezTo>
                  <a:cubicBezTo>
                    <a:pt x="634" y="1193"/>
                    <a:pt x="631" y="1268"/>
                    <a:pt x="649" y="1303"/>
                  </a:cubicBezTo>
                  <a:cubicBezTo>
                    <a:pt x="666" y="1338"/>
                    <a:pt x="688" y="1367"/>
                    <a:pt x="738" y="1419"/>
                  </a:cubicBezTo>
                  <a:cubicBezTo>
                    <a:pt x="788" y="1472"/>
                    <a:pt x="789" y="1504"/>
                    <a:pt x="782" y="1521"/>
                  </a:cubicBezTo>
                  <a:cubicBezTo>
                    <a:pt x="776" y="1537"/>
                    <a:pt x="731" y="1536"/>
                    <a:pt x="730" y="1587"/>
                  </a:cubicBezTo>
                  <a:cubicBezTo>
                    <a:pt x="729" y="1639"/>
                    <a:pt x="759" y="1632"/>
                    <a:pt x="805" y="1688"/>
                  </a:cubicBezTo>
                  <a:cubicBezTo>
                    <a:pt x="851" y="1743"/>
                    <a:pt x="821" y="1766"/>
                    <a:pt x="807" y="1783"/>
                  </a:cubicBezTo>
                  <a:cubicBezTo>
                    <a:pt x="794" y="1799"/>
                    <a:pt x="806" y="1820"/>
                    <a:pt x="827" y="1839"/>
                  </a:cubicBezTo>
                  <a:cubicBezTo>
                    <a:pt x="849" y="1857"/>
                    <a:pt x="843" y="1890"/>
                    <a:pt x="833" y="1901"/>
                  </a:cubicBezTo>
                  <a:cubicBezTo>
                    <a:pt x="824" y="1912"/>
                    <a:pt x="811" y="1921"/>
                    <a:pt x="798" y="1902"/>
                  </a:cubicBezTo>
                  <a:cubicBezTo>
                    <a:pt x="786" y="1883"/>
                    <a:pt x="776" y="1859"/>
                    <a:pt x="771" y="1849"/>
                  </a:cubicBezTo>
                  <a:cubicBezTo>
                    <a:pt x="766" y="1838"/>
                    <a:pt x="734" y="1842"/>
                    <a:pt x="710" y="1843"/>
                  </a:cubicBezTo>
                  <a:cubicBezTo>
                    <a:pt x="687" y="1843"/>
                    <a:pt x="673" y="1827"/>
                    <a:pt x="658" y="1817"/>
                  </a:cubicBezTo>
                  <a:cubicBezTo>
                    <a:pt x="644" y="1807"/>
                    <a:pt x="632" y="1791"/>
                    <a:pt x="631" y="1758"/>
                  </a:cubicBezTo>
                  <a:cubicBezTo>
                    <a:pt x="630" y="1726"/>
                    <a:pt x="618" y="1713"/>
                    <a:pt x="618" y="1713"/>
                  </a:cubicBezTo>
                  <a:cubicBezTo>
                    <a:pt x="618" y="1713"/>
                    <a:pt x="602" y="1719"/>
                    <a:pt x="586" y="1735"/>
                  </a:cubicBezTo>
                  <a:cubicBezTo>
                    <a:pt x="570" y="1752"/>
                    <a:pt x="533" y="1772"/>
                    <a:pt x="510" y="1773"/>
                  </a:cubicBezTo>
                  <a:cubicBezTo>
                    <a:pt x="486" y="1774"/>
                    <a:pt x="477" y="1750"/>
                    <a:pt x="467" y="1734"/>
                  </a:cubicBezTo>
                  <a:cubicBezTo>
                    <a:pt x="457" y="1718"/>
                    <a:pt x="445" y="1718"/>
                    <a:pt x="427" y="1713"/>
                  </a:cubicBezTo>
                  <a:cubicBezTo>
                    <a:pt x="408" y="1708"/>
                    <a:pt x="384" y="1696"/>
                    <a:pt x="372" y="1685"/>
                  </a:cubicBezTo>
                  <a:cubicBezTo>
                    <a:pt x="360" y="1675"/>
                    <a:pt x="362" y="1637"/>
                    <a:pt x="361" y="1618"/>
                  </a:cubicBezTo>
                  <a:cubicBezTo>
                    <a:pt x="361" y="1599"/>
                    <a:pt x="356" y="1599"/>
                    <a:pt x="356" y="1599"/>
                  </a:cubicBezTo>
                  <a:cubicBezTo>
                    <a:pt x="356" y="1599"/>
                    <a:pt x="341" y="1570"/>
                    <a:pt x="348" y="1553"/>
                  </a:cubicBezTo>
                  <a:cubicBezTo>
                    <a:pt x="355" y="1537"/>
                    <a:pt x="385" y="1536"/>
                    <a:pt x="394" y="1517"/>
                  </a:cubicBezTo>
                  <a:cubicBezTo>
                    <a:pt x="403" y="1498"/>
                    <a:pt x="393" y="1392"/>
                    <a:pt x="393" y="1392"/>
                  </a:cubicBezTo>
                  <a:lnTo>
                    <a:pt x="424" y="1416"/>
                  </a:lnTo>
                  <a:cubicBezTo>
                    <a:pt x="424" y="1416"/>
                    <a:pt x="448" y="1420"/>
                    <a:pt x="461" y="1406"/>
                  </a:cubicBezTo>
                  <a:cubicBezTo>
                    <a:pt x="475" y="1392"/>
                    <a:pt x="472" y="1363"/>
                    <a:pt x="465" y="1347"/>
                  </a:cubicBezTo>
                  <a:cubicBezTo>
                    <a:pt x="457" y="1331"/>
                    <a:pt x="424" y="1297"/>
                    <a:pt x="419" y="1281"/>
                  </a:cubicBezTo>
                  <a:cubicBezTo>
                    <a:pt x="414" y="1264"/>
                    <a:pt x="430" y="1242"/>
                    <a:pt x="441" y="1228"/>
                  </a:cubicBezTo>
                  <a:cubicBezTo>
                    <a:pt x="452" y="1214"/>
                    <a:pt x="440" y="1191"/>
                    <a:pt x="428" y="1177"/>
                  </a:cubicBezTo>
                  <a:cubicBezTo>
                    <a:pt x="416" y="1164"/>
                    <a:pt x="418" y="1137"/>
                    <a:pt x="418" y="1137"/>
                  </a:cubicBezTo>
                  <a:lnTo>
                    <a:pt x="476" y="1133"/>
                  </a:lnTo>
                  <a:cubicBezTo>
                    <a:pt x="476" y="1133"/>
                    <a:pt x="480" y="1116"/>
                    <a:pt x="468" y="1100"/>
                  </a:cubicBezTo>
                  <a:cubicBezTo>
                    <a:pt x="456" y="1084"/>
                    <a:pt x="439" y="1058"/>
                    <a:pt x="432" y="1034"/>
                  </a:cubicBezTo>
                  <a:cubicBezTo>
                    <a:pt x="424" y="1010"/>
                    <a:pt x="449" y="993"/>
                    <a:pt x="471" y="992"/>
                  </a:cubicBezTo>
                  <a:cubicBezTo>
                    <a:pt x="492" y="991"/>
                    <a:pt x="502" y="1021"/>
                    <a:pt x="509" y="1034"/>
                  </a:cubicBezTo>
                  <a:cubicBezTo>
                    <a:pt x="516" y="1047"/>
                    <a:pt x="538" y="1093"/>
                    <a:pt x="538" y="1093"/>
                  </a:cubicBezTo>
                  <a:lnTo>
                    <a:pt x="537" y="1033"/>
                  </a:lnTo>
                  <a:cubicBezTo>
                    <a:pt x="537" y="1012"/>
                    <a:pt x="545" y="990"/>
                    <a:pt x="550" y="973"/>
                  </a:cubicBezTo>
                  <a:cubicBezTo>
                    <a:pt x="554" y="957"/>
                    <a:pt x="540" y="944"/>
                    <a:pt x="526" y="944"/>
                  </a:cubicBezTo>
                  <a:cubicBezTo>
                    <a:pt x="512" y="945"/>
                    <a:pt x="497" y="942"/>
                    <a:pt x="495" y="921"/>
                  </a:cubicBezTo>
                  <a:cubicBezTo>
                    <a:pt x="492" y="899"/>
                    <a:pt x="485" y="897"/>
                    <a:pt x="468" y="895"/>
                  </a:cubicBezTo>
                  <a:cubicBezTo>
                    <a:pt x="452" y="892"/>
                    <a:pt x="444" y="874"/>
                    <a:pt x="430" y="863"/>
                  </a:cubicBezTo>
                  <a:cubicBezTo>
                    <a:pt x="416" y="853"/>
                    <a:pt x="420" y="834"/>
                    <a:pt x="424" y="815"/>
                  </a:cubicBezTo>
                  <a:cubicBezTo>
                    <a:pt x="428" y="796"/>
                    <a:pt x="432" y="763"/>
                    <a:pt x="451" y="763"/>
                  </a:cubicBezTo>
                  <a:cubicBezTo>
                    <a:pt x="470" y="762"/>
                    <a:pt x="481" y="762"/>
                    <a:pt x="495" y="742"/>
                  </a:cubicBezTo>
                  <a:cubicBezTo>
                    <a:pt x="509" y="723"/>
                    <a:pt x="527" y="728"/>
                    <a:pt x="550" y="711"/>
                  </a:cubicBezTo>
                  <a:cubicBezTo>
                    <a:pt x="573" y="694"/>
                    <a:pt x="586" y="631"/>
                    <a:pt x="576" y="612"/>
                  </a:cubicBezTo>
                  <a:cubicBezTo>
                    <a:pt x="566" y="594"/>
                    <a:pt x="547" y="665"/>
                    <a:pt x="533" y="676"/>
                  </a:cubicBezTo>
                  <a:cubicBezTo>
                    <a:pt x="519" y="687"/>
                    <a:pt x="490" y="710"/>
                    <a:pt x="466" y="711"/>
                  </a:cubicBezTo>
                  <a:cubicBezTo>
                    <a:pt x="443" y="711"/>
                    <a:pt x="438" y="695"/>
                    <a:pt x="437" y="674"/>
                  </a:cubicBezTo>
                  <a:cubicBezTo>
                    <a:pt x="437" y="652"/>
                    <a:pt x="417" y="623"/>
                    <a:pt x="417" y="623"/>
                  </a:cubicBezTo>
                  <a:cubicBezTo>
                    <a:pt x="417" y="623"/>
                    <a:pt x="385" y="640"/>
                    <a:pt x="364" y="641"/>
                  </a:cubicBezTo>
                  <a:cubicBezTo>
                    <a:pt x="343" y="641"/>
                    <a:pt x="334" y="666"/>
                    <a:pt x="334" y="666"/>
                  </a:cubicBezTo>
                  <a:lnTo>
                    <a:pt x="353" y="687"/>
                  </a:lnTo>
                  <a:lnTo>
                    <a:pt x="361" y="703"/>
                  </a:lnTo>
                  <a:lnTo>
                    <a:pt x="347" y="717"/>
                  </a:lnTo>
                  <a:lnTo>
                    <a:pt x="314" y="718"/>
                  </a:lnTo>
                  <a:cubicBezTo>
                    <a:pt x="298" y="719"/>
                    <a:pt x="284" y="735"/>
                    <a:pt x="270" y="738"/>
                  </a:cubicBezTo>
                  <a:cubicBezTo>
                    <a:pt x="256" y="742"/>
                    <a:pt x="254" y="755"/>
                    <a:pt x="245" y="766"/>
                  </a:cubicBezTo>
                  <a:cubicBezTo>
                    <a:pt x="236" y="777"/>
                    <a:pt x="219" y="767"/>
                    <a:pt x="210" y="767"/>
                  </a:cubicBezTo>
                  <a:cubicBezTo>
                    <a:pt x="201" y="768"/>
                    <a:pt x="175" y="760"/>
                    <a:pt x="163" y="750"/>
                  </a:cubicBezTo>
                  <a:cubicBezTo>
                    <a:pt x="151" y="739"/>
                    <a:pt x="146" y="734"/>
                    <a:pt x="130" y="735"/>
                  </a:cubicBezTo>
                  <a:cubicBezTo>
                    <a:pt x="113" y="735"/>
                    <a:pt x="118" y="722"/>
                    <a:pt x="118" y="711"/>
                  </a:cubicBezTo>
                  <a:cubicBezTo>
                    <a:pt x="117" y="700"/>
                    <a:pt x="124" y="689"/>
                    <a:pt x="140" y="678"/>
                  </a:cubicBezTo>
                  <a:cubicBezTo>
                    <a:pt x="156" y="666"/>
                    <a:pt x="187" y="663"/>
                    <a:pt x="198" y="638"/>
                  </a:cubicBezTo>
                  <a:cubicBezTo>
                    <a:pt x="209" y="613"/>
                    <a:pt x="179" y="620"/>
                    <a:pt x="165" y="628"/>
                  </a:cubicBezTo>
                  <a:cubicBezTo>
                    <a:pt x="151" y="637"/>
                    <a:pt x="142" y="650"/>
                    <a:pt x="133" y="651"/>
                  </a:cubicBezTo>
                  <a:cubicBezTo>
                    <a:pt x="123" y="651"/>
                    <a:pt x="111" y="649"/>
                    <a:pt x="111" y="649"/>
                  </a:cubicBezTo>
                  <a:cubicBezTo>
                    <a:pt x="111" y="649"/>
                    <a:pt x="90" y="647"/>
                    <a:pt x="81" y="636"/>
                  </a:cubicBezTo>
                  <a:cubicBezTo>
                    <a:pt x="71" y="626"/>
                    <a:pt x="61" y="610"/>
                    <a:pt x="61" y="610"/>
                  </a:cubicBezTo>
                  <a:cubicBezTo>
                    <a:pt x="61" y="610"/>
                    <a:pt x="68" y="582"/>
                    <a:pt x="74" y="571"/>
                  </a:cubicBezTo>
                  <a:cubicBezTo>
                    <a:pt x="81" y="560"/>
                    <a:pt x="67" y="536"/>
                    <a:pt x="67" y="536"/>
                  </a:cubicBezTo>
                  <a:cubicBezTo>
                    <a:pt x="67" y="536"/>
                    <a:pt x="55" y="545"/>
                    <a:pt x="54" y="502"/>
                  </a:cubicBezTo>
                  <a:cubicBezTo>
                    <a:pt x="53" y="458"/>
                    <a:pt x="24" y="424"/>
                    <a:pt x="12" y="405"/>
                  </a:cubicBezTo>
                  <a:cubicBezTo>
                    <a:pt x="0" y="387"/>
                    <a:pt x="4" y="360"/>
                    <a:pt x="15" y="349"/>
                  </a:cubicBezTo>
                  <a:cubicBezTo>
                    <a:pt x="27" y="337"/>
                    <a:pt x="24" y="308"/>
                    <a:pt x="30" y="283"/>
                  </a:cubicBezTo>
                  <a:cubicBezTo>
                    <a:pt x="37" y="259"/>
                    <a:pt x="41" y="229"/>
                    <a:pt x="36" y="210"/>
                  </a:cubicBezTo>
                  <a:cubicBezTo>
                    <a:pt x="30" y="191"/>
                    <a:pt x="46" y="158"/>
                    <a:pt x="46" y="158"/>
                  </a:cubicBezTo>
                  <a:lnTo>
                    <a:pt x="76" y="119"/>
                  </a:lnTo>
                  <a:lnTo>
                    <a:pt x="70" y="84"/>
                  </a:lnTo>
                  <a:cubicBezTo>
                    <a:pt x="70" y="84"/>
                    <a:pt x="60" y="52"/>
                    <a:pt x="62" y="39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23" name="Freeform 254">
              <a:extLst>
                <a:ext uri="{FF2B5EF4-FFF2-40B4-BE49-F238E27FC236}">
                  <a16:creationId xmlns:a16="http://schemas.microsoft.com/office/drawing/2014/main" id="{C98DFA10-2ADB-7033-F132-CBD3B4A71F43}"/>
                </a:ext>
              </a:extLst>
            </p:cNvPr>
            <p:cNvSpPr>
              <a:spLocks/>
            </p:cNvSpPr>
            <p:nvPr/>
          </p:nvSpPr>
          <p:spPr bwMode="auto">
            <a:xfrm rot="15910953">
              <a:off x="8179310" y="3526762"/>
              <a:ext cx="154373" cy="486592"/>
            </a:xfrm>
            <a:custGeom>
              <a:avLst/>
              <a:gdLst>
                <a:gd name="T0" fmla="*/ 84 w 278"/>
                <a:gd name="T1" fmla="*/ 9 h 850"/>
                <a:gd name="T2" fmla="*/ 138 w 278"/>
                <a:gd name="T3" fmla="*/ 66 h 850"/>
                <a:gd name="T4" fmla="*/ 230 w 278"/>
                <a:gd name="T5" fmla="*/ 47 h 850"/>
                <a:gd name="T6" fmla="*/ 236 w 278"/>
                <a:gd name="T7" fmla="*/ 141 h 850"/>
                <a:gd name="T8" fmla="*/ 272 w 278"/>
                <a:gd name="T9" fmla="*/ 235 h 850"/>
                <a:gd name="T10" fmla="*/ 277 w 278"/>
                <a:gd name="T11" fmla="*/ 276 h 850"/>
                <a:gd name="T12" fmla="*/ 278 w 278"/>
                <a:gd name="T13" fmla="*/ 309 h 850"/>
                <a:gd name="T14" fmla="*/ 267 w 278"/>
                <a:gd name="T15" fmla="*/ 333 h 850"/>
                <a:gd name="T16" fmla="*/ 233 w 278"/>
                <a:gd name="T17" fmla="*/ 338 h 850"/>
                <a:gd name="T18" fmla="*/ 195 w 278"/>
                <a:gd name="T19" fmla="*/ 398 h 850"/>
                <a:gd name="T20" fmla="*/ 225 w 278"/>
                <a:gd name="T21" fmla="*/ 471 h 850"/>
                <a:gd name="T22" fmla="*/ 219 w 278"/>
                <a:gd name="T23" fmla="*/ 493 h 850"/>
                <a:gd name="T24" fmla="*/ 216 w 278"/>
                <a:gd name="T25" fmla="*/ 520 h 850"/>
                <a:gd name="T26" fmla="*/ 224 w 278"/>
                <a:gd name="T27" fmla="*/ 554 h 850"/>
                <a:gd name="T28" fmla="*/ 239 w 278"/>
                <a:gd name="T29" fmla="*/ 574 h 850"/>
                <a:gd name="T30" fmla="*/ 188 w 278"/>
                <a:gd name="T31" fmla="*/ 595 h 850"/>
                <a:gd name="T32" fmla="*/ 197 w 278"/>
                <a:gd name="T33" fmla="*/ 633 h 850"/>
                <a:gd name="T34" fmla="*/ 260 w 278"/>
                <a:gd name="T35" fmla="*/ 635 h 850"/>
                <a:gd name="T36" fmla="*/ 252 w 278"/>
                <a:gd name="T37" fmla="*/ 680 h 850"/>
                <a:gd name="T38" fmla="*/ 253 w 278"/>
                <a:gd name="T39" fmla="*/ 726 h 850"/>
                <a:gd name="T40" fmla="*/ 239 w 278"/>
                <a:gd name="T41" fmla="*/ 748 h 850"/>
                <a:gd name="T42" fmla="*/ 199 w 278"/>
                <a:gd name="T43" fmla="*/ 719 h 850"/>
                <a:gd name="T44" fmla="*/ 182 w 278"/>
                <a:gd name="T45" fmla="*/ 781 h 850"/>
                <a:gd name="T46" fmla="*/ 183 w 278"/>
                <a:gd name="T47" fmla="*/ 819 h 850"/>
                <a:gd name="T48" fmla="*/ 156 w 278"/>
                <a:gd name="T49" fmla="*/ 845 h 850"/>
                <a:gd name="T50" fmla="*/ 67 w 278"/>
                <a:gd name="T51" fmla="*/ 831 h 850"/>
                <a:gd name="T52" fmla="*/ 2 w 278"/>
                <a:gd name="T53" fmla="*/ 747 h 850"/>
                <a:gd name="T54" fmla="*/ 37 w 278"/>
                <a:gd name="T55" fmla="*/ 621 h 850"/>
                <a:gd name="T56" fmla="*/ 49 w 278"/>
                <a:gd name="T57" fmla="*/ 511 h 850"/>
                <a:gd name="T58" fmla="*/ 62 w 278"/>
                <a:gd name="T59" fmla="*/ 447 h 850"/>
                <a:gd name="T60" fmla="*/ 47 w 278"/>
                <a:gd name="T61" fmla="*/ 291 h 850"/>
                <a:gd name="T62" fmla="*/ 52 w 278"/>
                <a:gd name="T63" fmla="*/ 241 h 850"/>
                <a:gd name="T64" fmla="*/ 68 w 278"/>
                <a:gd name="T65" fmla="*/ 214 h 850"/>
                <a:gd name="T66" fmla="*/ 74 w 278"/>
                <a:gd name="T67" fmla="*/ 184 h 850"/>
                <a:gd name="T68" fmla="*/ 67 w 278"/>
                <a:gd name="T69" fmla="*/ 157 h 850"/>
                <a:gd name="T70" fmla="*/ 65 w 278"/>
                <a:gd name="T71" fmla="*/ 105 h 850"/>
                <a:gd name="T72" fmla="*/ 76 w 278"/>
                <a:gd name="T73" fmla="*/ 43 h 850"/>
                <a:gd name="T74" fmla="*/ 84 w 278"/>
                <a:gd name="T75" fmla="*/ 9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8" h="850">
                  <a:moveTo>
                    <a:pt x="84" y="9"/>
                  </a:moveTo>
                  <a:cubicBezTo>
                    <a:pt x="96" y="0"/>
                    <a:pt x="92" y="53"/>
                    <a:pt x="138" y="66"/>
                  </a:cubicBezTo>
                  <a:cubicBezTo>
                    <a:pt x="184" y="80"/>
                    <a:pt x="230" y="47"/>
                    <a:pt x="230" y="47"/>
                  </a:cubicBezTo>
                  <a:cubicBezTo>
                    <a:pt x="230" y="47"/>
                    <a:pt x="215" y="110"/>
                    <a:pt x="236" y="141"/>
                  </a:cubicBezTo>
                  <a:cubicBezTo>
                    <a:pt x="257" y="173"/>
                    <a:pt x="272" y="235"/>
                    <a:pt x="272" y="235"/>
                  </a:cubicBezTo>
                  <a:lnTo>
                    <a:pt x="277" y="276"/>
                  </a:lnTo>
                  <a:lnTo>
                    <a:pt x="278" y="309"/>
                  </a:lnTo>
                  <a:lnTo>
                    <a:pt x="267" y="333"/>
                  </a:lnTo>
                  <a:lnTo>
                    <a:pt x="233" y="338"/>
                  </a:lnTo>
                  <a:lnTo>
                    <a:pt x="195" y="398"/>
                  </a:lnTo>
                  <a:lnTo>
                    <a:pt x="225" y="471"/>
                  </a:lnTo>
                  <a:lnTo>
                    <a:pt x="219" y="493"/>
                  </a:lnTo>
                  <a:lnTo>
                    <a:pt x="216" y="520"/>
                  </a:lnTo>
                  <a:lnTo>
                    <a:pt x="224" y="554"/>
                  </a:lnTo>
                  <a:lnTo>
                    <a:pt x="239" y="574"/>
                  </a:lnTo>
                  <a:lnTo>
                    <a:pt x="188" y="595"/>
                  </a:lnTo>
                  <a:cubicBezTo>
                    <a:pt x="188" y="595"/>
                    <a:pt x="171" y="634"/>
                    <a:pt x="197" y="633"/>
                  </a:cubicBezTo>
                  <a:cubicBezTo>
                    <a:pt x="222" y="632"/>
                    <a:pt x="260" y="635"/>
                    <a:pt x="260" y="635"/>
                  </a:cubicBezTo>
                  <a:cubicBezTo>
                    <a:pt x="260" y="635"/>
                    <a:pt x="251" y="663"/>
                    <a:pt x="252" y="680"/>
                  </a:cubicBezTo>
                  <a:lnTo>
                    <a:pt x="253" y="726"/>
                  </a:lnTo>
                  <a:lnTo>
                    <a:pt x="239" y="748"/>
                  </a:lnTo>
                  <a:lnTo>
                    <a:pt x="199" y="719"/>
                  </a:lnTo>
                  <a:lnTo>
                    <a:pt x="182" y="781"/>
                  </a:lnTo>
                  <a:cubicBezTo>
                    <a:pt x="182" y="781"/>
                    <a:pt x="195" y="806"/>
                    <a:pt x="183" y="819"/>
                  </a:cubicBezTo>
                  <a:cubicBezTo>
                    <a:pt x="170" y="832"/>
                    <a:pt x="181" y="840"/>
                    <a:pt x="156" y="845"/>
                  </a:cubicBezTo>
                  <a:cubicBezTo>
                    <a:pt x="131" y="850"/>
                    <a:pt x="89" y="843"/>
                    <a:pt x="67" y="831"/>
                  </a:cubicBezTo>
                  <a:cubicBezTo>
                    <a:pt x="45" y="819"/>
                    <a:pt x="3" y="801"/>
                    <a:pt x="2" y="747"/>
                  </a:cubicBezTo>
                  <a:cubicBezTo>
                    <a:pt x="0" y="692"/>
                    <a:pt x="34" y="642"/>
                    <a:pt x="37" y="621"/>
                  </a:cubicBezTo>
                  <a:cubicBezTo>
                    <a:pt x="40" y="600"/>
                    <a:pt x="49" y="511"/>
                    <a:pt x="49" y="511"/>
                  </a:cubicBezTo>
                  <a:cubicBezTo>
                    <a:pt x="49" y="511"/>
                    <a:pt x="70" y="504"/>
                    <a:pt x="62" y="447"/>
                  </a:cubicBezTo>
                  <a:cubicBezTo>
                    <a:pt x="53" y="390"/>
                    <a:pt x="47" y="291"/>
                    <a:pt x="47" y="291"/>
                  </a:cubicBezTo>
                  <a:lnTo>
                    <a:pt x="52" y="241"/>
                  </a:lnTo>
                  <a:lnTo>
                    <a:pt x="68" y="214"/>
                  </a:lnTo>
                  <a:lnTo>
                    <a:pt x="74" y="184"/>
                  </a:lnTo>
                  <a:lnTo>
                    <a:pt x="67" y="157"/>
                  </a:lnTo>
                  <a:cubicBezTo>
                    <a:pt x="67" y="157"/>
                    <a:pt x="56" y="114"/>
                    <a:pt x="65" y="105"/>
                  </a:cubicBezTo>
                  <a:cubicBezTo>
                    <a:pt x="74" y="97"/>
                    <a:pt x="74" y="62"/>
                    <a:pt x="76" y="43"/>
                  </a:cubicBezTo>
                  <a:cubicBezTo>
                    <a:pt x="77" y="24"/>
                    <a:pt x="72" y="18"/>
                    <a:pt x="84" y="9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24" name="Freeform 29">
              <a:extLst>
                <a:ext uri="{FF2B5EF4-FFF2-40B4-BE49-F238E27FC236}">
                  <a16:creationId xmlns:a16="http://schemas.microsoft.com/office/drawing/2014/main" id="{20AC58E7-3490-66AF-FC92-AA6F6E1B80CD}"/>
                </a:ext>
              </a:extLst>
            </p:cNvPr>
            <p:cNvSpPr>
              <a:spLocks noChangeAspect="1"/>
            </p:cNvSpPr>
            <p:nvPr/>
          </p:nvSpPr>
          <p:spPr bwMode="auto">
            <a:xfrm rot="15910953">
              <a:off x="5624824" y="3334087"/>
              <a:ext cx="427743" cy="332226"/>
            </a:xfrm>
            <a:custGeom>
              <a:avLst/>
              <a:gdLst>
                <a:gd name="T0" fmla="*/ 780 w 780"/>
                <a:gd name="T1" fmla="*/ 222 h 577"/>
                <a:gd name="T2" fmla="*/ 766 w 780"/>
                <a:gd name="T3" fmla="*/ 259 h 577"/>
                <a:gd name="T4" fmla="*/ 729 w 780"/>
                <a:gd name="T5" fmla="*/ 308 h 577"/>
                <a:gd name="T6" fmla="*/ 719 w 780"/>
                <a:gd name="T7" fmla="*/ 389 h 577"/>
                <a:gd name="T8" fmla="*/ 694 w 780"/>
                <a:gd name="T9" fmla="*/ 447 h 577"/>
                <a:gd name="T10" fmla="*/ 683 w 780"/>
                <a:gd name="T11" fmla="*/ 525 h 577"/>
                <a:gd name="T12" fmla="*/ 656 w 780"/>
                <a:gd name="T13" fmla="*/ 573 h 577"/>
                <a:gd name="T14" fmla="*/ 636 w 780"/>
                <a:gd name="T15" fmla="*/ 565 h 577"/>
                <a:gd name="T16" fmla="*/ 581 w 780"/>
                <a:gd name="T17" fmla="*/ 564 h 577"/>
                <a:gd name="T18" fmla="*/ 531 w 780"/>
                <a:gd name="T19" fmla="*/ 570 h 577"/>
                <a:gd name="T20" fmla="*/ 517 w 780"/>
                <a:gd name="T21" fmla="*/ 534 h 577"/>
                <a:gd name="T22" fmla="*/ 487 w 780"/>
                <a:gd name="T23" fmla="*/ 540 h 577"/>
                <a:gd name="T24" fmla="*/ 450 w 780"/>
                <a:gd name="T25" fmla="*/ 524 h 577"/>
                <a:gd name="T26" fmla="*/ 400 w 780"/>
                <a:gd name="T27" fmla="*/ 499 h 577"/>
                <a:gd name="T28" fmla="*/ 304 w 780"/>
                <a:gd name="T29" fmla="*/ 494 h 577"/>
                <a:gd name="T30" fmla="*/ 284 w 780"/>
                <a:gd name="T31" fmla="*/ 522 h 577"/>
                <a:gd name="T32" fmla="*/ 240 w 780"/>
                <a:gd name="T33" fmla="*/ 533 h 577"/>
                <a:gd name="T34" fmla="*/ 192 w 780"/>
                <a:gd name="T35" fmla="*/ 521 h 577"/>
                <a:gd name="T36" fmla="*/ 145 w 780"/>
                <a:gd name="T37" fmla="*/ 538 h 577"/>
                <a:gd name="T38" fmla="*/ 115 w 780"/>
                <a:gd name="T39" fmla="*/ 510 h 577"/>
                <a:gd name="T40" fmla="*/ 73 w 780"/>
                <a:gd name="T41" fmla="*/ 484 h 577"/>
                <a:gd name="T42" fmla="*/ 23 w 780"/>
                <a:gd name="T43" fmla="*/ 478 h 577"/>
                <a:gd name="T44" fmla="*/ 21 w 780"/>
                <a:gd name="T45" fmla="*/ 459 h 577"/>
                <a:gd name="T46" fmla="*/ 9 w 780"/>
                <a:gd name="T47" fmla="*/ 377 h 577"/>
                <a:gd name="T48" fmla="*/ 9 w 780"/>
                <a:gd name="T49" fmla="*/ 302 h 577"/>
                <a:gd name="T50" fmla="*/ 34 w 780"/>
                <a:gd name="T51" fmla="*/ 251 h 577"/>
                <a:gd name="T52" fmla="*/ 25 w 780"/>
                <a:gd name="T53" fmla="*/ 130 h 577"/>
                <a:gd name="T54" fmla="*/ 78 w 780"/>
                <a:gd name="T55" fmla="*/ 57 h 577"/>
                <a:gd name="T56" fmla="*/ 133 w 780"/>
                <a:gd name="T57" fmla="*/ 67 h 577"/>
                <a:gd name="T58" fmla="*/ 168 w 780"/>
                <a:gd name="T59" fmla="*/ 81 h 577"/>
                <a:gd name="T60" fmla="*/ 234 w 780"/>
                <a:gd name="T61" fmla="*/ 87 h 577"/>
                <a:gd name="T62" fmla="*/ 278 w 780"/>
                <a:gd name="T63" fmla="*/ 97 h 577"/>
                <a:gd name="T64" fmla="*/ 374 w 780"/>
                <a:gd name="T65" fmla="*/ 152 h 577"/>
                <a:gd name="T66" fmla="*/ 426 w 780"/>
                <a:gd name="T67" fmla="*/ 123 h 577"/>
                <a:gd name="T68" fmla="*/ 469 w 780"/>
                <a:gd name="T69" fmla="*/ 43 h 577"/>
                <a:gd name="T70" fmla="*/ 527 w 780"/>
                <a:gd name="T71" fmla="*/ 32 h 577"/>
                <a:gd name="T72" fmla="*/ 569 w 780"/>
                <a:gd name="T73" fmla="*/ 13 h 577"/>
                <a:gd name="T74" fmla="*/ 611 w 780"/>
                <a:gd name="T75" fmla="*/ 6 h 577"/>
                <a:gd name="T76" fmla="*/ 638 w 780"/>
                <a:gd name="T77" fmla="*/ 40 h 577"/>
                <a:gd name="T78" fmla="*/ 649 w 780"/>
                <a:gd name="T79" fmla="*/ 87 h 577"/>
                <a:gd name="T80" fmla="*/ 682 w 780"/>
                <a:gd name="T81" fmla="*/ 69 h 577"/>
                <a:gd name="T82" fmla="*/ 708 w 780"/>
                <a:gd name="T83" fmla="*/ 101 h 577"/>
                <a:gd name="T84" fmla="*/ 737 w 780"/>
                <a:gd name="T85" fmla="*/ 163 h 577"/>
                <a:gd name="T86" fmla="*/ 776 w 780"/>
                <a:gd name="T87" fmla="*/ 199 h 577"/>
                <a:gd name="T88" fmla="*/ 780 w 780"/>
                <a:gd name="T89" fmla="*/ 222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80" h="577">
                  <a:moveTo>
                    <a:pt x="780" y="222"/>
                  </a:moveTo>
                  <a:cubicBezTo>
                    <a:pt x="774" y="236"/>
                    <a:pt x="768" y="251"/>
                    <a:pt x="766" y="259"/>
                  </a:cubicBezTo>
                  <a:cubicBezTo>
                    <a:pt x="763" y="276"/>
                    <a:pt x="739" y="290"/>
                    <a:pt x="729" y="308"/>
                  </a:cubicBezTo>
                  <a:cubicBezTo>
                    <a:pt x="719" y="326"/>
                    <a:pt x="716" y="366"/>
                    <a:pt x="719" y="389"/>
                  </a:cubicBezTo>
                  <a:cubicBezTo>
                    <a:pt x="723" y="412"/>
                    <a:pt x="709" y="433"/>
                    <a:pt x="694" y="447"/>
                  </a:cubicBezTo>
                  <a:cubicBezTo>
                    <a:pt x="680" y="461"/>
                    <a:pt x="684" y="511"/>
                    <a:pt x="683" y="525"/>
                  </a:cubicBezTo>
                  <a:cubicBezTo>
                    <a:pt x="681" y="538"/>
                    <a:pt x="656" y="573"/>
                    <a:pt x="656" y="573"/>
                  </a:cubicBezTo>
                  <a:lnTo>
                    <a:pt x="636" y="565"/>
                  </a:lnTo>
                  <a:cubicBezTo>
                    <a:pt x="621" y="556"/>
                    <a:pt x="597" y="558"/>
                    <a:pt x="581" y="564"/>
                  </a:cubicBezTo>
                  <a:cubicBezTo>
                    <a:pt x="564" y="571"/>
                    <a:pt x="540" y="577"/>
                    <a:pt x="531" y="570"/>
                  </a:cubicBezTo>
                  <a:cubicBezTo>
                    <a:pt x="523" y="563"/>
                    <a:pt x="517" y="534"/>
                    <a:pt x="517" y="534"/>
                  </a:cubicBezTo>
                  <a:cubicBezTo>
                    <a:pt x="517" y="534"/>
                    <a:pt x="505" y="534"/>
                    <a:pt x="487" y="540"/>
                  </a:cubicBezTo>
                  <a:cubicBezTo>
                    <a:pt x="470" y="547"/>
                    <a:pt x="464" y="539"/>
                    <a:pt x="450" y="524"/>
                  </a:cubicBezTo>
                  <a:cubicBezTo>
                    <a:pt x="437" y="509"/>
                    <a:pt x="414" y="506"/>
                    <a:pt x="400" y="499"/>
                  </a:cubicBezTo>
                  <a:cubicBezTo>
                    <a:pt x="387" y="491"/>
                    <a:pt x="319" y="494"/>
                    <a:pt x="304" y="494"/>
                  </a:cubicBezTo>
                  <a:cubicBezTo>
                    <a:pt x="289" y="495"/>
                    <a:pt x="289" y="514"/>
                    <a:pt x="284" y="522"/>
                  </a:cubicBezTo>
                  <a:cubicBezTo>
                    <a:pt x="280" y="530"/>
                    <a:pt x="261" y="526"/>
                    <a:pt x="240" y="533"/>
                  </a:cubicBezTo>
                  <a:cubicBezTo>
                    <a:pt x="218" y="539"/>
                    <a:pt x="215" y="526"/>
                    <a:pt x="192" y="521"/>
                  </a:cubicBezTo>
                  <a:cubicBezTo>
                    <a:pt x="168" y="516"/>
                    <a:pt x="152" y="532"/>
                    <a:pt x="145" y="538"/>
                  </a:cubicBezTo>
                  <a:cubicBezTo>
                    <a:pt x="139" y="544"/>
                    <a:pt x="125" y="521"/>
                    <a:pt x="115" y="510"/>
                  </a:cubicBezTo>
                  <a:cubicBezTo>
                    <a:pt x="105" y="498"/>
                    <a:pt x="93" y="497"/>
                    <a:pt x="73" y="484"/>
                  </a:cubicBezTo>
                  <a:cubicBezTo>
                    <a:pt x="52" y="471"/>
                    <a:pt x="23" y="478"/>
                    <a:pt x="23" y="478"/>
                  </a:cubicBezTo>
                  <a:cubicBezTo>
                    <a:pt x="23" y="478"/>
                    <a:pt x="23" y="470"/>
                    <a:pt x="21" y="459"/>
                  </a:cubicBezTo>
                  <a:cubicBezTo>
                    <a:pt x="19" y="447"/>
                    <a:pt x="18" y="413"/>
                    <a:pt x="9" y="377"/>
                  </a:cubicBezTo>
                  <a:cubicBezTo>
                    <a:pt x="0" y="340"/>
                    <a:pt x="6" y="317"/>
                    <a:pt x="9" y="302"/>
                  </a:cubicBezTo>
                  <a:cubicBezTo>
                    <a:pt x="12" y="286"/>
                    <a:pt x="35" y="272"/>
                    <a:pt x="34" y="251"/>
                  </a:cubicBezTo>
                  <a:cubicBezTo>
                    <a:pt x="34" y="229"/>
                    <a:pt x="25" y="130"/>
                    <a:pt x="25" y="130"/>
                  </a:cubicBezTo>
                  <a:lnTo>
                    <a:pt x="78" y="57"/>
                  </a:lnTo>
                  <a:cubicBezTo>
                    <a:pt x="78" y="57"/>
                    <a:pt x="114" y="53"/>
                    <a:pt x="133" y="67"/>
                  </a:cubicBezTo>
                  <a:cubicBezTo>
                    <a:pt x="151" y="82"/>
                    <a:pt x="168" y="81"/>
                    <a:pt x="168" y="81"/>
                  </a:cubicBezTo>
                  <a:cubicBezTo>
                    <a:pt x="168" y="81"/>
                    <a:pt x="226" y="87"/>
                    <a:pt x="234" y="87"/>
                  </a:cubicBezTo>
                  <a:cubicBezTo>
                    <a:pt x="243" y="87"/>
                    <a:pt x="268" y="88"/>
                    <a:pt x="278" y="97"/>
                  </a:cubicBezTo>
                  <a:cubicBezTo>
                    <a:pt x="288" y="106"/>
                    <a:pt x="352" y="152"/>
                    <a:pt x="374" y="152"/>
                  </a:cubicBezTo>
                  <a:cubicBezTo>
                    <a:pt x="395" y="151"/>
                    <a:pt x="407" y="151"/>
                    <a:pt x="426" y="123"/>
                  </a:cubicBezTo>
                  <a:cubicBezTo>
                    <a:pt x="445" y="96"/>
                    <a:pt x="458" y="49"/>
                    <a:pt x="469" y="43"/>
                  </a:cubicBezTo>
                  <a:cubicBezTo>
                    <a:pt x="480" y="37"/>
                    <a:pt x="517" y="32"/>
                    <a:pt x="527" y="32"/>
                  </a:cubicBezTo>
                  <a:cubicBezTo>
                    <a:pt x="537" y="31"/>
                    <a:pt x="561" y="19"/>
                    <a:pt x="569" y="13"/>
                  </a:cubicBezTo>
                  <a:cubicBezTo>
                    <a:pt x="578" y="7"/>
                    <a:pt x="598" y="0"/>
                    <a:pt x="611" y="6"/>
                  </a:cubicBezTo>
                  <a:cubicBezTo>
                    <a:pt x="624" y="11"/>
                    <a:pt x="638" y="17"/>
                    <a:pt x="638" y="40"/>
                  </a:cubicBezTo>
                  <a:cubicBezTo>
                    <a:pt x="639" y="62"/>
                    <a:pt x="637" y="82"/>
                    <a:pt x="649" y="87"/>
                  </a:cubicBezTo>
                  <a:cubicBezTo>
                    <a:pt x="661" y="93"/>
                    <a:pt x="674" y="81"/>
                    <a:pt x="682" y="69"/>
                  </a:cubicBezTo>
                  <a:cubicBezTo>
                    <a:pt x="690" y="57"/>
                    <a:pt x="703" y="66"/>
                    <a:pt x="708" y="101"/>
                  </a:cubicBezTo>
                  <a:cubicBezTo>
                    <a:pt x="712" y="135"/>
                    <a:pt x="717" y="152"/>
                    <a:pt x="737" y="163"/>
                  </a:cubicBezTo>
                  <a:cubicBezTo>
                    <a:pt x="758" y="174"/>
                    <a:pt x="776" y="183"/>
                    <a:pt x="776" y="199"/>
                  </a:cubicBezTo>
                  <a:cubicBezTo>
                    <a:pt x="777" y="206"/>
                    <a:pt x="778" y="215"/>
                    <a:pt x="780" y="22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1C602B63-A479-C321-31AD-C27A39DDC824}"/>
                </a:ext>
              </a:extLst>
            </p:cNvPr>
            <p:cNvSpPr>
              <a:spLocks noChangeAspect="1"/>
            </p:cNvSpPr>
            <p:nvPr/>
          </p:nvSpPr>
          <p:spPr bwMode="auto">
            <a:xfrm rot="15910953">
              <a:off x="5967749" y="3311797"/>
              <a:ext cx="479200" cy="506724"/>
            </a:xfrm>
            <a:custGeom>
              <a:avLst/>
              <a:gdLst>
                <a:gd name="T0" fmla="*/ 857 w 869"/>
                <a:gd name="T1" fmla="*/ 102 h 881"/>
                <a:gd name="T2" fmla="*/ 863 w 869"/>
                <a:gd name="T3" fmla="*/ 179 h 881"/>
                <a:gd name="T4" fmla="*/ 800 w 869"/>
                <a:gd name="T5" fmla="*/ 215 h 881"/>
                <a:gd name="T6" fmla="*/ 815 w 869"/>
                <a:gd name="T7" fmla="*/ 277 h 881"/>
                <a:gd name="T8" fmla="*/ 840 w 869"/>
                <a:gd name="T9" fmla="*/ 361 h 881"/>
                <a:gd name="T10" fmla="*/ 855 w 869"/>
                <a:gd name="T11" fmla="*/ 479 h 881"/>
                <a:gd name="T12" fmla="*/ 847 w 869"/>
                <a:gd name="T13" fmla="*/ 560 h 881"/>
                <a:gd name="T14" fmla="*/ 843 w 869"/>
                <a:gd name="T15" fmla="*/ 684 h 881"/>
                <a:gd name="T16" fmla="*/ 786 w 869"/>
                <a:gd name="T17" fmla="*/ 693 h 881"/>
                <a:gd name="T18" fmla="*/ 745 w 869"/>
                <a:gd name="T19" fmla="*/ 816 h 881"/>
                <a:gd name="T20" fmla="*/ 690 w 869"/>
                <a:gd name="T21" fmla="*/ 827 h 881"/>
                <a:gd name="T22" fmla="*/ 685 w 869"/>
                <a:gd name="T23" fmla="*/ 879 h 881"/>
                <a:gd name="T24" fmla="*/ 650 w 869"/>
                <a:gd name="T25" fmla="*/ 881 h 881"/>
                <a:gd name="T26" fmla="*/ 610 w 869"/>
                <a:gd name="T27" fmla="*/ 818 h 881"/>
                <a:gd name="T28" fmla="*/ 582 w 869"/>
                <a:gd name="T29" fmla="*/ 815 h 881"/>
                <a:gd name="T30" fmla="*/ 547 w 869"/>
                <a:gd name="T31" fmla="*/ 820 h 881"/>
                <a:gd name="T32" fmla="*/ 521 w 869"/>
                <a:gd name="T33" fmla="*/ 846 h 881"/>
                <a:gd name="T34" fmla="*/ 500 w 869"/>
                <a:gd name="T35" fmla="*/ 866 h 881"/>
                <a:gd name="T36" fmla="*/ 469 w 869"/>
                <a:gd name="T37" fmla="*/ 819 h 881"/>
                <a:gd name="T38" fmla="*/ 431 w 869"/>
                <a:gd name="T39" fmla="*/ 814 h 881"/>
                <a:gd name="T40" fmla="*/ 412 w 869"/>
                <a:gd name="T41" fmla="*/ 803 h 881"/>
                <a:gd name="T42" fmla="*/ 368 w 869"/>
                <a:gd name="T43" fmla="*/ 758 h 881"/>
                <a:gd name="T44" fmla="*/ 310 w 869"/>
                <a:gd name="T45" fmla="*/ 749 h 881"/>
                <a:gd name="T46" fmla="*/ 269 w 869"/>
                <a:gd name="T47" fmla="*/ 712 h 881"/>
                <a:gd name="T48" fmla="*/ 239 w 869"/>
                <a:gd name="T49" fmla="*/ 695 h 881"/>
                <a:gd name="T50" fmla="*/ 184 w 869"/>
                <a:gd name="T51" fmla="*/ 753 h 881"/>
                <a:gd name="T52" fmla="*/ 135 w 869"/>
                <a:gd name="T53" fmla="*/ 722 h 881"/>
                <a:gd name="T54" fmla="*/ 68 w 869"/>
                <a:gd name="T55" fmla="*/ 643 h 881"/>
                <a:gd name="T56" fmla="*/ 36 w 869"/>
                <a:gd name="T57" fmla="*/ 640 h 881"/>
                <a:gd name="T58" fmla="*/ 0 w 869"/>
                <a:gd name="T59" fmla="*/ 632 h 881"/>
                <a:gd name="T60" fmla="*/ 38 w 869"/>
                <a:gd name="T61" fmla="*/ 578 h 881"/>
                <a:gd name="T62" fmla="*/ 55 w 869"/>
                <a:gd name="T63" fmla="*/ 501 h 881"/>
                <a:gd name="T64" fmla="*/ 18 w 869"/>
                <a:gd name="T65" fmla="*/ 421 h 881"/>
                <a:gd name="T66" fmla="*/ 53 w 869"/>
                <a:gd name="T67" fmla="*/ 360 h 881"/>
                <a:gd name="T68" fmla="*/ 93 w 869"/>
                <a:gd name="T69" fmla="*/ 305 h 881"/>
                <a:gd name="T70" fmla="*/ 89 w 869"/>
                <a:gd name="T71" fmla="*/ 248 h 881"/>
                <a:gd name="T72" fmla="*/ 130 w 869"/>
                <a:gd name="T73" fmla="*/ 227 h 881"/>
                <a:gd name="T74" fmla="*/ 173 w 869"/>
                <a:gd name="T75" fmla="*/ 145 h 881"/>
                <a:gd name="T76" fmla="*/ 166 w 869"/>
                <a:gd name="T77" fmla="*/ 51 h 881"/>
                <a:gd name="T78" fmla="*/ 224 w 869"/>
                <a:gd name="T79" fmla="*/ 7 h 881"/>
                <a:gd name="T80" fmla="*/ 274 w 869"/>
                <a:gd name="T81" fmla="*/ 13 h 881"/>
                <a:gd name="T82" fmla="*/ 316 w 869"/>
                <a:gd name="T83" fmla="*/ 38 h 881"/>
                <a:gd name="T84" fmla="*/ 347 w 869"/>
                <a:gd name="T85" fmla="*/ 66 h 881"/>
                <a:gd name="T86" fmla="*/ 393 w 869"/>
                <a:gd name="T87" fmla="*/ 49 h 881"/>
                <a:gd name="T88" fmla="*/ 441 w 869"/>
                <a:gd name="T89" fmla="*/ 61 h 881"/>
                <a:gd name="T90" fmla="*/ 486 w 869"/>
                <a:gd name="T91" fmla="*/ 50 h 881"/>
                <a:gd name="T92" fmla="*/ 505 w 869"/>
                <a:gd name="T93" fmla="*/ 23 h 881"/>
                <a:gd name="T94" fmla="*/ 602 w 869"/>
                <a:gd name="T95" fmla="*/ 27 h 881"/>
                <a:gd name="T96" fmla="*/ 652 w 869"/>
                <a:gd name="T97" fmla="*/ 53 h 881"/>
                <a:gd name="T98" fmla="*/ 689 w 869"/>
                <a:gd name="T99" fmla="*/ 69 h 881"/>
                <a:gd name="T100" fmla="*/ 719 w 869"/>
                <a:gd name="T101" fmla="*/ 62 h 881"/>
                <a:gd name="T102" fmla="*/ 733 w 869"/>
                <a:gd name="T103" fmla="*/ 99 h 881"/>
                <a:gd name="T104" fmla="*/ 782 w 869"/>
                <a:gd name="T105" fmla="*/ 93 h 881"/>
                <a:gd name="T106" fmla="*/ 837 w 869"/>
                <a:gd name="T107" fmla="*/ 93 h 881"/>
                <a:gd name="T108" fmla="*/ 857 w 869"/>
                <a:gd name="T109" fmla="*/ 102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9" h="881">
                  <a:moveTo>
                    <a:pt x="857" y="102"/>
                  </a:moveTo>
                  <a:lnTo>
                    <a:pt x="863" y="179"/>
                  </a:lnTo>
                  <a:cubicBezTo>
                    <a:pt x="863" y="179"/>
                    <a:pt x="810" y="211"/>
                    <a:pt x="800" y="215"/>
                  </a:cubicBezTo>
                  <a:cubicBezTo>
                    <a:pt x="790" y="220"/>
                    <a:pt x="808" y="254"/>
                    <a:pt x="815" y="277"/>
                  </a:cubicBezTo>
                  <a:cubicBezTo>
                    <a:pt x="822" y="299"/>
                    <a:pt x="837" y="343"/>
                    <a:pt x="840" y="361"/>
                  </a:cubicBezTo>
                  <a:cubicBezTo>
                    <a:pt x="844" y="378"/>
                    <a:pt x="845" y="436"/>
                    <a:pt x="855" y="479"/>
                  </a:cubicBezTo>
                  <a:cubicBezTo>
                    <a:pt x="869" y="535"/>
                    <a:pt x="847" y="560"/>
                    <a:pt x="847" y="560"/>
                  </a:cubicBezTo>
                  <a:lnTo>
                    <a:pt x="843" y="684"/>
                  </a:lnTo>
                  <a:lnTo>
                    <a:pt x="786" y="693"/>
                  </a:lnTo>
                  <a:lnTo>
                    <a:pt x="745" y="816"/>
                  </a:lnTo>
                  <a:lnTo>
                    <a:pt x="690" y="827"/>
                  </a:lnTo>
                  <a:lnTo>
                    <a:pt x="685" y="879"/>
                  </a:lnTo>
                  <a:lnTo>
                    <a:pt x="650" y="881"/>
                  </a:lnTo>
                  <a:cubicBezTo>
                    <a:pt x="650" y="881"/>
                    <a:pt x="621" y="835"/>
                    <a:pt x="610" y="818"/>
                  </a:cubicBezTo>
                  <a:cubicBezTo>
                    <a:pt x="600" y="801"/>
                    <a:pt x="588" y="809"/>
                    <a:pt x="582" y="815"/>
                  </a:cubicBezTo>
                  <a:cubicBezTo>
                    <a:pt x="575" y="821"/>
                    <a:pt x="556" y="820"/>
                    <a:pt x="547" y="820"/>
                  </a:cubicBezTo>
                  <a:cubicBezTo>
                    <a:pt x="539" y="820"/>
                    <a:pt x="524" y="827"/>
                    <a:pt x="521" y="846"/>
                  </a:cubicBezTo>
                  <a:cubicBezTo>
                    <a:pt x="518" y="865"/>
                    <a:pt x="507" y="873"/>
                    <a:pt x="500" y="866"/>
                  </a:cubicBezTo>
                  <a:cubicBezTo>
                    <a:pt x="493" y="858"/>
                    <a:pt x="476" y="824"/>
                    <a:pt x="469" y="819"/>
                  </a:cubicBezTo>
                  <a:cubicBezTo>
                    <a:pt x="462" y="813"/>
                    <a:pt x="439" y="814"/>
                    <a:pt x="431" y="814"/>
                  </a:cubicBezTo>
                  <a:cubicBezTo>
                    <a:pt x="422" y="814"/>
                    <a:pt x="412" y="803"/>
                    <a:pt x="412" y="803"/>
                  </a:cubicBezTo>
                  <a:cubicBezTo>
                    <a:pt x="401" y="773"/>
                    <a:pt x="381" y="766"/>
                    <a:pt x="368" y="758"/>
                  </a:cubicBezTo>
                  <a:cubicBezTo>
                    <a:pt x="354" y="751"/>
                    <a:pt x="316" y="748"/>
                    <a:pt x="310" y="749"/>
                  </a:cubicBezTo>
                  <a:cubicBezTo>
                    <a:pt x="303" y="749"/>
                    <a:pt x="284" y="740"/>
                    <a:pt x="269" y="712"/>
                  </a:cubicBezTo>
                  <a:cubicBezTo>
                    <a:pt x="253" y="683"/>
                    <a:pt x="249" y="693"/>
                    <a:pt x="239" y="695"/>
                  </a:cubicBezTo>
                  <a:cubicBezTo>
                    <a:pt x="229" y="697"/>
                    <a:pt x="197" y="752"/>
                    <a:pt x="184" y="753"/>
                  </a:cubicBezTo>
                  <a:cubicBezTo>
                    <a:pt x="171" y="753"/>
                    <a:pt x="155" y="742"/>
                    <a:pt x="135" y="722"/>
                  </a:cubicBezTo>
                  <a:cubicBezTo>
                    <a:pt x="114" y="701"/>
                    <a:pt x="75" y="666"/>
                    <a:pt x="68" y="643"/>
                  </a:cubicBezTo>
                  <a:cubicBezTo>
                    <a:pt x="61" y="620"/>
                    <a:pt x="48" y="638"/>
                    <a:pt x="36" y="640"/>
                  </a:cubicBezTo>
                  <a:cubicBezTo>
                    <a:pt x="25" y="642"/>
                    <a:pt x="0" y="632"/>
                    <a:pt x="0" y="632"/>
                  </a:cubicBezTo>
                  <a:cubicBezTo>
                    <a:pt x="0" y="632"/>
                    <a:pt x="14" y="614"/>
                    <a:pt x="38" y="578"/>
                  </a:cubicBezTo>
                  <a:cubicBezTo>
                    <a:pt x="62" y="543"/>
                    <a:pt x="60" y="516"/>
                    <a:pt x="55" y="501"/>
                  </a:cubicBezTo>
                  <a:cubicBezTo>
                    <a:pt x="49" y="485"/>
                    <a:pt x="22" y="450"/>
                    <a:pt x="18" y="421"/>
                  </a:cubicBezTo>
                  <a:cubicBezTo>
                    <a:pt x="14" y="392"/>
                    <a:pt x="43" y="376"/>
                    <a:pt x="53" y="360"/>
                  </a:cubicBezTo>
                  <a:cubicBezTo>
                    <a:pt x="63" y="345"/>
                    <a:pt x="99" y="320"/>
                    <a:pt x="93" y="305"/>
                  </a:cubicBezTo>
                  <a:cubicBezTo>
                    <a:pt x="88" y="290"/>
                    <a:pt x="89" y="259"/>
                    <a:pt x="89" y="248"/>
                  </a:cubicBezTo>
                  <a:cubicBezTo>
                    <a:pt x="88" y="236"/>
                    <a:pt x="116" y="235"/>
                    <a:pt x="130" y="227"/>
                  </a:cubicBezTo>
                  <a:cubicBezTo>
                    <a:pt x="143" y="219"/>
                    <a:pt x="167" y="166"/>
                    <a:pt x="173" y="145"/>
                  </a:cubicBezTo>
                  <a:cubicBezTo>
                    <a:pt x="178" y="123"/>
                    <a:pt x="166" y="51"/>
                    <a:pt x="166" y="51"/>
                  </a:cubicBezTo>
                  <a:cubicBezTo>
                    <a:pt x="212" y="43"/>
                    <a:pt x="224" y="7"/>
                    <a:pt x="224" y="7"/>
                  </a:cubicBezTo>
                  <a:cubicBezTo>
                    <a:pt x="224" y="7"/>
                    <a:pt x="254" y="0"/>
                    <a:pt x="274" y="13"/>
                  </a:cubicBezTo>
                  <a:cubicBezTo>
                    <a:pt x="294" y="26"/>
                    <a:pt x="306" y="27"/>
                    <a:pt x="316" y="38"/>
                  </a:cubicBezTo>
                  <a:cubicBezTo>
                    <a:pt x="326" y="50"/>
                    <a:pt x="340" y="72"/>
                    <a:pt x="347" y="66"/>
                  </a:cubicBezTo>
                  <a:cubicBezTo>
                    <a:pt x="353" y="60"/>
                    <a:pt x="370" y="44"/>
                    <a:pt x="393" y="49"/>
                  </a:cubicBezTo>
                  <a:cubicBezTo>
                    <a:pt x="416" y="54"/>
                    <a:pt x="420" y="68"/>
                    <a:pt x="441" y="61"/>
                  </a:cubicBezTo>
                  <a:cubicBezTo>
                    <a:pt x="463" y="55"/>
                    <a:pt x="481" y="58"/>
                    <a:pt x="486" y="50"/>
                  </a:cubicBezTo>
                  <a:cubicBezTo>
                    <a:pt x="491" y="42"/>
                    <a:pt x="490" y="23"/>
                    <a:pt x="505" y="23"/>
                  </a:cubicBezTo>
                  <a:cubicBezTo>
                    <a:pt x="520" y="22"/>
                    <a:pt x="588" y="20"/>
                    <a:pt x="602" y="27"/>
                  </a:cubicBezTo>
                  <a:cubicBezTo>
                    <a:pt x="615" y="35"/>
                    <a:pt x="638" y="38"/>
                    <a:pt x="652" y="53"/>
                  </a:cubicBezTo>
                  <a:cubicBezTo>
                    <a:pt x="666" y="68"/>
                    <a:pt x="671" y="75"/>
                    <a:pt x="689" y="69"/>
                  </a:cubicBezTo>
                  <a:cubicBezTo>
                    <a:pt x="707" y="63"/>
                    <a:pt x="719" y="62"/>
                    <a:pt x="719" y="62"/>
                  </a:cubicBezTo>
                  <a:cubicBezTo>
                    <a:pt x="719" y="62"/>
                    <a:pt x="724" y="91"/>
                    <a:pt x="733" y="99"/>
                  </a:cubicBezTo>
                  <a:cubicBezTo>
                    <a:pt x="741" y="106"/>
                    <a:pt x="766" y="99"/>
                    <a:pt x="782" y="93"/>
                  </a:cubicBezTo>
                  <a:cubicBezTo>
                    <a:pt x="799" y="87"/>
                    <a:pt x="822" y="84"/>
                    <a:pt x="837" y="93"/>
                  </a:cubicBezTo>
                  <a:lnTo>
                    <a:pt x="857" y="10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983B94F2-20E5-258D-D965-5BA0C1A657D7}"/>
                </a:ext>
              </a:extLst>
            </p:cNvPr>
            <p:cNvSpPr>
              <a:spLocks noChangeAspect="1"/>
            </p:cNvSpPr>
            <p:nvPr/>
          </p:nvSpPr>
          <p:spPr bwMode="auto">
            <a:xfrm rot="15910953">
              <a:off x="6527440" y="3397580"/>
              <a:ext cx="510991" cy="546111"/>
            </a:xfrm>
            <a:custGeom>
              <a:avLst/>
              <a:gdLst>
                <a:gd name="connsiteX0" fmla="*/ 184991 w 839515"/>
                <a:gd name="connsiteY0" fmla="*/ 0 h 610181"/>
                <a:gd name="connsiteX1" fmla="*/ 185934 w 839515"/>
                <a:gd name="connsiteY1" fmla="*/ 707 h 610181"/>
                <a:gd name="connsiteX2" fmla="*/ 189612 w 839515"/>
                <a:gd name="connsiteY2" fmla="*/ 1474 h 610181"/>
                <a:gd name="connsiteX3" fmla="*/ 221020 w 839515"/>
                <a:gd name="connsiteY3" fmla="*/ 21059 h 610181"/>
                <a:gd name="connsiteX4" fmla="*/ 264102 w 839515"/>
                <a:gd name="connsiteY4" fmla="*/ 47684 h 610181"/>
                <a:gd name="connsiteX5" fmla="*/ 297601 w 839515"/>
                <a:gd name="connsiteY5" fmla="*/ 63343 h 610181"/>
                <a:gd name="connsiteX6" fmla="*/ 353437 w 839515"/>
                <a:gd name="connsiteY6" fmla="*/ 94662 h 610181"/>
                <a:gd name="connsiteX7" fmla="*/ 375769 w 839515"/>
                <a:gd name="connsiteY7" fmla="*/ 118151 h 610181"/>
                <a:gd name="connsiteX8" fmla="*/ 442771 w 839515"/>
                <a:gd name="connsiteY8" fmla="*/ 141640 h 610181"/>
                <a:gd name="connsiteX9" fmla="*/ 453938 w 839515"/>
                <a:gd name="connsiteY9" fmla="*/ 165128 h 610181"/>
                <a:gd name="connsiteX10" fmla="*/ 498605 w 839515"/>
                <a:gd name="connsiteY10" fmla="*/ 212106 h 610181"/>
                <a:gd name="connsiteX11" fmla="*/ 554441 w 839515"/>
                <a:gd name="connsiteY11" fmla="*/ 204277 h 610181"/>
                <a:gd name="connsiteX12" fmla="*/ 587942 w 839515"/>
                <a:gd name="connsiteY12" fmla="*/ 149469 h 610181"/>
                <a:gd name="connsiteX13" fmla="*/ 654942 w 839515"/>
                <a:gd name="connsiteY13" fmla="*/ 125980 h 610181"/>
                <a:gd name="connsiteX14" fmla="*/ 699609 w 839515"/>
                <a:gd name="connsiteY14" fmla="*/ 133809 h 610181"/>
                <a:gd name="connsiteX15" fmla="*/ 733110 w 839515"/>
                <a:gd name="connsiteY15" fmla="*/ 149469 h 610181"/>
                <a:gd name="connsiteX16" fmla="*/ 773588 w 839515"/>
                <a:gd name="connsiteY16" fmla="*/ 146217 h 610181"/>
                <a:gd name="connsiteX17" fmla="*/ 814044 w 839515"/>
                <a:gd name="connsiteY17" fmla="*/ 136369 h 610181"/>
                <a:gd name="connsiteX18" fmla="*/ 812374 w 839515"/>
                <a:gd name="connsiteY18" fmla="*/ 145092 h 610181"/>
                <a:gd name="connsiteX19" fmla="*/ 786138 w 839515"/>
                <a:gd name="connsiteY19" fmla="*/ 186278 h 610181"/>
                <a:gd name="connsiteX20" fmla="*/ 796090 w 839515"/>
                <a:gd name="connsiteY20" fmla="*/ 244726 h 610181"/>
                <a:gd name="connsiteX21" fmla="*/ 805137 w 839515"/>
                <a:gd name="connsiteY21" fmla="*/ 317945 h 610181"/>
                <a:gd name="connsiteX22" fmla="*/ 796090 w 839515"/>
                <a:gd name="connsiteY22" fmla="*/ 357766 h 610181"/>
                <a:gd name="connsiteX23" fmla="*/ 834991 w 839515"/>
                <a:gd name="connsiteY23" fmla="*/ 404010 h 610181"/>
                <a:gd name="connsiteX24" fmla="*/ 839515 w 839515"/>
                <a:gd name="connsiteY24" fmla="*/ 467596 h 610181"/>
                <a:gd name="connsiteX25" fmla="*/ 776187 w 839515"/>
                <a:gd name="connsiteY25" fmla="*/ 469523 h 610181"/>
                <a:gd name="connsiteX26" fmla="*/ 732762 w 839515"/>
                <a:gd name="connsiteY26" fmla="*/ 482368 h 610181"/>
                <a:gd name="connsiteX27" fmla="*/ 699289 w 839515"/>
                <a:gd name="connsiteY27" fmla="*/ 507417 h 610181"/>
                <a:gd name="connsiteX28" fmla="*/ 676672 w 839515"/>
                <a:gd name="connsiteY28" fmla="*/ 532466 h 610181"/>
                <a:gd name="connsiteX29" fmla="*/ 647722 w 839515"/>
                <a:gd name="connsiteY29" fmla="*/ 533108 h 610181"/>
                <a:gd name="connsiteX30" fmla="*/ 640484 w 839515"/>
                <a:gd name="connsiteY30" fmla="*/ 520905 h 610181"/>
                <a:gd name="connsiteX31" fmla="*/ 631438 w 839515"/>
                <a:gd name="connsiteY31" fmla="*/ 491360 h 610181"/>
                <a:gd name="connsiteX32" fmla="*/ 626010 w 839515"/>
                <a:gd name="connsiteY32" fmla="*/ 448327 h 610181"/>
                <a:gd name="connsiteX33" fmla="*/ 604297 w 839515"/>
                <a:gd name="connsiteY33" fmla="*/ 445116 h 610181"/>
                <a:gd name="connsiteX34" fmla="*/ 591632 w 839515"/>
                <a:gd name="connsiteY34" fmla="*/ 454108 h 610181"/>
                <a:gd name="connsiteX35" fmla="*/ 532827 w 839515"/>
                <a:gd name="connsiteY35" fmla="*/ 454108 h 610181"/>
                <a:gd name="connsiteX36" fmla="*/ 487593 w 839515"/>
                <a:gd name="connsiteY36" fmla="*/ 429059 h 610181"/>
                <a:gd name="connsiteX37" fmla="*/ 446882 w 839515"/>
                <a:gd name="connsiteY37" fmla="*/ 419425 h 610181"/>
                <a:gd name="connsiteX38" fmla="*/ 399839 w 839515"/>
                <a:gd name="connsiteY38" fmla="*/ 380246 h 610181"/>
                <a:gd name="connsiteX39" fmla="*/ 360033 w 839515"/>
                <a:gd name="connsiteY39" fmla="*/ 334644 h 610181"/>
                <a:gd name="connsiteX40" fmla="*/ 293991 w 839515"/>
                <a:gd name="connsiteY40" fmla="*/ 328864 h 610181"/>
                <a:gd name="connsiteX41" fmla="*/ 197190 w 839515"/>
                <a:gd name="connsiteY41" fmla="*/ 332717 h 610181"/>
                <a:gd name="connsiteX42" fmla="*/ 208951 w 839515"/>
                <a:gd name="connsiteY42" fmla="*/ 372539 h 610181"/>
                <a:gd name="connsiteX43" fmla="*/ 180906 w 839515"/>
                <a:gd name="connsiteY43" fmla="*/ 413002 h 610181"/>
                <a:gd name="connsiteX44" fmla="*/ 161003 w 839515"/>
                <a:gd name="connsiteY44" fmla="*/ 455392 h 610181"/>
                <a:gd name="connsiteX45" fmla="*/ 188143 w 839515"/>
                <a:gd name="connsiteY45" fmla="*/ 509986 h 610181"/>
                <a:gd name="connsiteX46" fmla="*/ 144718 w 839515"/>
                <a:gd name="connsiteY46" fmla="*/ 538888 h 610181"/>
                <a:gd name="connsiteX47" fmla="*/ 165526 w 839515"/>
                <a:gd name="connsiteY47" fmla="*/ 587059 h 610181"/>
                <a:gd name="connsiteX48" fmla="*/ 136576 w 839515"/>
                <a:gd name="connsiteY48" fmla="*/ 610181 h 610181"/>
                <a:gd name="connsiteX49" fmla="*/ 106722 w 839515"/>
                <a:gd name="connsiteY49" fmla="*/ 591555 h 610181"/>
                <a:gd name="connsiteX50" fmla="*/ 77772 w 839515"/>
                <a:gd name="connsiteY50" fmla="*/ 606328 h 610181"/>
                <a:gd name="connsiteX51" fmla="*/ 78676 w 839515"/>
                <a:gd name="connsiteY51" fmla="*/ 458604 h 610181"/>
                <a:gd name="connsiteX52" fmla="*/ 34347 w 839515"/>
                <a:gd name="connsiteY52" fmla="*/ 392449 h 610181"/>
                <a:gd name="connsiteX53" fmla="*/ 31633 w 839515"/>
                <a:gd name="connsiteY53" fmla="*/ 314091 h 610181"/>
                <a:gd name="connsiteX54" fmla="*/ 17158 w 839515"/>
                <a:gd name="connsiteY54" fmla="*/ 248579 h 610181"/>
                <a:gd name="connsiteX55" fmla="*/ 11730 w 839515"/>
                <a:gd name="connsiteY55" fmla="*/ 205547 h 610181"/>
                <a:gd name="connsiteX56" fmla="*/ 66916 w 839515"/>
                <a:gd name="connsiteY56" fmla="*/ 215823 h 610181"/>
                <a:gd name="connsiteX57" fmla="*/ 119387 w 839515"/>
                <a:gd name="connsiteY57" fmla="*/ 223530 h 610181"/>
                <a:gd name="connsiteX58" fmla="*/ 143814 w 839515"/>
                <a:gd name="connsiteY58" fmla="*/ 188205 h 610181"/>
                <a:gd name="connsiteX59" fmla="*/ 157384 w 839515"/>
                <a:gd name="connsiteY59" fmla="*/ 137465 h 610181"/>
                <a:gd name="connsiteX60" fmla="*/ 142004 w 839515"/>
                <a:gd name="connsiteY60" fmla="*/ 65530 h 610181"/>
                <a:gd name="connsiteX61" fmla="*/ 153539 w 839515"/>
                <a:gd name="connsiteY61" fmla="*/ 19045 h 610181"/>
                <a:gd name="connsiteX62" fmla="*/ 184991 w 839515"/>
                <a:gd name="connsiteY62" fmla="*/ 0 h 610181"/>
                <a:gd name="connsiteX0" fmla="*/ 153539 w 839515"/>
                <a:gd name="connsiteY0" fmla="*/ 18338 h 609474"/>
                <a:gd name="connsiteX1" fmla="*/ 185934 w 839515"/>
                <a:gd name="connsiteY1" fmla="*/ 0 h 609474"/>
                <a:gd name="connsiteX2" fmla="*/ 189612 w 839515"/>
                <a:gd name="connsiteY2" fmla="*/ 767 h 609474"/>
                <a:gd name="connsiteX3" fmla="*/ 221020 w 839515"/>
                <a:gd name="connsiteY3" fmla="*/ 20352 h 609474"/>
                <a:gd name="connsiteX4" fmla="*/ 264102 w 839515"/>
                <a:gd name="connsiteY4" fmla="*/ 46977 h 609474"/>
                <a:gd name="connsiteX5" fmla="*/ 297601 w 839515"/>
                <a:gd name="connsiteY5" fmla="*/ 62636 h 609474"/>
                <a:gd name="connsiteX6" fmla="*/ 353437 w 839515"/>
                <a:gd name="connsiteY6" fmla="*/ 93955 h 609474"/>
                <a:gd name="connsiteX7" fmla="*/ 375769 w 839515"/>
                <a:gd name="connsiteY7" fmla="*/ 117444 h 609474"/>
                <a:gd name="connsiteX8" fmla="*/ 442771 w 839515"/>
                <a:gd name="connsiteY8" fmla="*/ 140933 h 609474"/>
                <a:gd name="connsiteX9" fmla="*/ 453938 w 839515"/>
                <a:gd name="connsiteY9" fmla="*/ 164421 h 609474"/>
                <a:gd name="connsiteX10" fmla="*/ 498605 w 839515"/>
                <a:gd name="connsiteY10" fmla="*/ 211399 h 609474"/>
                <a:gd name="connsiteX11" fmla="*/ 554441 w 839515"/>
                <a:gd name="connsiteY11" fmla="*/ 203570 h 609474"/>
                <a:gd name="connsiteX12" fmla="*/ 587942 w 839515"/>
                <a:gd name="connsiteY12" fmla="*/ 148762 h 609474"/>
                <a:gd name="connsiteX13" fmla="*/ 654942 w 839515"/>
                <a:gd name="connsiteY13" fmla="*/ 125273 h 609474"/>
                <a:gd name="connsiteX14" fmla="*/ 699609 w 839515"/>
                <a:gd name="connsiteY14" fmla="*/ 133102 h 609474"/>
                <a:gd name="connsiteX15" fmla="*/ 733110 w 839515"/>
                <a:gd name="connsiteY15" fmla="*/ 148762 h 609474"/>
                <a:gd name="connsiteX16" fmla="*/ 773588 w 839515"/>
                <a:gd name="connsiteY16" fmla="*/ 145510 h 609474"/>
                <a:gd name="connsiteX17" fmla="*/ 814044 w 839515"/>
                <a:gd name="connsiteY17" fmla="*/ 135662 h 609474"/>
                <a:gd name="connsiteX18" fmla="*/ 812374 w 839515"/>
                <a:gd name="connsiteY18" fmla="*/ 144385 h 609474"/>
                <a:gd name="connsiteX19" fmla="*/ 786138 w 839515"/>
                <a:gd name="connsiteY19" fmla="*/ 185571 h 609474"/>
                <a:gd name="connsiteX20" fmla="*/ 796090 w 839515"/>
                <a:gd name="connsiteY20" fmla="*/ 244019 h 609474"/>
                <a:gd name="connsiteX21" fmla="*/ 805137 w 839515"/>
                <a:gd name="connsiteY21" fmla="*/ 317238 h 609474"/>
                <a:gd name="connsiteX22" fmla="*/ 796090 w 839515"/>
                <a:gd name="connsiteY22" fmla="*/ 357059 h 609474"/>
                <a:gd name="connsiteX23" fmla="*/ 834991 w 839515"/>
                <a:gd name="connsiteY23" fmla="*/ 403303 h 609474"/>
                <a:gd name="connsiteX24" fmla="*/ 839515 w 839515"/>
                <a:gd name="connsiteY24" fmla="*/ 466889 h 609474"/>
                <a:gd name="connsiteX25" fmla="*/ 776187 w 839515"/>
                <a:gd name="connsiteY25" fmla="*/ 468816 h 609474"/>
                <a:gd name="connsiteX26" fmla="*/ 732762 w 839515"/>
                <a:gd name="connsiteY26" fmla="*/ 481661 h 609474"/>
                <a:gd name="connsiteX27" fmla="*/ 699289 w 839515"/>
                <a:gd name="connsiteY27" fmla="*/ 506710 h 609474"/>
                <a:gd name="connsiteX28" fmla="*/ 676672 w 839515"/>
                <a:gd name="connsiteY28" fmla="*/ 531759 h 609474"/>
                <a:gd name="connsiteX29" fmla="*/ 647722 w 839515"/>
                <a:gd name="connsiteY29" fmla="*/ 532401 h 609474"/>
                <a:gd name="connsiteX30" fmla="*/ 640484 w 839515"/>
                <a:gd name="connsiteY30" fmla="*/ 520198 h 609474"/>
                <a:gd name="connsiteX31" fmla="*/ 631438 w 839515"/>
                <a:gd name="connsiteY31" fmla="*/ 490653 h 609474"/>
                <a:gd name="connsiteX32" fmla="*/ 626010 w 839515"/>
                <a:gd name="connsiteY32" fmla="*/ 447620 h 609474"/>
                <a:gd name="connsiteX33" fmla="*/ 604297 w 839515"/>
                <a:gd name="connsiteY33" fmla="*/ 444409 h 609474"/>
                <a:gd name="connsiteX34" fmla="*/ 591632 w 839515"/>
                <a:gd name="connsiteY34" fmla="*/ 453401 h 609474"/>
                <a:gd name="connsiteX35" fmla="*/ 532827 w 839515"/>
                <a:gd name="connsiteY35" fmla="*/ 453401 h 609474"/>
                <a:gd name="connsiteX36" fmla="*/ 487593 w 839515"/>
                <a:gd name="connsiteY36" fmla="*/ 428352 h 609474"/>
                <a:gd name="connsiteX37" fmla="*/ 446882 w 839515"/>
                <a:gd name="connsiteY37" fmla="*/ 418718 h 609474"/>
                <a:gd name="connsiteX38" fmla="*/ 399839 w 839515"/>
                <a:gd name="connsiteY38" fmla="*/ 379539 h 609474"/>
                <a:gd name="connsiteX39" fmla="*/ 360033 w 839515"/>
                <a:gd name="connsiteY39" fmla="*/ 333937 h 609474"/>
                <a:gd name="connsiteX40" fmla="*/ 293991 w 839515"/>
                <a:gd name="connsiteY40" fmla="*/ 328157 h 609474"/>
                <a:gd name="connsiteX41" fmla="*/ 197190 w 839515"/>
                <a:gd name="connsiteY41" fmla="*/ 332010 h 609474"/>
                <a:gd name="connsiteX42" fmla="*/ 208951 w 839515"/>
                <a:gd name="connsiteY42" fmla="*/ 371832 h 609474"/>
                <a:gd name="connsiteX43" fmla="*/ 180906 w 839515"/>
                <a:gd name="connsiteY43" fmla="*/ 412295 h 609474"/>
                <a:gd name="connsiteX44" fmla="*/ 161003 w 839515"/>
                <a:gd name="connsiteY44" fmla="*/ 454685 h 609474"/>
                <a:gd name="connsiteX45" fmla="*/ 188143 w 839515"/>
                <a:gd name="connsiteY45" fmla="*/ 509279 h 609474"/>
                <a:gd name="connsiteX46" fmla="*/ 144718 w 839515"/>
                <a:gd name="connsiteY46" fmla="*/ 538181 h 609474"/>
                <a:gd name="connsiteX47" fmla="*/ 165526 w 839515"/>
                <a:gd name="connsiteY47" fmla="*/ 586352 h 609474"/>
                <a:gd name="connsiteX48" fmla="*/ 136576 w 839515"/>
                <a:gd name="connsiteY48" fmla="*/ 609474 h 609474"/>
                <a:gd name="connsiteX49" fmla="*/ 106722 w 839515"/>
                <a:gd name="connsiteY49" fmla="*/ 590848 h 609474"/>
                <a:gd name="connsiteX50" fmla="*/ 77772 w 839515"/>
                <a:gd name="connsiteY50" fmla="*/ 605621 h 609474"/>
                <a:gd name="connsiteX51" fmla="*/ 78676 w 839515"/>
                <a:gd name="connsiteY51" fmla="*/ 457897 h 609474"/>
                <a:gd name="connsiteX52" fmla="*/ 34347 w 839515"/>
                <a:gd name="connsiteY52" fmla="*/ 391742 h 609474"/>
                <a:gd name="connsiteX53" fmla="*/ 31633 w 839515"/>
                <a:gd name="connsiteY53" fmla="*/ 313384 h 609474"/>
                <a:gd name="connsiteX54" fmla="*/ 17158 w 839515"/>
                <a:gd name="connsiteY54" fmla="*/ 247872 h 609474"/>
                <a:gd name="connsiteX55" fmla="*/ 11730 w 839515"/>
                <a:gd name="connsiteY55" fmla="*/ 204840 h 609474"/>
                <a:gd name="connsiteX56" fmla="*/ 66916 w 839515"/>
                <a:gd name="connsiteY56" fmla="*/ 215116 h 609474"/>
                <a:gd name="connsiteX57" fmla="*/ 119387 w 839515"/>
                <a:gd name="connsiteY57" fmla="*/ 222823 h 609474"/>
                <a:gd name="connsiteX58" fmla="*/ 143814 w 839515"/>
                <a:gd name="connsiteY58" fmla="*/ 187498 h 609474"/>
                <a:gd name="connsiteX59" fmla="*/ 157384 w 839515"/>
                <a:gd name="connsiteY59" fmla="*/ 136758 h 609474"/>
                <a:gd name="connsiteX60" fmla="*/ 142004 w 839515"/>
                <a:gd name="connsiteY60" fmla="*/ 64823 h 609474"/>
                <a:gd name="connsiteX61" fmla="*/ 153539 w 839515"/>
                <a:gd name="connsiteY61" fmla="*/ 18338 h 609474"/>
                <a:gd name="connsiteX0" fmla="*/ 153539 w 839515"/>
                <a:gd name="connsiteY0" fmla="*/ 18338 h 609474"/>
                <a:gd name="connsiteX1" fmla="*/ 185934 w 839515"/>
                <a:gd name="connsiteY1" fmla="*/ 0 h 609474"/>
                <a:gd name="connsiteX2" fmla="*/ 221020 w 839515"/>
                <a:gd name="connsiteY2" fmla="*/ 20352 h 609474"/>
                <a:gd name="connsiteX3" fmla="*/ 264102 w 839515"/>
                <a:gd name="connsiteY3" fmla="*/ 46977 h 609474"/>
                <a:gd name="connsiteX4" fmla="*/ 297601 w 839515"/>
                <a:gd name="connsiteY4" fmla="*/ 62636 h 609474"/>
                <a:gd name="connsiteX5" fmla="*/ 353437 w 839515"/>
                <a:gd name="connsiteY5" fmla="*/ 93955 h 609474"/>
                <a:gd name="connsiteX6" fmla="*/ 375769 w 839515"/>
                <a:gd name="connsiteY6" fmla="*/ 117444 h 609474"/>
                <a:gd name="connsiteX7" fmla="*/ 442771 w 839515"/>
                <a:gd name="connsiteY7" fmla="*/ 140933 h 609474"/>
                <a:gd name="connsiteX8" fmla="*/ 453938 w 839515"/>
                <a:gd name="connsiteY8" fmla="*/ 164421 h 609474"/>
                <a:gd name="connsiteX9" fmla="*/ 498605 w 839515"/>
                <a:gd name="connsiteY9" fmla="*/ 211399 h 609474"/>
                <a:gd name="connsiteX10" fmla="*/ 554441 w 839515"/>
                <a:gd name="connsiteY10" fmla="*/ 203570 h 609474"/>
                <a:gd name="connsiteX11" fmla="*/ 587942 w 839515"/>
                <a:gd name="connsiteY11" fmla="*/ 148762 h 609474"/>
                <a:gd name="connsiteX12" fmla="*/ 654942 w 839515"/>
                <a:gd name="connsiteY12" fmla="*/ 125273 h 609474"/>
                <a:gd name="connsiteX13" fmla="*/ 699609 w 839515"/>
                <a:gd name="connsiteY13" fmla="*/ 133102 h 609474"/>
                <a:gd name="connsiteX14" fmla="*/ 733110 w 839515"/>
                <a:gd name="connsiteY14" fmla="*/ 148762 h 609474"/>
                <a:gd name="connsiteX15" fmla="*/ 773588 w 839515"/>
                <a:gd name="connsiteY15" fmla="*/ 145510 h 609474"/>
                <a:gd name="connsiteX16" fmla="*/ 814044 w 839515"/>
                <a:gd name="connsiteY16" fmla="*/ 135662 h 609474"/>
                <a:gd name="connsiteX17" fmla="*/ 812374 w 839515"/>
                <a:gd name="connsiteY17" fmla="*/ 144385 h 609474"/>
                <a:gd name="connsiteX18" fmla="*/ 786138 w 839515"/>
                <a:gd name="connsiteY18" fmla="*/ 185571 h 609474"/>
                <a:gd name="connsiteX19" fmla="*/ 796090 w 839515"/>
                <a:gd name="connsiteY19" fmla="*/ 244019 h 609474"/>
                <a:gd name="connsiteX20" fmla="*/ 805137 w 839515"/>
                <a:gd name="connsiteY20" fmla="*/ 317238 h 609474"/>
                <a:gd name="connsiteX21" fmla="*/ 796090 w 839515"/>
                <a:gd name="connsiteY21" fmla="*/ 357059 h 609474"/>
                <a:gd name="connsiteX22" fmla="*/ 834991 w 839515"/>
                <a:gd name="connsiteY22" fmla="*/ 403303 h 609474"/>
                <a:gd name="connsiteX23" fmla="*/ 839515 w 839515"/>
                <a:gd name="connsiteY23" fmla="*/ 466889 h 609474"/>
                <a:gd name="connsiteX24" fmla="*/ 776187 w 839515"/>
                <a:gd name="connsiteY24" fmla="*/ 468816 h 609474"/>
                <a:gd name="connsiteX25" fmla="*/ 732762 w 839515"/>
                <a:gd name="connsiteY25" fmla="*/ 481661 h 609474"/>
                <a:gd name="connsiteX26" fmla="*/ 699289 w 839515"/>
                <a:gd name="connsiteY26" fmla="*/ 506710 h 609474"/>
                <a:gd name="connsiteX27" fmla="*/ 676672 w 839515"/>
                <a:gd name="connsiteY27" fmla="*/ 531759 h 609474"/>
                <a:gd name="connsiteX28" fmla="*/ 647722 w 839515"/>
                <a:gd name="connsiteY28" fmla="*/ 532401 h 609474"/>
                <a:gd name="connsiteX29" fmla="*/ 640484 w 839515"/>
                <a:gd name="connsiteY29" fmla="*/ 520198 h 609474"/>
                <a:gd name="connsiteX30" fmla="*/ 631438 w 839515"/>
                <a:gd name="connsiteY30" fmla="*/ 490653 h 609474"/>
                <a:gd name="connsiteX31" fmla="*/ 626010 w 839515"/>
                <a:gd name="connsiteY31" fmla="*/ 447620 h 609474"/>
                <a:gd name="connsiteX32" fmla="*/ 604297 w 839515"/>
                <a:gd name="connsiteY32" fmla="*/ 444409 h 609474"/>
                <a:gd name="connsiteX33" fmla="*/ 591632 w 839515"/>
                <a:gd name="connsiteY33" fmla="*/ 453401 h 609474"/>
                <a:gd name="connsiteX34" fmla="*/ 532827 w 839515"/>
                <a:gd name="connsiteY34" fmla="*/ 453401 h 609474"/>
                <a:gd name="connsiteX35" fmla="*/ 487593 w 839515"/>
                <a:gd name="connsiteY35" fmla="*/ 428352 h 609474"/>
                <a:gd name="connsiteX36" fmla="*/ 446882 w 839515"/>
                <a:gd name="connsiteY36" fmla="*/ 418718 h 609474"/>
                <a:gd name="connsiteX37" fmla="*/ 399839 w 839515"/>
                <a:gd name="connsiteY37" fmla="*/ 379539 h 609474"/>
                <a:gd name="connsiteX38" fmla="*/ 360033 w 839515"/>
                <a:gd name="connsiteY38" fmla="*/ 333937 h 609474"/>
                <a:gd name="connsiteX39" fmla="*/ 293991 w 839515"/>
                <a:gd name="connsiteY39" fmla="*/ 328157 h 609474"/>
                <a:gd name="connsiteX40" fmla="*/ 197190 w 839515"/>
                <a:gd name="connsiteY40" fmla="*/ 332010 h 609474"/>
                <a:gd name="connsiteX41" fmla="*/ 208951 w 839515"/>
                <a:gd name="connsiteY41" fmla="*/ 371832 h 609474"/>
                <a:gd name="connsiteX42" fmla="*/ 180906 w 839515"/>
                <a:gd name="connsiteY42" fmla="*/ 412295 h 609474"/>
                <a:gd name="connsiteX43" fmla="*/ 161003 w 839515"/>
                <a:gd name="connsiteY43" fmla="*/ 454685 h 609474"/>
                <a:gd name="connsiteX44" fmla="*/ 188143 w 839515"/>
                <a:gd name="connsiteY44" fmla="*/ 509279 h 609474"/>
                <a:gd name="connsiteX45" fmla="*/ 144718 w 839515"/>
                <a:gd name="connsiteY45" fmla="*/ 538181 h 609474"/>
                <a:gd name="connsiteX46" fmla="*/ 165526 w 839515"/>
                <a:gd name="connsiteY46" fmla="*/ 586352 h 609474"/>
                <a:gd name="connsiteX47" fmla="*/ 136576 w 839515"/>
                <a:gd name="connsiteY47" fmla="*/ 609474 h 609474"/>
                <a:gd name="connsiteX48" fmla="*/ 106722 w 839515"/>
                <a:gd name="connsiteY48" fmla="*/ 590848 h 609474"/>
                <a:gd name="connsiteX49" fmla="*/ 77772 w 839515"/>
                <a:gd name="connsiteY49" fmla="*/ 605621 h 609474"/>
                <a:gd name="connsiteX50" fmla="*/ 78676 w 839515"/>
                <a:gd name="connsiteY50" fmla="*/ 457897 h 609474"/>
                <a:gd name="connsiteX51" fmla="*/ 34347 w 839515"/>
                <a:gd name="connsiteY51" fmla="*/ 391742 h 609474"/>
                <a:gd name="connsiteX52" fmla="*/ 31633 w 839515"/>
                <a:gd name="connsiteY52" fmla="*/ 313384 h 609474"/>
                <a:gd name="connsiteX53" fmla="*/ 17158 w 839515"/>
                <a:gd name="connsiteY53" fmla="*/ 247872 h 609474"/>
                <a:gd name="connsiteX54" fmla="*/ 11730 w 839515"/>
                <a:gd name="connsiteY54" fmla="*/ 204840 h 609474"/>
                <a:gd name="connsiteX55" fmla="*/ 66916 w 839515"/>
                <a:gd name="connsiteY55" fmla="*/ 215116 h 609474"/>
                <a:gd name="connsiteX56" fmla="*/ 119387 w 839515"/>
                <a:gd name="connsiteY56" fmla="*/ 222823 h 609474"/>
                <a:gd name="connsiteX57" fmla="*/ 143814 w 839515"/>
                <a:gd name="connsiteY57" fmla="*/ 187498 h 609474"/>
                <a:gd name="connsiteX58" fmla="*/ 157384 w 839515"/>
                <a:gd name="connsiteY58" fmla="*/ 136758 h 609474"/>
                <a:gd name="connsiteX59" fmla="*/ 142004 w 839515"/>
                <a:gd name="connsiteY59" fmla="*/ 64823 h 609474"/>
                <a:gd name="connsiteX60" fmla="*/ 153539 w 839515"/>
                <a:gd name="connsiteY60" fmla="*/ 18338 h 609474"/>
                <a:gd name="connsiteX0" fmla="*/ 153539 w 839515"/>
                <a:gd name="connsiteY0" fmla="*/ 18338 h 609474"/>
                <a:gd name="connsiteX1" fmla="*/ 185934 w 839515"/>
                <a:gd name="connsiteY1" fmla="*/ 0 h 609474"/>
                <a:gd name="connsiteX2" fmla="*/ 221020 w 839515"/>
                <a:gd name="connsiteY2" fmla="*/ 20352 h 609474"/>
                <a:gd name="connsiteX3" fmla="*/ 264102 w 839515"/>
                <a:gd name="connsiteY3" fmla="*/ 46977 h 609474"/>
                <a:gd name="connsiteX4" fmla="*/ 297601 w 839515"/>
                <a:gd name="connsiteY4" fmla="*/ 62636 h 609474"/>
                <a:gd name="connsiteX5" fmla="*/ 353437 w 839515"/>
                <a:gd name="connsiteY5" fmla="*/ 93955 h 609474"/>
                <a:gd name="connsiteX6" fmla="*/ 375769 w 839515"/>
                <a:gd name="connsiteY6" fmla="*/ 117444 h 609474"/>
                <a:gd name="connsiteX7" fmla="*/ 442771 w 839515"/>
                <a:gd name="connsiteY7" fmla="*/ 140933 h 609474"/>
                <a:gd name="connsiteX8" fmla="*/ 453938 w 839515"/>
                <a:gd name="connsiteY8" fmla="*/ 164421 h 609474"/>
                <a:gd name="connsiteX9" fmla="*/ 498605 w 839515"/>
                <a:gd name="connsiteY9" fmla="*/ 211399 h 609474"/>
                <a:gd name="connsiteX10" fmla="*/ 554441 w 839515"/>
                <a:gd name="connsiteY10" fmla="*/ 203570 h 609474"/>
                <a:gd name="connsiteX11" fmla="*/ 587942 w 839515"/>
                <a:gd name="connsiteY11" fmla="*/ 148762 h 609474"/>
                <a:gd name="connsiteX12" fmla="*/ 654942 w 839515"/>
                <a:gd name="connsiteY12" fmla="*/ 125273 h 609474"/>
                <a:gd name="connsiteX13" fmla="*/ 699609 w 839515"/>
                <a:gd name="connsiteY13" fmla="*/ 133102 h 609474"/>
                <a:gd name="connsiteX14" fmla="*/ 733110 w 839515"/>
                <a:gd name="connsiteY14" fmla="*/ 148762 h 609474"/>
                <a:gd name="connsiteX15" fmla="*/ 773588 w 839515"/>
                <a:gd name="connsiteY15" fmla="*/ 145510 h 609474"/>
                <a:gd name="connsiteX16" fmla="*/ 814044 w 839515"/>
                <a:gd name="connsiteY16" fmla="*/ 135662 h 609474"/>
                <a:gd name="connsiteX17" fmla="*/ 786138 w 839515"/>
                <a:gd name="connsiteY17" fmla="*/ 185571 h 609474"/>
                <a:gd name="connsiteX18" fmla="*/ 796090 w 839515"/>
                <a:gd name="connsiteY18" fmla="*/ 244019 h 609474"/>
                <a:gd name="connsiteX19" fmla="*/ 805137 w 839515"/>
                <a:gd name="connsiteY19" fmla="*/ 317238 h 609474"/>
                <a:gd name="connsiteX20" fmla="*/ 796090 w 839515"/>
                <a:gd name="connsiteY20" fmla="*/ 357059 h 609474"/>
                <a:gd name="connsiteX21" fmla="*/ 834991 w 839515"/>
                <a:gd name="connsiteY21" fmla="*/ 403303 h 609474"/>
                <a:gd name="connsiteX22" fmla="*/ 839515 w 839515"/>
                <a:gd name="connsiteY22" fmla="*/ 466889 h 609474"/>
                <a:gd name="connsiteX23" fmla="*/ 776187 w 839515"/>
                <a:gd name="connsiteY23" fmla="*/ 468816 h 609474"/>
                <a:gd name="connsiteX24" fmla="*/ 732762 w 839515"/>
                <a:gd name="connsiteY24" fmla="*/ 481661 h 609474"/>
                <a:gd name="connsiteX25" fmla="*/ 699289 w 839515"/>
                <a:gd name="connsiteY25" fmla="*/ 506710 h 609474"/>
                <a:gd name="connsiteX26" fmla="*/ 676672 w 839515"/>
                <a:gd name="connsiteY26" fmla="*/ 531759 h 609474"/>
                <a:gd name="connsiteX27" fmla="*/ 647722 w 839515"/>
                <a:gd name="connsiteY27" fmla="*/ 532401 h 609474"/>
                <a:gd name="connsiteX28" fmla="*/ 640484 w 839515"/>
                <a:gd name="connsiteY28" fmla="*/ 520198 h 609474"/>
                <a:gd name="connsiteX29" fmla="*/ 631438 w 839515"/>
                <a:gd name="connsiteY29" fmla="*/ 490653 h 609474"/>
                <a:gd name="connsiteX30" fmla="*/ 626010 w 839515"/>
                <a:gd name="connsiteY30" fmla="*/ 447620 h 609474"/>
                <a:gd name="connsiteX31" fmla="*/ 604297 w 839515"/>
                <a:gd name="connsiteY31" fmla="*/ 444409 h 609474"/>
                <a:gd name="connsiteX32" fmla="*/ 591632 w 839515"/>
                <a:gd name="connsiteY32" fmla="*/ 453401 h 609474"/>
                <a:gd name="connsiteX33" fmla="*/ 532827 w 839515"/>
                <a:gd name="connsiteY33" fmla="*/ 453401 h 609474"/>
                <a:gd name="connsiteX34" fmla="*/ 487593 w 839515"/>
                <a:gd name="connsiteY34" fmla="*/ 428352 h 609474"/>
                <a:gd name="connsiteX35" fmla="*/ 446882 w 839515"/>
                <a:gd name="connsiteY35" fmla="*/ 418718 h 609474"/>
                <a:gd name="connsiteX36" fmla="*/ 399839 w 839515"/>
                <a:gd name="connsiteY36" fmla="*/ 379539 h 609474"/>
                <a:gd name="connsiteX37" fmla="*/ 360033 w 839515"/>
                <a:gd name="connsiteY37" fmla="*/ 333937 h 609474"/>
                <a:gd name="connsiteX38" fmla="*/ 293991 w 839515"/>
                <a:gd name="connsiteY38" fmla="*/ 328157 h 609474"/>
                <a:gd name="connsiteX39" fmla="*/ 197190 w 839515"/>
                <a:gd name="connsiteY39" fmla="*/ 332010 h 609474"/>
                <a:gd name="connsiteX40" fmla="*/ 208951 w 839515"/>
                <a:gd name="connsiteY40" fmla="*/ 371832 h 609474"/>
                <a:gd name="connsiteX41" fmla="*/ 180906 w 839515"/>
                <a:gd name="connsiteY41" fmla="*/ 412295 h 609474"/>
                <a:gd name="connsiteX42" fmla="*/ 161003 w 839515"/>
                <a:gd name="connsiteY42" fmla="*/ 454685 h 609474"/>
                <a:gd name="connsiteX43" fmla="*/ 188143 w 839515"/>
                <a:gd name="connsiteY43" fmla="*/ 509279 h 609474"/>
                <a:gd name="connsiteX44" fmla="*/ 144718 w 839515"/>
                <a:gd name="connsiteY44" fmla="*/ 538181 h 609474"/>
                <a:gd name="connsiteX45" fmla="*/ 165526 w 839515"/>
                <a:gd name="connsiteY45" fmla="*/ 586352 h 609474"/>
                <a:gd name="connsiteX46" fmla="*/ 136576 w 839515"/>
                <a:gd name="connsiteY46" fmla="*/ 609474 h 609474"/>
                <a:gd name="connsiteX47" fmla="*/ 106722 w 839515"/>
                <a:gd name="connsiteY47" fmla="*/ 590848 h 609474"/>
                <a:gd name="connsiteX48" fmla="*/ 77772 w 839515"/>
                <a:gd name="connsiteY48" fmla="*/ 605621 h 609474"/>
                <a:gd name="connsiteX49" fmla="*/ 78676 w 839515"/>
                <a:gd name="connsiteY49" fmla="*/ 457897 h 609474"/>
                <a:gd name="connsiteX50" fmla="*/ 34347 w 839515"/>
                <a:gd name="connsiteY50" fmla="*/ 391742 h 609474"/>
                <a:gd name="connsiteX51" fmla="*/ 31633 w 839515"/>
                <a:gd name="connsiteY51" fmla="*/ 313384 h 609474"/>
                <a:gd name="connsiteX52" fmla="*/ 17158 w 839515"/>
                <a:gd name="connsiteY52" fmla="*/ 247872 h 609474"/>
                <a:gd name="connsiteX53" fmla="*/ 11730 w 839515"/>
                <a:gd name="connsiteY53" fmla="*/ 204840 h 609474"/>
                <a:gd name="connsiteX54" fmla="*/ 66916 w 839515"/>
                <a:gd name="connsiteY54" fmla="*/ 215116 h 609474"/>
                <a:gd name="connsiteX55" fmla="*/ 119387 w 839515"/>
                <a:gd name="connsiteY55" fmla="*/ 222823 h 609474"/>
                <a:gd name="connsiteX56" fmla="*/ 143814 w 839515"/>
                <a:gd name="connsiteY56" fmla="*/ 187498 h 609474"/>
                <a:gd name="connsiteX57" fmla="*/ 157384 w 839515"/>
                <a:gd name="connsiteY57" fmla="*/ 136758 h 609474"/>
                <a:gd name="connsiteX58" fmla="*/ 142004 w 839515"/>
                <a:gd name="connsiteY58" fmla="*/ 64823 h 609474"/>
                <a:gd name="connsiteX59" fmla="*/ 153539 w 839515"/>
                <a:gd name="connsiteY59" fmla="*/ 18338 h 60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39515" h="609474">
                  <a:moveTo>
                    <a:pt x="153539" y="18338"/>
                  </a:moveTo>
                  <a:lnTo>
                    <a:pt x="185934" y="0"/>
                  </a:lnTo>
                  <a:lnTo>
                    <a:pt x="221020" y="20352"/>
                  </a:lnTo>
                  <a:cubicBezTo>
                    <a:pt x="237745" y="30909"/>
                    <a:pt x="253791" y="41003"/>
                    <a:pt x="264102" y="46977"/>
                  </a:cubicBezTo>
                  <a:cubicBezTo>
                    <a:pt x="284725" y="58925"/>
                    <a:pt x="288111" y="55982"/>
                    <a:pt x="297601" y="62636"/>
                  </a:cubicBezTo>
                  <a:cubicBezTo>
                    <a:pt x="348108" y="98051"/>
                    <a:pt x="288222" y="78715"/>
                    <a:pt x="353437" y="93955"/>
                  </a:cubicBezTo>
                  <a:cubicBezTo>
                    <a:pt x="360881" y="101784"/>
                    <a:pt x="366279" y="110790"/>
                    <a:pt x="375769" y="117444"/>
                  </a:cubicBezTo>
                  <a:cubicBezTo>
                    <a:pt x="397413" y="132619"/>
                    <a:pt x="415530" y="134565"/>
                    <a:pt x="442771" y="140933"/>
                  </a:cubicBezTo>
                  <a:cubicBezTo>
                    <a:pt x="446494" y="148762"/>
                    <a:pt x="448222" y="157207"/>
                    <a:pt x="453938" y="164421"/>
                  </a:cubicBezTo>
                  <a:cubicBezTo>
                    <a:pt x="466974" y="180873"/>
                    <a:pt x="498605" y="211399"/>
                    <a:pt x="498605" y="211399"/>
                  </a:cubicBezTo>
                  <a:cubicBezTo>
                    <a:pt x="517218" y="208789"/>
                    <a:pt x="537960" y="210172"/>
                    <a:pt x="554441" y="203570"/>
                  </a:cubicBezTo>
                  <a:cubicBezTo>
                    <a:pt x="588387" y="189969"/>
                    <a:pt x="569972" y="167662"/>
                    <a:pt x="587942" y="148762"/>
                  </a:cubicBezTo>
                  <a:cubicBezTo>
                    <a:pt x="600314" y="135750"/>
                    <a:pt x="635829" y="129740"/>
                    <a:pt x="654942" y="125273"/>
                  </a:cubicBezTo>
                  <a:cubicBezTo>
                    <a:pt x="669830" y="127883"/>
                    <a:pt x="685502" y="128864"/>
                    <a:pt x="699609" y="133102"/>
                  </a:cubicBezTo>
                  <a:cubicBezTo>
                    <a:pt x="711946" y="136809"/>
                    <a:pt x="712286" y="148762"/>
                    <a:pt x="733110" y="148762"/>
                  </a:cubicBezTo>
                  <a:cubicBezTo>
                    <a:pt x="743523" y="148762"/>
                    <a:pt x="757681" y="147899"/>
                    <a:pt x="773588" y="145510"/>
                  </a:cubicBezTo>
                  <a:lnTo>
                    <a:pt x="814044" y="135662"/>
                  </a:lnTo>
                  <a:lnTo>
                    <a:pt x="786138" y="185571"/>
                  </a:lnTo>
                  <a:cubicBezTo>
                    <a:pt x="763521" y="210620"/>
                    <a:pt x="776187" y="218970"/>
                    <a:pt x="796090" y="244019"/>
                  </a:cubicBezTo>
                  <a:cubicBezTo>
                    <a:pt x="815993" y="269710"/>
                    <a:pt x="813279" y="306319"/>
                    <a:pt x="805137" y="317238"/>
                  </a:cubicBezTo>
                  <a:cubicBezTo>
                    <a:pt x="796995" y="327515"/>
                    <a:pt x="785234" y="345498"/>
                    <a:pt x="796090" y="357059"/>
                  </a:cubicBezTo>
                  <a:cubicBezTo>
                    <a:pt x="806946" y="369263"/>
                    <a:pt x="834991" y="403303"/>
                    <a:pt x="834991" y="403303"/>
                  </a:cubicBezTo>
                  <a:lnTo>
                    <a:pt x="839515" y="466889"/>
                  </a:lnTo>
                  <a:lnTo>
                    <a:pt x="776187" y="468816"/>
                  </a:lnTo>
                  <a:cubicBezTo>
                    <a:pt x="757189" y="468816"/>
                    <a:pt x="742714" y="472669"/>
                    <a:pt x="732762" y="481661"/>
                  </a:cubicBezTo>
                  <a:cubicBezTo>
                    <a:pt x="721906" y="490653"/>
                    <a:pt x="699289" y="506710"/>
                    <a:pt x="699289" y="506710"/>
                  </a:cubicBezTo>
                  <a:lnTo>
                    <a:pt x="676672" y="531759"/>
                  </a:lnTo>
                  <a:lnTo>
                    <a:pt x="647722" y="532401"/>
                  </a:lnTo>
                  <a:lnTo>
                    <a:pt x="640484" y="520198"/>
                  </a:lnTo>
                  <a:lnTo>
                    <a:pt x="631438" y="490653"/>
                  </a:lnTo>
                  <a:lnTo>
                    <a:pt x="626010" y="447620"/>
                  </a:lnTo>
                  <a:lnTo>
                    <a:pt x="604297" y="444409"/>
                  </a:lnTo>
                  <a:lnTo>
                    <a:pt x="591632" y="453401"/>
                  </a:lnTo>
                  <a:lnTo>
                    <a:pt x="532827" y="453401"/>
                  </a:lnTo>
                  <a:cubicBezTo>
                    <a:pt x="532827" y="453401"/>
                    <a:pt x="506591" y="427710"/>
                    <a:pt x="487593" y="428352"/>
                  </a:cubicBezTo>
                  <a:cubicBezTo>
                    <a:pt x="468595" y="428352"/>
                    <a:pt x="454120" y="427067"/>
                    <a:pt x="446882" y="418718"/>
                  </a:cubicBezTo>
                  <a:cubicBezTo>
                    <a:pt x="440550" y="410368"/>
                    <a:pt x="413409" y="405872"/>
                    <a:pt x="399839" y="379539"/>
                  </a:cubicBezTo>
                  <a:cubicBezTo>
                    <a:pt x="385364" y="350637"/>
                    <a:pt x="381745" y="345498"/>
                    <a:pt x="360033" y="333937"/>
                  </a:cubicBezTo>
                  <a:cubicBezTo>
                    <a:pt x="338320" y="322376"/>
                    <a:pt x="315703" y="331368"/>
                    <a:pt x="293991" y="328157"/>
                  </a:cubicBezTo>
                  <a:cubicBezTo>
                    <a:pt x="273183" y="325588"/>
                    <a:pt x="222521" y="326230"/>
                    <a:pt x="197190" y="332010"/>
                  </a:cubicBezTo>
                  <a:cubicBezTo>
                    <a:pt x="171859" y="337791"/>
                    <a:pt x="196285" y="358344"/>
                    <a:pt x="208951" y="371832"/>
                  </a:cubicBezTo>
                  <a:cubicBezTo>
                    <a:pt x="222521" y="385319"/>
                    <a:pt x="197190" y="403303"/>
                    <a:pt x="180906" y="412295"/>
                  </a:cubicBezTo>
                  <a:cubicBezTo>
                    <a:pt x="164621" y="421287"/>
                    <a:pt x="161003" y="442482"/>
                    <a:pt x="161003" y="454685"/>
                  </a:cubicBezTo>
                  <a:cubicBezTo>
                    <a:pt x="161907" y="466889"/>
                    <a:pt x="188143" y="499003"/>
                    <a:pt x="188143" y="509279"/>
                  </a:cubicBezTo>
                  <a:cubicBezTo>
                    <a:pt x="189048" y="520198"/>
                    <a:pt x="165526" y="527263"/>
                    <a:pt x="144718" y="538181"/>
                  </a:cubicBezTo>
                  <a:cubicBezTo>
                    <a:pt x="123911" y="549100"/>
                    <a:pt x="164621" y="569011"/>
                    <a:pt x="165526" y="586352"/>
                  </a:cubicBezTo>
                  <a:cubicBezTo>
                    <a:pt x="166431" y="603694"/>
                    <a:pt x="147432" y="609474"/>
                    <a:pt x="136576" y="609474"/>
                  </a:cubicBezTo>
                  <a:cubicBezTo>
                    <a:pt x="125720" y="609474"/>
                    <a:pt x="114864" y="590848"/>
                    <a:pt x="106722" y="590848"/>
                  </a:cubicBezTo>
                  <a:cubicBezTo>
                    <a:pt x="97675" y="591490"/>
                    <a:pt x="77772" y="605621"/>
                    <a:pt x="77772" y="605621"/>
                  </a:cubicBezTo>
                  <a:cubicBezTo>
                    <a:pt x="77772" y="605621"/>
                    <a:pt x="79581" y="477165"/>
                    <a:pt x="78676" y="457897"/>
                  </a:cubicBezTo>
                  <a:cubicBezTo>
                    <a:pt x="77772" y="439271"/>
                    <a:pt x="52441" y="427710"/>
                    <a:pt x="34347" y="391742"/>
                  </a:cubicBezTo>
                  <a:cubicBezTo>
                    <a:pt x="16253" y="355132"/>
                    <a:pt x="21681" y="332653"/>
                    <a:pt x="31633" y="313384"/>
                  </a:cubicBezTo>
                  <a:cubicBezTo>
                    <a:pt x="41584" y="294116"/>
                    <a:pt x="28014" y="268425"/>
                    <a:pt x="17158" y="247872"/>
                  </a:cubicBezTo>
                  <a:cubicBezTo>
                    <a:pt x="5397" y="227319"/>
                    <a:pt x="-11792" y="213831"/>
                    <a:pt x="11730" y="204840"/>
                  </a:cubicBezTo>
                  <a:cubicBezTo>
                    <a:pt x="53345" y="195205"/>
                    <a:pt x="66916" y="215116"/>
                    <a:pt x="66916" y="215116"/>
                  </a:cubicBezTo>
                  <a:cubicBezTo>
                    <a:pt x="66916" y="215116"/>
                    <a:pt x="101293" y="233742"/>
                    <a:pt x="119387" y="222823"/>
                  </a:cubicBezTo>
                  <a:cubicBezTo>
                    <a:pt x="138385" y="211905"/>
                    <a:pt x="143814" y="196490"/>
                    <a:pt x="143814" y="187498"/>
                  </a:cubicBezTo>
                  <a:cubicBezTo>
                    <a:pt x="143814" y="179148"/>
                    <a:pt x="146528" y="152815"/>
                    <a:pt x="157384" y="136758"/>
                  </a:cubicBezTo>
                  <a:cubicBezTo>
                    <a:pt x="167335" y="121343"/>
                    <a:pt x="147432" y="104002"/>
                    <a:pt x="142004" y="64823"/>
                  </a:cubicBezTo>
                  <a:cubicBezTo>
                    <a:pt x="139290" y="44913"/>
                    <a:pt x="144492" y="29498"/>
                    <a:pt x="153539" y="1833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 kern="0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FCB4D290-F5AB-7E17-E037-D45FA7666238}"/>
                </a:ext>
              </a:extLst>
            </p:cNvPr>
            <p:cNvSpPr>
              <a:spLocks noChangeAspect="1"/>
            </p:cNvSpPr>
            <p:nvPr/>
          </p:nvSpPr>
          <p:spPr bwMode="auto">
            <a:xfrm rot="15910953">
              <a:off x="6307860" y="3439811"/>
              <a:ext cx="402308" cy="371897"/>
            </a:xfrm>
            <a:custGeom>
              <a:avLst/>
              <a:gdLst>
                <a:gd name="connsiteX0" fmla="*/ 641056 w 675604"/>
                <a:gd name="connsiteY0" fmla="*/ 334743 h 415048"/>
                <a:gd name="connsiteX1" fmla="*/ 650698 w 675604"/>
                <a:gd name="connsiteY1" fmla="*/ 336752 h 415048"/>
                <a:gd name="connsiteX2" fmla="*/ 640182 w 675604"/>
                <a:gd name="connsiteY2" fmla="*/ 339312 h 415048"/>
                <a:gd name="connsiteX3" fmla="*/ 0 w 675604"/>
                <a:gd name="connsiteY3" fmla="*/ 194594 h 415048"/>
                <a:gd name="connsiteX4" fmla="*/ 12274 w 675604"/>
                <a:gd name="connsiteY4" fmla="*/ 202248 h 415048"/>
                <a:gd name="connsiteX5" fmla="*/ 11129 w 675604"/>
                <a:gd name="connsiteY5" fmla="*/ 202942 h 415048"/>
                <a:gd name="connsiteX6" fmla="*/ 80323 w 675604"/>
                <a:gd name="connsiteY6" fmla="*/ 0 h 415048"/>
                <a:gd name="connsiteX7" fmla="*/ 113796 w 675604"/>
                <a:gd name="connsiteY7" fmla="*/ 5781 h 415048"/>
                <a:gd name="connsiteX8" fmla="*/ 142746 w 675604"/>
                <a:gd name="connsiteY8" fmla="*/ 7708 h 415048"/>
                <a:gd name="connsiteX9" fmla="*/ 202455 w 675604"/>
                <a:gd name="connsiteY9" fmla="*/ 57805 h 415048"/>
                <a:gd name="connsiteX10" fmla="*/ 246785 w 675604"/>
                <a:gd name="connsiteY10" fmla="*/ 77716 h 415048"/>
                <a:gd name="connsiteX11" fmla="*/ 296542 w 675604"/>
                <a:gd name="connsiteY11" fmla="*/ 41106 h 415048"/>
                <a:gd name="connsiteX12" fmla="*/ 323683 w 675604"/>
                <a:gd name="connsiteY12" fmla="*/ 51382 h 415048"/>
                <a:gd name="connsiteX13" fmla="*/ 360775 w 675604"/>
                <a:gd name="connsiteY13" fmla="*/ 75147 h 415048"/>
                <a:gd name="connsiteX14" fmla="*/ 413246 w 675604"/>
                <a:gd name="connsiteY14" fmla="*/ 81569 h 415048"/>
                <a:gd name="connsiteX15" fmla="*/ 453052 w 675604"/>
                <a:gd name="connsiteY15" fmla="*/ 110472 h 415048"/>
                <a:gd name="connsiteX16" fmla="*/ 470241 w 675604"/>
                <a:gd name="connsiteY16" fmla="*/ 116895 h 415048"/>
                <a:gd name="connsiteX17" fmla="*/ 505524 w 675604"/>
                <a:gd name="connsiteY17" fmla="*/ 120106 h 415048"/>
                <a:gd name="connsiteX18" fmla="*/ 532664 w 675604"/>
                <a:gd name="connsiteY18" fmla="*/ 150293 h 415048"/>
                <a:gd name="connsiteX19" fmla="*/ 552567 w 675604"/>
                <a:gd name="connsiteY19" fmla="*/ 137448 h 415048"/>
                <a:gd name="connsiteX20" fmla="*/ 576089 w 675604"/>
                <a:gd name="connsiteY20" fmla="*/ 120748 h 415048"/>
                <a:gd name="connsiteX21" fmla="*/ 606848 w 675604"/>
                <a:gd name="connsiteY21" fmla="*/ 118179 h 415048"/>
                <a:gd name="connsiteX22" fmla="*/ 633084 w 675604"/>
                <a:gd name="connsiteY22" fmla="*/ 120106 h 415048"/>
                <a:gd name="connsiteX23" fmla="*/ 668367 w 675604"/>
                <a:gd name="connsiteY23" fmla="*/ 159927 h 415048"/>
                <a:gd name="connsiteX24" fmla="*/ 675604 w 675604"/>
                <a:gd name="connsiteY24" fmla="*/ 159927 h 415048"/>
                <a:gd name="connsiteX25" fmla="*/ 669271 w 675604"/>
                <a:gd name="connsiteY25" fmla="*/ 188187 h 415048"/>
                <a:gd name="connsiteX26" fmla="*/ 627656 w 675604"/>
                <a:gd name="connsiteY26" fmla="*/ 215163 h 415048"/>
                <a:gd name="connsiteX27" fmla="*/ 610467 w 675604"/>
                <a:gd name="connsiteY27" fmla="*/ 271041 h 415048"/>
                <a:gd name="connsiteX28" fmla="*/ 645750 w 675604"/>
                <a:gd name="connsiteY28" fmla="*/ 310220 h 415048"/>
                <a:gd name="connsiteX29" fmla="*/ 641056 w 675604"/>
                <a:gd name="connsiteY29" fmla="*/ 334742 h 415048"/>
                <a:gd name="connsiteX30" fmla="*/ 640182 w 675604"/>
                <a:gd name="connsiteY30" fmla="*/ 339311 h 415048"/>
                <a:gd name="connsiteX31" fmla="*/ 599726 w 675604"/>
                <a:gd name="connsiteY31" fmla="*/ 349159 h 415048"/>
                <a:gd name="connsiteX32" fmla="*/ 559248 w 675604"/>
                <a:gd name="connsiteY32" fmla="*/ 352411 h 415048"/>
                <a:gd name="connsiteX33" fmla="*/ 525747 w 675604"/>
                <a:gd name="connsiteY33" fmla="*/ 336751 h 415048"/>
                <a:gd name="connsiteX34" fmla="*/ 481080 w 675604"/>
                <a:gd name="connsiteY34" fmla="*/ 328922 h 415048"/>
                <a:gd name="connsiteX35" fmla="*/ 414080 w 675604"/>
                <a:gd name="connsiteY35" fmla="*/ 352411 h 415048"/>
                <a:gd name="connsiteX36" fmla="*/ 380579 w 675604"/>
                <a:gd name="connsiteY36" fmla="*/ 407219 h 415048"/>
                <a:gd name="connsiteX37" fmla="*/ 324743 w 675604"/>
                <a:gd name="connsiteY37" fmla="*/ 415048 h 415048"/>
                <a:gd name="connsiteX38" fmla="*/ 280076 w 675604"/>
                <a:gd name="connsiteY38" fmla="*/ 368070 h 415048"/>
                <a:gd name="connsiteX39" fmla="*/ 268909 w 675604"/>
                <a:gd name="connsiteY39" fmla="*/ 344582 h 415048"/>
                <a:gd name="connsiteX40" fmla="*/ 201907 w 675604"/>
                <a:gd name="connsiteY40" fmla="*/ 321093 h 415048"/>
                <a:gd name="connsiteX41" fmla="*/ 179575 w 675604"/>
                <a:gd name="connsiteY41" fmla="*/ 297604 h 415048"/>
                <a:gd name="connsiteX42" fmla="*/ 123739 w 675604"/>
                <a:gd name="connsiteY42" fmla="*/ 266285 h 415048"/>
                <a:gd name="connsiteX43" fmla="*/ 90240 w 675604"/>
                <a:gd name="connsiteY43" fmla="*/ 250626 h 415048"/>
                <a:gd name="connsiteX44" fmla="*/ 47158 w 675604"/>
                <a:gd name="connsiteY44" fmla="*/ 224001 h 415048"/>
                <a:gd name="connsiteX45" fmla="*/ 15750 w 675604"/>
                <a:gd name="connsiteY45" fmla="*/ 204416 h 415048"/>
                <a:gd name="connsiteX46" fmla="*/ 15749 w 675604"/>
                <a:gd name="connsiteY46" fmla="*/ 204416 h 415048"/>
                <a:gd name="connsiteX47" fmla="*/ 12073 w 675604"/>
                <a:gd name="connsiteY47" fmla="*/ 203649 h 415048"/>
                <a:gd name="connsiteX48" fmla="*/ 11130 w 675604"/>
                <a:gd name="connsiteY48" fmla="*/ 202942 h 415048"/>
                <a:gd name="connsiteX49" fmla="*/ 12274 w 675604"/>
                <a:gd name="connsiteY49" fmla="*/ 202248 h 415048"/>
                <a:gd name="connsiteX50" fmla="*/ 12274 w 675604"/>
                <a:gd name="connsiteY50" fmla="*/ 202248 h 415048"/>
                <a:gd name="connsiteX51" fmla="*/ 14281 w 675604"/>
                <a:gd name="connsiteY51" fmla="*/ 201033 h 415048"/>
                <a:gd name="connsiteX52" fmla="*/ 49564 w 675604"/>
                <a:gd name="connsiteY52" fmla="*/ 174700 h 415048"/>
                <a:gd name="connsiteX53" fmla="*/ 75799 w 675604"/>
                <a:gd name="connsiteY53" fmla="*/ 128456 h 415048"/>
                <a:gd name="connsiteX54" fmla="*/ 72181 w 675604"/>
                <a:gd name="connsiteY54" fmla="*/ 45602 h 415048"/>
                <a:gd name="connsiteX55" fmla="*/ 80323 w 675604"/>
                <a:gd name="connsiteY55" fmla="*/ 0 h 415048"/>
                <a:gd name="connsiteX0" fmla="*/ 641056 w 734042"/>
                <a:gd name="connsiteY0" fmla="*/ 334743 h 415048"/>
                <a:gd name="connsiteX1" fmla="*/ 734042 w 734042"/>
                <a:gd name="connsiteY1" fmla="*/ 298652 h 415048"/>
                <a:gd name="connsiteX2" fmla="*/ 640182 w 734042"/>
                <a:gd name="connsiteY2" fmla="*/ 339312 h 415048"/>
                <a:gd name="connsiteX3" fmla="*/ 641056 w 734042"/>
                <a:gd name="connsiteY3" fmla="*/ 334743 h 415048"/>
                <a:gd name="connsiteX4" fmla="*/ 0 w 734042"/>
                <a:gd name="connsiteY4" fmla="*/ 194594 h 415048"/>
                <a:gd name="connsiteX5" fmla="*/ 12274 w 734042"/>
                <a:gd name="connsiteY5" fmla="*/ 202248 h 415048"/>
                <a:gd name="connsiteX6" fmla="*/ 11129 w 734042"/>
                <a:gd name="connsiteY6" fmla="*/ 202942 h 415048"/>
                <a:gd name="connsiteX7" fmla="*/ 0 w 734042"/>
                <a:gd name="connsiteY7" fmla="*/ 194594 h 415048"/>
                <a:gd name="connsiteX8" fmla="*/ 80323 w 734042"/>
                <a:gd name="connsiteY8" fmla="*/ 0 h 415048"/>
                <a:gd name="connsiteX9" fmla="*/ 113796 w 734042"/>
                <a:gd name="connsiteY9" fmla="*/ 5781 h 415048"/>
                <a:gd name="connsiteX10" fmla="*/ 142746 w 734042"/>
                <a:gd name="connsiteY10" fmla="*/ 7708 h 415048"/>
                <a:gd name="connsiteX11" fmla="*/ 202455 w 734042"/>
                <a:gd name="connsiteY11" fmla="*/ 57805 h 415048"/>
                <a:gd name="connsiteX12" fmla="*/ 246785 w 734042"/>
                <a:gd name="connsiteY12" fmla="*/ 77716 h 415048"/>
                <a:gd name="connsiteX13" fmla="*/ 296542 w 734042"/>
                <a:gd name="connsiteY13" fmla="*/ 41106 h 415048"/>
                <a:gd name="connsiteX14" fmla="*/ 323683 w 734042"/>
                <a:gd name="connsiteY14" fmla="*/ 51382 h 415048"/>
                <a:gd name="connsiteX15" fmla="*/ 360775 w 734042"/>
                <a:gd name="connsiteY15" fmla="*/ 75147 h 415048"/>
                <a:gd name="connsiteX16" fmla="*/ 413246 w 734042"/>
                <a:gd name="connsiteY16" fmla="*/ 81569 h 415048"/>
                <a:gd name="connsiteX17" fmla="*/ 453052 w 734042"/>
                <a:gd name="connsiteY17" fmla="*/ 110472 h 415048"/>
                <a:gd name="connsiteX18" fmla="*/ 470241 w 734042"/>
                <a:gd name="connsiteY18" fmla="*/ 116895 h 415048"/>
                <a:gd name="connsiteX19" fmla="*/ 505524 w 734042"/>
                <a:gd name="connsiteY19" fmla="*/ 120106 h 415048"/>
                <a:gd name="connsiteX20" fmla="*/ 532664 w 734042"/>
                <a:gd name="connsiteY20" fmla="*/ 150293 h 415048"/>
                <a:gd name="connsiteX21" fmla="*/ 552567 w 734042"/>
                <a:gd name="connsiteY21" fmla="*/ 137448 h 415048"/>
                <a:gd name="connsiteX22" fmla="*/ 576089 w 734042"/>
                <a:gd name="connsiteY22" fmla="*/ 120748 h 415048"/>
                <a:gd name="connsiteX23" fmla="*/ 606848 w 734042"/>
                <a:gd name="connsiteY23" fmla="*/ 118179 h 415048"/>
                <a:gd name="connsiteX24" fmla="*/ 633084 w 734042"/>
                <a:gd name="connsiteY24" fmla="*/ 120106 h 415048"/>
                <a:gd name="connsiteX25" fmla="*/ 668367 w 734042"/>
                <a:gd name="connsiteY25" fmla="*/ 159927 h 415048"/>
                <a:gd name="connsiteX26" fmla="*/ 675604 w 734042"/>
                <a:gd name="connsiteY26" fmla="*/ 159927 h 415048"/>
                <a:gd name="connsiteX27" fmla="*/ 669271 w 734042"/>
                <a:gd name="connsiteY27" fmla="*/ 188187 h 415048"/>
                <a:gd name="connsiteX28" fmla="*/ 627656 w 734042"/>
                <a:gd name="connsiteY28" fmla="*/ 215163 h 415048"/>
                <a:gd name="connsiteX29" fmla="*/ 610467 w 734042"/>
                <a:gd name="connsiteY29" fmla="*/ 271041 h 415048"/>
                <a:gd name="connsiteX30" fmla="*/ 645750 w 734042"/>
                <a:gd name="connsiteY30" fmla="*/ 310220 h 415048"/>
                <a:gd name="connsiteX31" fmla="*/ 641056 w 734042"/>
                <a:gd name="connsiteY31" fmla="*/ 334742 h 415048"/>
                <a:gd name="connsiteX32" fmla="*/ 640182 w 734042"/>
                <a:gd name="connsiteY32" fmla="*/ 339311 h 415048"/>
                <a:gd name="connsiteX33" fmla="*/ 599726 w 734042"/>
                <a:gd name="connsiteY33" fmla="*/ 349159 h 415048"/>
                <a:gd name="connsiteX34" fmla="*/ 559248 w 734042"/>
                <a:gd name="connsiteY34" fmla="*/ 352411 h 415048"/>
                <a:gd name="connsiteX35" fmla="*/ 525747 w 734042"/>
                <a:gd name="connsiteY35" fmla="*/ 336751 h 415048"/>
                <a:gd name="connsiteX36" fmla="*/ 481080 w 734042"/>
                <a:gd name="connsiteY36" fmla="*/ 328922 h 415048"/>
                <a:gd name="connsiteX37" fmla="*/ 414080 w 734042"/>
                <a:gd name="connsiteY37" fmla="*/ 352411 h 415048"/>
                <a:gd name="connsiteX38" fmla="*/ 380579 w 734042"/>
                <a:gd name="connsiteY38" fmla="*/ 407219 h 415048"/>
                <a:gd name="connsiteX39" fmla="*/ 324743 w 734042"/>
                <a:gd name="connsiteY39" fmla="*/ 415048 h 415048"/>
                <a:gd name="connsiteX40" fmla="*/ 280076 w 734042"/>
                <a:gd name="connsiteY40" fmla="*/ 368070 h 415048"/>
                <a:gd name="connsiteX41" fmla="*/ 268909 w 734042"/>
                <a:gd name="connsiteY41" fmla="*/ 344582 h 415048"/>
                <a:gd name="connsiteX42" fmla="*/ 201907 w 734042"/>
                <a:gd name="connsiteY42" fmla="*/ 321093 h 415048"/>
                <a:gd name="connsiteX43" fmla="*/ 179575 w 734042"/>
                <a:gd name="connsiteY43" fmla="*/ 297604 h 415048"/>
                <a:gd name="connsiteX44" fmla="*/ 123739 w 734042"/>
                <a:gd name="connsiteY44" fmla="*/ 266285 h 415048"/>
                <a:gd name="connsiteX45" fmla="*/ 90240 w 734042"/>
                <a:gd name="connsiteY45" fmla="*/ 250626 h 415048"/>
                <a:gd name="connsiteX46" fmla="*/ 47158 w 734042"/>
                <a:gd name="connsiteY46" fmla="*/ 224001 h 415048"/>
                <a:gd name="connsiteX47" fmla="*/ 15750 w 734042"/>
                <a:gd name="connsiteY47" fmla="*/ 204416 h 415048"/>
                <a:gd name="connsiteX48" fmla="*/ 15749 w 734042"/>
                <a:gd name="connsiteY48" fmla="*/ 204416 h 415048"/>
                <a:gd name="connsiteX49" fmla="*/ 12073 w 734042"/>
                <a:gd name="connsiteY49" fmla="*/ 203649 h 415048"/>
                <a:gd name="connsiteX50" fmla="*/ 11130 w 734042"/>
                <a:gd name="connsiteY50" fmla="*/ 202942 h 415048"/>
                <a:gd name="connsiteX51" fmla="*/ 12274 w 734042"/>
                <a:gd name="connsiteY51" fmla="*/ 202248 h 415048"/>
                <a:gd name="connsiteX52" fmla="*/ 12274 w 734042"/>
                <a:gd name="connsiteY52" fmla="*/ 202248 h 415048"/>
                <a:gd name="connsiteX53" fmla="*/ 14281 w 734042"/>
                <a:gd name="connsiteY53" fmla="*/ 201033 h 415048"/>
                <a:gd name="connsiteX54" fmla="*/ 49564 w 734042"/>
                <a:gd name="connsiteY54" fmla="*/ 174700 h 415048"/>
                <a:gd name="connsiteX55" fmla="*/ 75799 w 734042"/>
                <a:gd name="connsiteY55" fmla="*/ 128456 h 415048"/>
                <a:gd name="connsiteX56" fmla="*/ 72181 w 734042"/>
                <a:gd name="connsiteY56" fmla="*/ 45602 h 415048"/>
                <a:gd name="connsiteX57" fmla="*/ 80323 w 734042"/>
                <a:gd name="connsiteY57" fmla="*/ 0 h 415048"/>
                <a:gd name="connsiteX0" fmla="*/ 641056 w 675604"/>
                <a:gd name="connsiteY0" fmla="*/ 334743 h 415048"/>
                <a:gd name="connsiteX1" fmla="*/ 640182 w 675604"/>
                <a:gd name="connsiteY1" fmla="*/ 339312 h 415048"/>
                <a:gd name="connsiteX2" fmla="*/ 641056 w 675604"/>
                <a:gd name="connsiteY2" fmla="*/ 334743 h 415048"/>
                <a:gd name="connsiteX3" fmla="*/ 0 w 675604"/>
                <a:gd name="connsiteY3" fmla="*/ 194594 h 415048"/>
                <a:gd name="connsiteX4" fmla="*/ 12274 w 675604"/>
                <a:gd name="connsiteY4" fmla="*/ 202248 h 415048"/>
                <a:gd name="connsiteX5" fmla="*/ 11129 w 675604"/>
                <a:gd name="connsiteY5" fmla="*/ 202942 h 415048"/>
                <a:gd name="connsiteX6" fmla="*/ 0 w 675604"/>
                <a:gd name="connsiteY6" fmla="*/ 194594 h 415048"/>
                <a:gd name="connsiteX7" fmla="*/ 80323 w 675604"/>
                <a:gd name="connsiteY7" fmla="*/ 0 h 415048"/>
                <a:gd name="connsiteX8" fmla="*/ 113796 w 675604"/>
                <a:gd name="connsiteY8" fmla="*/ 5781 h 415048"/>
                <a:gd name="connsiteX9" fmla="*/ 142746 w 675604"/>
                <a:gd name="connsiteY9" fmla="*/ 7708 h 415048"/>
                <a:gd name="connsiteX10" fmla="*/ 202455 w 675604"/>
                <a:gd name="connsiteY10" fmla="*/ 57805 h 415048"/>
                <a:gd name="connsiteX11" fmla="*/ 246785 w 675604"/>
                <a:gd name="connsiteY11" fmla="*/ 77716 h 415048"/>
                <a:gd name="connsiteX12" fmla="*/ 296542 w 675604"/>
                <a:gd name="connsiteY12" fmla="*/ 41106 h 415048"/>
                <a:gd name="connsiteX13" fmla="*/ 323683 w 675604"/>
                <a:gd name="connsiteY13" fmla="*/ 51382 h 415048"/>
                <a:gd name="connsiteX14" fmla="*/ 360775 w 675604"/>
                <a:gd name="connsiteY14" fmla="*/ 75147 h 415048"/>
                <a:gd name="connsiteX15" fmla="*/ 413246 w 675604"/>
                <a:gd name="connsiteY15" fmla="*/ 81569 h 415048"/>
                <a:gd name="connsiteX16" fmla="*/ 453052 w 675604"/>
                <a:gd name="connsiteY16" fmla="*/ 110472 h 415048"/>
                <a:gd name="connsiteX17" fmla="*/ 470241 w 675604"/>
                <a:gd name="connsiteY17" fmla="*/ 116895 h 415048"/>
                <a:gd name="connsiteX18" fmla="*/ 505524 w 675604"/>
                <a:gd name="connsiteY18" fmla="*/ 120106 h 415048"/>
                <a:gd name="connsiteX19" fmla="*/ 532664 w 675604"/>
                <a:gd name="connsiteY19" fmla="*/ 150293 h 415048"/>
                <a:gd name="connsiteX20" fmla="*/ 552567 w 675604"/>
                <a:gd name="connsiteY20" fmla="*/ 137448 h 415048"/>
                <a:gd name="connsiteX21" fmla="*/ 576089 w 675604"/>
                <a:gd name="connsiteY21" fmla="*/ 120748 h 415048"/>
                <a:gd name="connsiteX22" fmla="*/ 606848 w 675604"/>
                <a:gd name="connsiteY22" fmla="*/ 118179 h 415048"/>
                <a:gd name="connsiteX23" fmla="*/ 633084 w 675604"/>
                <a:gd name="connsiteY23" fmla="*/ 120106 h 415048"/>
                <a:gd name="connsiteX24" fmla="*/ 668367 w 675604"/>
                <a:gd name="connsiteY24" fmla="*/ 159927 h 415048"/>
                <a:gd name="connsiteX25" fmla="*/ 675604 w 675604"/>
                <a:gd name="connsiteY25" fmla="*/ 159927 h 415048"/>
                <a:gd name="connsiteX26" fmla="*/ 669271 w 675604"/>
                <a:gd name="connsiteY26" fmla="*/ 188187 h 415048"/>
                <a:gd name="connsiteX27" fmla="*/ 627656 w 675604"/>
                <a:gd name="connsiteY27" fmla="*/ 215163 h 415048"/>
                <a:gd name="connsiteX28" fmla="*/ 610467 w 675604"/>
                <a:gd name="connsiteY28" fmla="*/ 271041 h 415048"/>
                <a:gd name="connsiteX29" fmla="*/ 645750 w 675604"/>
                <a:gd name="connsiteY29" fmla="*/ 310220 h 415048"/>
                <a:gd name="connsiteX30" fmla="*/ 641056 w 675604"/>
                <a:gd name="connsiteY30" fmla="*/ 334742 h 415048"/>
                <a:gd name="connsiteX31" fmla="*/ 640182 w 675604"/>
                <a:gd name="connsiteY31" fmla="*/ 339311 h 415048"/>
                <a:gd name="connsiteX32" fmla="*/ 599726 w 675604"/>
                <a:gd name="connsiteY32" fmla="*/ 349159 h 415048"/>
                <a:gd name="connsiteX33" fmla="*/ 559248 w 675604"/>
                <a:gd name="connsiteY33" fmla="*/ 352411 h 415048"/>
                <a:gd name="connsiteX34" fmla="*/ 525747 w 675604"/>
                <a:gd name="connsiteY34" fmla="*/ 336751 h 415048"/>
                <a:gd name="connsiteX35" fmla="*/ 481080 w 675604"/>
                <a:gd name="connsiteY35" fmla="*/ 328922 h 415048"/>
                <a:gd name="connsiteX36" fmla="*/ 414080 w 675604"/>
                <a:gd name="connsiteY36" fmla="*/ 352411 h 415048"/>
                <a:gd name="connsiteX37" fmla="*/ 380579 w 675604"/>
                <a:gd name="connsiteY37" fmla="*/ 407219 h 415048"/>
                <a:gd name="connsiteX38" fmla="*/ 324743 w 675604"/>
                <a:gd name="connsiteY38" fmla="*/ 415048 h 415048"/>
                <a:gd name="connsiteX39" fmla="*/ 280076 w 675604"/>
                <a:gd name="connsiteY39" fmla="*/ 368070 h 415048"/>
                <a:gd name="connsiteX40" fmla="*/ 268909 w 675604"/>
                <a:gd name="connsiteY40" fmla="*/ 344582 h 415048"/>
                <a:gd name="connsiteX41" fmla="*/ 201907 w 675604"/>
                <a:gd name="connsiteY41" fmla="*/ 321093 h 415048"/>
                <a:gd name="connsiteX42" fmla="*/ 179575 w 675604"/>
                <a:gd name="connsiteY42" fmla="*/ 297604 h 415048"/>
                <a:gd name="connsiteX43" fmla="*/ 123739 w 675604"/>
                <a:gd name="connsiteY43" fmla="*/ 266285 h 415048"/>
                <a:gd name="connsiteX44" fmla="*/ 90240 w 675604"/>
                <a:gd name="connsiteY44" fmla="*/ 250626 h 415048"/>
                <a:gd name="connsiteX45" fmla="*/ 47158 w 675604"/>
                <a:gd name="connsiteY45" fmla="*/ 224001 h 415048"/>
                <a:gd name="connsiteX46" fmla="*/ 15750 w 675604"/>
                <a:gd name="connsiteY46" fmla="*/ 204416 h 415048"/>
                <a:gd name="connsiteX47" fmla="*/ 15749 w 675604"/>
                <a:gd name="connsiteY47" fmla="*/ 204416 h 415048"/>
                <a:gd name="connsiteX48" fmla="*/ 12073 w 675604"/>
                <a:gd name="connsiteY48" fmla="*/ 203649 h 415048"/>
                <a:gd name="connsiteX49" fmla="*/ 11130 w 675604"/>
                <a:gd name="connsiteY49" fmla="*/ 202942 h 415048"/>
                <a:gd name="connsiteX50" fmla="*/ 12274 w 675604"/>
                <a:gd name="connsiteY50" fmla="*/ 202248 h 415048"/>
                <a:gd name="connsiteX51" fmla="*/ 12274 w 675604"/>
                <a:gd name="connsiteY51" fmla="*/ 202248 h 415048"/>
                <a:gd name="connsiteX52" fmla="*/ 14281 w 675604"/>
                <a:gd name="connsiteY52" fmla="*/ 201033 h 415048"/>
                <a:gd name="connsiteX53" fmla="*/ 49564 w 675604"/>
                <a:gd name="connsiteY53" fmla="*/ 174700 h 415048"/>
                <a:gd name="connsiteX54" fmla="*/ 75799 w 675604"/>
                <a:gd name="connsiteY54" fmla="*/ 128456 h 415048"/>
                <a:gd name="connsiteX55" fmla="*/ 72181 w 675604"/>
                <a:gd name="connsiteY55" fmla="*/ 45602 h 415048"/>
                <a:gd name="connsiteX56" fmla="*/ 80323 w 675604"/>
                <a:gd name="connsiteY56" fmla="*/ 0 h 415048"/>
                <a:gd name="connsiteX0" fmla="*/ 641056 w 675604"/>
                <a:gd name="connsiteY0" fmla="*/ 334743 h 415048"/>
                <a:gd name="connsiteX1" fmla="*/ 640182 w 675604"/>
                <a:gd name="connsiteY1" fmla="*/ 339312 h 415048"/>
                <a:gd name="connsiteX2" fmla="*/ 641056 w 675604"/>
                <a:gd name="connsiteY2" fmla="*/ 334743 h 415048"/>
                <a:gd name="connsiteX3" fmla="*/ 0 w 675604"/>
                <a:gd name="connsiteY3" fmla="*/ 194594 h 415048"/>
                <a:gd name="connsiteX4" fmla="*/ 12274 w 675604"/>
                <a:gd name="connsiteY4" fmla="*/ 202248 h 415048"/>
                <a:gd name="connsiteX5" fmla="*/ 11129 w 675604"/>
                <a:gd name="connsiteY5" fmla="*/ 202942 h 415048"/>
                <a:gd name="connsiteX6" fmla="*/ 0 w 675604"/>
                <a:gd name="connsiteY6" fmla="*/ 194594 h 415048"/>
                <a:gd name="connsiteX7" fmla="*/ 80323 w 675604"/>
                <a:gd name="connsiteY7" fmla="*/ 0 h 415048"/>
                <a:gd name="connsiteX8" fmla="*/ 113796 w 675604"/>
                <a:gd name="connsiteY8" fmla="*/ 5781 h 415048"/>
                <a:gd name="connsiteX9" fmla="*/ 142746 w 675604"/>
                <a:gd name="connsiteY9" fmla="*/ 7708 h 415048"/>
                <a:gd name="connsiteX10" fmla="*/ 202455 w 675604"/>
                <a:gd name="connsiteY10" fmla="*/ 57805 h 415048"/>
                <a:gd name="connsiteX11" fmla="*/ 246785 w 675604"/>
                <a:gd name="connsiteY11" fmla="*/ 77716 h 415048"/>
                <a:gd name="connsiteX12" fmla="*/ 296542 w 675604"/>
                <a:gd name="connsiteY12" fmla="*/ 41106 h 415048"/>
                <a:gd name="connsiteX13" fmla="*/ 323683 w 675604"/>
                <a:gd name="connsiteY13" fmla="*/ 51382 h 415048"/>
                <a:gd name="connsiteX14" fmla="*/ 360775 w 675604"/>
                <a:gd name="connsiteY14" fmla="*/ 75147 h 415048"/>
                <a:gd name="connsiteX15" fmla="*/ 413246 w 675604"/>
                <a:gd name="connsiteY15" fmla="*/ 81569 h 415048"/>
                <a:gd name="connsiteX16" fmla="*/ 453052 w 675604"/>
                <a:gd name="connsiteY16" fmla="*/ 110472 h 415048"/>
                <a:gd name="connsiteX17" fmla="*/ 470241 w 675604"/>
                <a:gd name="connsiteY17" fmla="*/ 116895 h 415048"/>
                <a:gd name="connsiteX18" fmla="*/ 505524 w 675604"/>
                <a:gd name="connsiteY18" fmla="*/ 120106 h 415048"/>
                <a:gd name="connsiteX19" fmla="*/ 532664 w 675604"/>
                <a:gd name="connsiteY19" fmla="*/ 150293 h 415048"/>
                <a:gd name="connsiteX20" fmla="*/ 552567 w 675604"/>
                <a:gd name="connsiteY20" fmla="*/ 137448 h 415048"/>
                <a:gd name="connsiteX21" fmla="*/ 576089 w 675604"/>
                <a:gd name="connsiteY21" fmla="*/ 120748 h 415048"/>
                <a:gd name="connsiteX22" fmla="*/ 606848 w 675604"/>
                <a:gd name="connsiteY22" fmla="*/ 118179 h 415048"/>
                <a:gd name="connsiteX23" fmla="*/ 633084 w 675604"/>
                <a:gd name="connsiteY23" fmla="*/ 120106 h 415048"/>
                <a:gd name="connsiteX24" fmla="*/ 668367 w 675604"/>
                <a:gd name="connsiteY24" fmla="*/ 159927 h 415048"/>
                <a:gd name="connsiteX25" fmla="*/ 675604 w 675604"/>
                <a:gd name="connsiteY25" fmla="*/ 159927 h 415048"/>
                <a:gd name="connsiteX26" fmla="*/ 669271 w 675604"/>
                <a:gd name="connsiteY26" fmla="*/ 188187 h 415048"/>
                <a:gd name="connsiteX27" fmla="*/ 627656 w 675604"/>
                <a:gd name="connsiteY27" fmla="*/ 215163 h 415048"/>
                <a:gd name="connsiteX28" fmla="*/ 610467 w 675604"/>
                <a:gd name="connsiteY28" fmla="*/ 271041 h 415048"/>
                <a:gd name="connsiteX29" fmla="*/ 645750 w 675604"/>
                <a:gd name="connsiteY29" fmla="*/ 310220 h 415048"/>
                <a:gd name="connsiteX30" fmla="*/ 641056 w 675604"/>
                <a:gd name="connsiteY30" fmla="*/ 334742 h 415048"/>
                <a:gd name="connsiteX31" fmla="*/ 642563 w 675604"/>
                <a:gd name="connsiteY31" fmla="*/ 351217 h 415048"/>
                <a:gd name="connsiteX32" fmla="*/ 599726 w 675604"/>
                <a:gd name="connsiteY32" fmla="*/ 349159 h 415048"/>
                <a:gd name="connsiteX33" fmla="*/ 559248 w 675604"/>
                <a:gd name="connsiteY33" fmla="*/ 352411 h 415048"/>
                <a:gd name="connsiteX34" fmla="*/ 525747 w 675604"/>
                <a:gd name="connsiteY34" fmla="*/ 336751 h 415048"/>
                <a:gd name="connsiteX35" fmla="*/ 481080 w 675604"/>
                <a:gd name="connsiteY35" fmla="*/ 328922 h 415048"/>
                <a:gd name="connsiteX36" fmla="*/ 414080 w 675604"/>
                <a:gd name="connsiteY36" fmla="*/ 352411 h 415048"/>
                <a:gd name="connsiteX37" fmla="*/ 380579 w 675604"/>
                <a:gd name="connsiteY37" fmla="*/ 407219 h 415048"/>
                <a:gd name="connsiteX38" fmla="*/ 324743 w 675604"/>
                <a:gd name="connsiteY38" fmla="*/ 415048 h 415048"/>
                <a:gd name="connsiteX39" fmla="*/ 280076 w 675604"/>
                <a:gd name="connsiteY39" fmla="*/ 368070 h 415048"/>
                <a:gd name="connsiteX40" fmla="*/ 268909 w 675604"/>
                <a:gd name="connsiteY40" fmla="*/ 344582 h 415048"/>
                <a:gd name="connsiteX41" fmla="*/ 201907 w 675604"/>
                <a:gd name="connsiteY41" fmla="*/ 321093 h 415048"/>
                <a:gd name="connsiteX42" fmla="*/ 179575 w 675604"/>
                <a:gd name="connsiteY42" fmla="*/ 297604 h 415048"/>
                <a:gd name="connsiteX43" fmla="*/ 123739 w 675604"/>
                <a:gd name="connsiteY43" fmla="*/ 266285 h 415048"/>
                <a:gd name="connsiteX44" fmla="*/ 90240 w 675604"/>
                <a:gd name="connsiteY44" fmla="*/ 250626 h 415048"/>
                <a:gd name="connsiteX45" fmla="*/ 47158 w 675604"/>
                <a:gd name="connsiteY45" fmla="*/ 224001 h 415048"/>
                <a:gd name="connsiteX46" fmla="*/ 15750 w 675604"/>
                <a:gd name="connsiteY46" fmla="*/ 204416 h 415048"/>
                <a:gd name="connsiteX47" fmla="*/ 15749 w 675604"/>
                <a:gd name="connsiteY47" fmla="*/ 204416 h 415048"/>
                <a:gd name="connsiteX48" fmla="*/ 12073 w 675604"/>
                <a:gd name="connsiteY48" fmla="*/ 203649 h 415048"/>
                <a:gd name="connsiteX49" fmla="*/ 11130 w 675604"/>
                <a:gd name="connsiteY49" fmla="*/ 202942 h 415048"/>
                <a:gd name="connsiteX50" fmla="*/ 12274 w 675604"/>
                <a:gd name="connsiteY50" fmla="*/ 202248 h 415048"/>
                <a:gd name="connsiteX51" fmla="*/ 12274 w 675604"/>
                <a:gd name="connsiteY51" fmla="*/ 202248 h 415048"/>
                <a:gd name="connsiteX52" fmla="*/ 14281 w 675604"/>
                <a:gd name="connsiteY52" fmla="*/ 201033 h 415048"/>
                <a:gd name="connsiteX53" fmla="*/ 49564 w 675604"/>
                <a:gd name="connsiteY53" fmla="*/ 174700 h 415048"/>
                <a:gd name="connsiteX54" fmla="*/ 75799 w 675604"/>
                <a:gd name="connsiteY54" fmla="*/ 128456 h 415048"/>
                <a:gd name="connsiteX55" fmla="*/ 72181 w 675604"/>
                <a:gd name="connsiteY55" fmla="*/ 45602 h 415048"/>
                <a:gd name="connsiteX56" fmla="*/ 80323 w 675604"/>
                <a:gd name="connsiteY56" fmla="*/ 0 h 415048"/>
                <a:gd name="connsiteX0" fmla="*/ 641056 w 679156"/>
                <a:gd name="connsiteY0" fmla="*/ 334743 h 415048"/>
                <a:gd name="connsiteX1" fmla="*/ 640182 w 679156"/>
                <a:gd name="connsiteY1" fmla="*/ 339312 h 415048"/>
                <a:gd name="connsiteX2" fmla="*/ 641056 w 679156"/>
                <a:gd name="connsiteY2" fmla="*/ 334743 h 415048"/>
                <a:gd name="connsiteX3" fmla="*/ 0 w 679156"/>
                <a:gd name="connsiteY3" fmla="*/ 194594 h 415048"/>
                <a:gd name="connsiteX4" fmla="*/ 12274 w 679156"/>
                <a:gd name="connsiteY4" fmla="*/ 202248 h 415048"/>
                <a:gd name="connsiteX5" fmla="*/ 11129 w 679156"/>
                <a:gd name="connsiteY5" fmla="*/ 202942 h 415048"/>
                <a:gd name="connsiteX6" fmla="*/ 0 w 679156"/>
                <a:gd name="connsiteY6" fmla="*/ 194594 h 415048"/>
                <a:gd name="connsiteX7" fmla="*/ 80323 w 679156"/>
                <a:gd name="connsiteY7" fmla="*/ 0 h 415048"/>
                <a:gd name="connsiteX8" fmla="*/ 113796 w 679156"/>
                <a:gd name="connsiteY8" fmla="*/ 5781 h 415048"/>
                <a:gd name="connsiteX9" fmla="*/ 142746 w 679156"/>
                <a:gd name="connsiteY9" fmla="*/ 7708 h 415048"/>
                <a:gd name="connsiteX10" fmla="*/ 202455 w 679156"/>
                <a:gd name="connsiteY10" fmla="*/ 57805 h 415048"/>
                <a:gd name="connsiteX11" fmla="*/ 246785 w 679156"/>
                <a:gd name="connsiteY11" fmla="*/ 77716 h 415048"/>
                <a:gd name="connsiteX12" fmla="*/ 296542 w 679156"/>
                <a:gd name="connsiteY12" fmla="*/ 41106 h 415048"/>
                <a:gd name="connsiteX13" fmla="*/ 323683 w 679156"/>
                <a:gd name="connsiteY13" fmla="*/ 51382 h 415048"/>
                <a:gd name="connsiteX14" fmla="*/ 360775 w 679156"/>
                <a:gd name="connsiteY14" fmla="*/ 75147 h 415048"/>
                <a:gd name="connsiteX15" fmla="*/ 413246 w 679156"/>
                <a:gd name="connsiteY15" fmla="*/ 81569 h 415048"/>
                <a:gd name="connsiteX16" fmla="*/ 453052 w 679156"/>
                <a:gd name="connsiteY16" fmla="*/ 110472 h 415048"/>
                <a:gd name="connsiteX17" fmla="*/ 470241 w 679156"/>
                <a:gd name="connsiteY17" fmla="*/ 116895 h 415048"/>
                <a:gd name="connsiteX18" fmla="*/ 505524 w 679156"/>
                <a:gd name="connsiteY18" fmla="*/ 120106 h 415048"/>
                <a:gd name="connsiteX19" fmla="*/ 532664 w 679156"/>
                <a:gd name="connsiteY19" fmla="*/ 150293 h 415048"/>
                <a:gd name="connsiteX20" fmla="*/ 552567 w 679156"/>
                <a:gd name="connsiteY20" fmla="*/ 137448 h 415048"/>
                <a:gd name="connsiteX21" fmla="*/ 576089 w 679156"/>
                <a:gd name="connsiteY21" fmla="*/ 120748 h 415048"/>
                <a:gd name="connsiteX22" fmla="*/ 606848 w 679156"/>
                <a:gd name="connsiteY22" fmla="*/ 118179 h 415048"/>
                <a:gd name="connsiteX23" fmla="*/ 633084 w 679156"/>
                <a:gd name="connsiteY23" fmla="*/ 120106 h 415048"/>
                <a:gd name="connsiteX24" fmla="*/ 668367 w 679156"/>
                <a:gd name="connsiteY24" fmla="*/ 159927 h 415048"/>
                <a:gd name="connsiteX25" fmla="*/ 675604 w 679156"/>
                <a:gd name="connsiteY25" fmla="*/ 159927 h 415048"/>
                <a:gd name="connsiteX26" fmla="*/ 669271 w 679156"/>
                <a:gd name="connsiteY26" fmla="*/ 188187 h 415048"/>
                <a:gd name="connsiteX27" fmla="*/ 627656 w 679156"/>
                <a:gd name="connsiteY27" fmla="*/ 215163 h 415048"/>
                <a:gd name="connsiteX28" fmla="*/ 610467 w 679156"/>
                <a:gd name="connsiteY28" fmla="*/ 271041 h 415048"/>
                <a:gd name="connsiteX29" fmla="*/ 645750 w 679156"/>
                <a:gd name="connsiteY29" fmla="*/ 310220 h 415048"/>
                <a:gd name="connsiteX30" fmla="*/ 679156 w 679156"/>
                <a:gd name="connsiteY30" fmla="*/ 341885 h 415048"/>
                <a:gd name="connsiteX31" fmla="*/ 642563 w 679156"/>
                <a:gd name="connsiteY31" fmla="*/ 351217 h 415048"/>
                <a:gd name="connsiteX32" fmla="*/ 599726 w 679156"/>
                <a:gd name="connsiteY32" fmla="*/ 349159 h 415048"/>
                <a:gd name="connsiteX33" fmla="*/ 559248 w 679156"/>
                <a:gd name="connsiteY33" fmla="*/ 352411 h 415048"/>
                <a:gd name="connsiteX34" fmla="*/ 525747 w 679156"/>
                <a:gd name="connsiteY34" fmla="*/ 336751 h 415048"/>
                <a:gd name="connsiteX35" fmla="*/ 481080 w 679156"/>
                <a:gd name="connsiteY35" fmla="*/ 328922 h 415048"/>
                <a:gd name="connsiteX36" fmla="*/ 414080 w 679156"/>
                <a:gd name="connsiteY36" fmla="*/ 352411 h 415048"/>
                <a:gd name="connsiteX37" fmla="*/ 380579 w 679156"/>
                <a:gd name="connsiteY37" fmla="*/ 407219 h 415048"/>
                <a:gd name="connsiteX38" fmla="*/ 324743 w 679156"/>
                <a:gd name="connsiteY38" fmla="*/ 415048 h 415048"/>
                <a:gd name="connsiteX39" fmla="*/ 280076 w 679156"/>
                <a:gd name="connsiteY39" fmla="*/ 368070 h 415048"/>
                <a:gd name="connsiteX40" fmla="*/ 268909 w 679156"/>
                <a:gd name="connsiteY40" fmla="*/ 344582 h 415048"/>
                <a:gd name="connsiteX41" fmla="*/ 201907 w 679156"/>
                <a:gd name="connsiteY41" fmla="*/ 321093 h 415048"/>
                <a:gd name="connsiteX42" fmla="*/ 179575 w 679156"/>
                <a:gd name="connsiteY42" fmla="*/ 297604 h 415048"/>
                <a:gd name="connsiteX43" fmla="*/ 123739 w 679156"/>
                <a:gd name="connsiteY43" fmla="*/ 266285 h 415048"/>
                <a:gd name="connsiteX44" fmla="*/ 90240 w 679156"/>
                <a:gd name="connsiteY44" fmla="*/ 250626 h 415048"/>
                <a:gd name="connsiteX45" fmla="*/ 47158 w 679156"/>
                <a:gd name="connsiteY45" fmla="*/ 224001 h 415048"/>
                <a:gd name="connsiteX46" fmla="*/ 15750 w 679156"/>
                <a:gd name="connsiteY46" fmla="*/ 204416 h 415048"/>
                <a:gd name="connsiteX47" fmla="*/ 15749 w 679156"/>
                <a:gd name="connsiteY47" fmla="*/ 204416 h 415048"/>
                <a:gd name="connsiteX48" fmla="*/ 12073 w 679156"/>
                <a:gd name="connsiteY48" fmla="*/ 203649 h 415048"/>
                <a:gd name="connsiteX49" fmla="*/ 11130 w 679156"/>
                <a:gd name="connsiteY49" fmla="*/ 202942 h 415048"/>
                <a:gd name="connsiteX50" fmla="*/ 12274 w 679156"/>
                <a:gd name="connsiteY50" fmla="*/ 202248 h 415048"/>
                <a:gd name="connsiteX51" fmla="*/ 12274 w 679156"/>
                <a:gd name="connsiteY51" fmla="*/ 202248 h 415048"/>
                <a:gd name="connsiteX52" fmla="*/ 14281 w 679156"/>
                <a:gd name="connsiteY52" fmla="*/ 201033 h 415048"/>
                <a:gd name="connsiteX53" fmla="*/ 49564 w 679156"/>
                <a:gd name="connsiteY53" fmla="*/ 174700 h 415048"/>
                <a:gd name="connsiteX54" fmla="*/ 75799 w 679156"/>
                <a:gd name="connsiteY54" fmla="*/ 128456 h 415048"/>
                <a:gd name="connsiteX55" fmla="*/ 72181 w 679156"/>
                <a:gd name="connsiteY55" fmla="*/ 45602 h 415048"/>
                <a:gd name="connsiteX56" fmla="*/ 80323 w 679156"/>
                <a:gd name="connsiteY56" fmla="*/ 0 h 415048"/>
                <a:gd name="connsiteX0" fmla="*/ 533900 w 679156"/>
                <a:gd name="connsiteY0" fmla="*/ 270449 h 415048"/>
                <a:gd name="connsiteX1" fmla="*/ 640182 w 679156"/>
                <a:gd name="connsiteY1" fmla="*/ 339312 h 415048"/>
                <a:gd name="connsiteX2" fmla="*/ 533900 w 679156"/>
                <a:gd name="connsiteY2" fmla="*/ 270449 h 415048"/>
                <a:gd name="connsiteX3" fmla="*/ 0 w 679156"/>
                <a:gd name="connsiteY3" fmla="*/ 194594 h 415048"/>
                <a:gd name="connsiteX4" fmla="*/ 12274 w 679156"/>
                <a:gd name="connsiteY4" fmla="*/ 202248 h 415048"/>
                <a:gd name="connsiteX5" fmla="*/ 11129 w 679156"/>
                <a:gd name="connsiteY5" fmla="*/ 202942 h 415048"/>
                <a:gd name="connsiteX6" fmla="*/ 0 w 679156"/>
                <a:gd name="connsiteY6" fmla="*/ 194594 h 415048"/>
                <a:gd name="connsiteX7" fmla="*/ 80323 w 679156"/>
                <a:gd name="connsiteY7" fmla="*/ 0 h 415048"/>
                <a:gd name="connsiteX8" fmla="*/ 113796 w 679156"/>
                <a:gd name="connsiteY8" fmla="*/ 5781 h 415048"/>
                <a:gd name="connsiteX9" fmla="*/ 142746 w 679156"/>
                <a:gd name="connsiteY9" fmla="*/ 7708 h 415048"/>
                <a:gd name="connsiteX10" fmla="*/ 202455 w 679156"/>
                <a:gd name="connsiteY10" fmla="*/ 57805 h 415048"/>
                <a:gd name="connsiteX11" fmla="*/ 246785 w 679156"/>
                <a:gd name="connsiteY11" fmla="*/ 77716 h 415048"/>
                <a:gd name="connsiteX12" fmla="*/ 296542 w 679156"/>
                <a:gd name="connsiteY12" fmla="*/ 41106 h 415048"/>
                <a:gd name="connsiteX13" fmla="*/ 323683 w 679156"/>
                <a:gd name="connsiteY13" fmla="*/ 51382 h 415048"/>
                <a:gd name="connsiteX14" fmla="*/ 360775 w 679156"/>
                <a:gd name="connsiteY14" fmla="*/ 75147 h 415048"/>
                <a:gd name="connsiteX15" fmla="*/ 413246 w 679156"/>
                <a:gd name="connsiteY15" fmla="*/ 81569 h 415048"/>
                <a:gd name="connsiteX16" fmla="*/ 453052 w 679156"/>
                <a:gd name="connsiteY16" fmla="*/ 110472 h 415048"/>
                <a:gd name="connsiteX17" fmla="*/ 470241 w 679156"/>
                <a:gd name="connsiteY17" fmla="*/ 116895 h 415048"/>
                <a:gd name="connsiteX18" fmla="*/ 505524 w 679156"/>
                <a:gd name="connsiteY18" fmla="*/ 120106 h 415048"/>
                <a:gd name="connsiteX19" fmla="*/ 532664 w 679156"/>
                <a:gd name="connsiteY19" fmla="*/ 150293 h 415048"/>
                <a:gd name="connsiteX20" fmla="*/ 552567 w 679156"/>
                <a:gd name="connsiteY20" fmla="*/ 137448 h 415048"/>
                <a:gd name="connsiteX21" fmla="*/ 576089 w 679156"/>
                <a:gd name="connsiteY21" fmla="*/ 120748 h 415048"/>
                <a:gd name="connsiteX22" fmla="*/ 606848 w 679156"/>
                <a:gd name="connsiteY22" fmla="*/ 118179 h 415048"/>
                <a:gd name="connsiteX23" fmla="*/ 633084 w 679156"/>
                <a:gd name="connsiteY23" fmla="*/ 120106 h 415048"/>
                <a:gd name="connsiteX24" fmla="*/ 668367 w 679156"/>
                <a:gd name="connsiteY24" fmla="*/ 159927 h 415048"/>
                <a:gd name="connsiteX25" fmla="*/ 675604 w 679156"/>
                <a:gd name="connsiteY25" fmla="*/ 159927 h 415048"/>
                <a:gd name="connsiteX26" fmla="*/ 669271 w 679156"/>
                <a:gd name="connsiteY26" fmla="*/ 188187 h 415048"/>
                <a:gd name="connsiteX27" fmla="*/ 627656 w 679156"/>
                <a:gd name="connsiteY27" fmla="*/ 215163 h 415048"/>
                <a:gd name="connsiteX28" fmla="*/ 610467 w 679156"/>
                <a:gd name="connsiteY28" fmla="*/ 271041 h 415048"/>
                <a:gd name="connsiteX29" fmla="*/ 645750 w 679156"/>
                <a:gd name="connsiteY29" fmla="*/ 310220 h 415048"/>
                <a:gd name="connsiteX30" fmla="*/ 679156 w 679156"/>
                <a:gd name="connsiteY30" fmla="*/ 341885 h 415048"/>
                <a:gd name="connsiteX31" fmla="*/ 642563 w 679156"/>
                <a:gd name="connsiteY31" fmla="*/ 351217 h 415048"/>
                <a:gd name="connsiteX32" fmla="*/ 599726 w 679156"/>
                <a:gd name="connsiteY32" fmla="*/ 349159 h 415048"/>
                <a:gd name="connsiteX33" fmla="*/ 559248 w 679156"/>
                <a:gd name="connsiteY33" fmla="*/ 352411 h 415048"/>
                <a:gd name="connsiteX34" fmla="*/ 525747 w 679156"/>
                <a:gd name="connsiteY34" fmla="*/ 336751 h 415048"/>
                <a:gd name="connsiteX35" fmla="*/ 481080 w 679156"/>
                <a:gd name="connsiteY35" fmla="*/ 328922 h 415048"/>
                <a:gd name="connsiteX36" fmla="*/ 414080 w 679156"/>
                <a:gd name="connsiteY36" fmla="*/ 352411 h 415048"/>
                <a:gd name="connsiteX37" fmla="*/ 380579 w 679156"/>
                <a:gd name="connsiteY37" fmla="*/ 407219 h 415048"/>
                <a:gd name="connsiteX38" fmla="*/ 324743 w 679156"/>
                <a:gd name="connsiteY38" fmla="*/ 415048 h 415048"/>
                <a:gd name="connsiteX39" fmla="*/ 280076 w 679156"/>
                <a:gd name="connsiteY39" fmla="*/ 368070 h 415048"/>
                <a:gd name="connsiteX40" fmla="*/ 268909 w 679156"/>
                <a:gd name="connsiteY40" fmla="*/ 344582 h 415048"/>
                <a:gd name="connsiteX41" fmla="*/ 201907 w 679156"/>
                <a:gd name="connsiteY41" fmla="*/ 321093 h 415048"/>
                <a:gd name="connsiteX42" fmla="*/ 179575 w 679156"/>
                <a:gd name="connsiteY42" fmla="*/ 297604 h 415048"/>
                <a:gd name="connsiteX43" fmla="*/ 123739 w 679156"/>
                <a:gd name="connsiteY43" fmla="*/ 266285 h 415048"/>
                <a:gd name="connsiteX44" fmla="*/ 90240 w 679156"/>
                <a:gd name="connsiteY44" fmla="*/ 250626 h 415048"/>
                <a:gd name="connsiteX45" fmla="*/ 47158 w 679156"/>
                <a:gd name="connsiteY45" fmla="*/ 224001 h 415048"/>
                <a:gd name="connsiteX46" fmla="*/ 15750 w 679156"/>
                <a:gd name="connsiteY46" fmla="*/ 204416 h 415048"/>
                <a:gd name="connsiteX47" fmla="*/ 15749 w 679156"/>
                <a:gd name="connsiteY47" fmla="*/ 204416 h 415048"/>
                <a:gd name="connsiteX48" fmla="*/ 12073 w 679156"/>
                <a:gd name="connsiteY48" fmla="*/ 203649 h 415048"/>
                <a:gd name="connsiteX49" fmla="*/ 11130 w 679156"/>
                <a:gd name="connsiteY49" fmla="*/ 202942 h 415048"/>
                <a:gd name="connsiteX50" fmla="*/ 12274 w 679156"/>
                <a:gd name="connsiteY50" fmla="*/ 202248 h 415048"/>
                <a:gd name="connsiteX51" fmla="*/ 12274 w 679156"/>
                <a:gd name="connsiteY51" fmla="*/ 202248 h 415048"/>
                <a:gd name="connsiteX52" fmla="*/ 14281 w 679156"/>
                <a:gd name="connsiteY52" fmla="*/ 201033 h 415048"/>
                <a:gd name="connsiteX53" fmla="*/ 49564 w 679156"/>
                <a:gd name="connsiteY53" fmla="*/ 174700 h 415048"/>
                <a:gd name="connsiteX54" fmla="*/ 75799 w 679156"/>
                <a:gd name="connsiteY54" fmla="*/ 128456 h 415048"/>
                <a:gd name="connsiteX55" fmla="*/ 72181 w 679156"/>
                <a:gd name="connsiteY55" fmla="*/ 45602 h 415048"/>
                <a:gd name="connsiteX56" fmla="*/ 80323 w 679156"/>
                <a:gd name="connsiteY56" fmla="*/ 0 h 415048"/>
                <a:gd name="connsiteX0" fmla="*/ 533900 w 679156"/>
                <a:gd name="connsiteY0" fmla="*/ 270449 h 415048"/>
                <a:gd name="connsiteX1" fmla="*/ 580651 w 679156"/>
                <a:gd name="connsiteY1" fmla="*/ 279780 h 415048"/>
                <a:gd name="connsiteX2" fmla="*/ 533900 w 679156"/>
                <a:gd name="connsiteY2" fmla="*/ 270449 h 415048"/>
                <a:gd name="connsiteX3" fmla="*/ 0 w 679156"/>
                <a:gd name="connsiteY3" fmla="*/ 194594 h 415048"/>
                <a:gd name="connsiteX4" fmla="*/ 12274 w 679156"/>
                <a:gd name="connsiteY4" fmla="*/ 202248 h 415048"/>
                <a:gd name="connsiteX5" fmla="*/ 11129 w 679156"/>
                <a:gd name="connsiteY5" fmla="*/ 202942 h 415048"/>
                <a:gd name="connsiteX6" fmla="*/ 0 w 679156"/>
                <a:gd name="connsiteY6" fmla="*/ 194594 h 415048"/>
                <a:gd name="connsiteX7" fmla="*/ 80323 w 679156"/>
                <a:gd name="connsiteY7" fmla="*/ 0 h 415048"/>
                <a:gd name="connsiteX8" fmla="*/ 113796 w 679156"/>
                <a:gd name="connsiteY8" fmla="*/ 5781 h 415048"/>
                <a:gd name="connsiteX9" fmla="*/ 142746 w 679156"/>
                <a:gd name="connsiteY9" fmla="*/ 7708 h 415048"/>
                <a:gd name="connsiteX10" fmla="*/ 202455 w 679156"/>
                <a:gd name="connsiteY10" fmla="*/ 57805 h 415048"/>
                <a:gd name="connsiteX11" fmla="*/ 246785 w 679156"/>
                <a:gd name="connsiteY11" fmla="*/ 77716 h 415048"/>
                <a:gd name="connsiteX12" fmla="*/ 296542 w 679156"/>
                <a:gd name="connsiteY12" fmla="*/ 41106 h 415048"/>
                <a:gd name="connsiteX13" fmla="*/ 323683 w 679156"/>
                <a:gd name="connsiteY13" fmla="*/ 51382 h 415048"/>
                <a:gd name="connsiteX14" fmla="*/ 360775 w 679156"/>
                <a:gd name="connsiteY14" fmla="*/ 75147 h 415048"/>
                <a:gd name="connsiteX15" fmla="*/ 413246 w 679156"/>
                <a:gd name="connsiteY15" fmla="*/ 81569 h 415048"/>
                <a:gd name="connsiteX16" fmla="*/ 453052 w 679156"/>
                <a:gd name="connsiteY16" fmla="*/ 110472 h 415048"/>
                <a:gd name="connsiteX17" fmla="*/ 470241 w 679156"/>
                <a:gd name="connsiteY17" fmla="*/ 116895 h 415048"/>
                <a:gd name="connsiteX18" fmla="*/ 505524 w 679156"/>
                <a:gd name="connsiteY18" fmla="*/ 120106 h 415048"/>
                <a:gd name="connsiteX19" fmla="*/ 532664 w 679156"/>
                <a:gd name="connsiteY19" fmla="*/ 150293 h 415048"/>
                <a:gd name="connsiteX20" fmla="*/ 552567 w 679156"/>
                <a:gd name="connsiteY20" fmla="*/ 137448 h 415048"/>
                <a:gd name="connsiteX21" fmla="*/ 576089 w 679156"/>
                <a:gd name="connsiteY21" fmla="*/ 120748 h 415048"/>
                <a:gd name="connsiteX22" fmla="*/ 606848 w 679156"/>
                <a:gd name="connsiteY22" fmla="*/ 118179 h 415048"/>
                <a:gd name="connsiteX23" fmla="*/ 633084 w 679156"/>
                <a:gd name="connsiteY23" fmla="*/ 120106 h 415048"/>
                <a:gd name="connsiteX24" fmla="*/ 668367 w 679156"/>
                <a:gd name="connsiteY24" fmla="*/ 159927 h 415048"/>
                <a:gd name="connsiteX25" fmla="*/ 675604 w 679156"/>
                <a:gd name="connsiteY25" fmla="*/ 159927 h 415048"/>
                <a:gd name="connsiteX26" fmla="*/ 669271 w 679156"/>
                <a:gd name="connsiteY26" fmla="*/ 188187 h 415048"/>
                <a:gd name="connsiteX27" fmla="*/ 627656 w 679156"/>
                <a:gd name="connsiteY27" fmla="*/ 215163 h 415048"/>
                <a:gd name="connsiteX28" fmla="*/ 610467 w 679156"/>
                <a:gd name="connsiteY28" fmla="*/ 271041 h 415048"/>
                <a:gd name="connsiteX29" fmla="*/ 645750 w 679156"/>
                <a:gd name="connsiteY29" fmla="*/ 310220 h 415048"/>
                <a:gd name="connsiteX30" fmla="*/ 679156 w 679156"/>
                <a:gd name="connsiteY30" fmla="*/ 341885 h 415048"/>
                <a:gd name="connsiteX31" fmla="*/ 642563 w 679156"/>
                <a:gd name="connsiteY31" fmla="*/ 351217 h 415048"/>
                <a:gd name="connsiteX32" fmla="*/ 599726 w 679156"/>
                <a:gd name="connsiteY32" fmla="*/ 349159 h 415048"/>
                <a:gd name="connsiteX33" fmla="*/ 559248 w 679156"/>
                <a:gd name="connsiteY33" fmla="*/ 352411 h 415048"/>
                <a:gd name="connsiteX34" fmla="*/ 525747 w 679156"/>
                <a:gd name="connsiteY34" fmla="*/ 336751 h 415048"/>
                <a:gd name="connsiteX35" fmla="*/ 481080 w 679156"/>
                <a:gd name="connsiteY35" fmla="*/ 328922 h 415048"/>
                <a:gd name="connsiteX36" fmla="*/ 414080 w 679156"/>
                <a:gd name="connsiteY36" fmla="*/ 352411 h 415048"/>
                <a:gd name="connsiteX37" fmla="*/ 380579 w 679156"/>
                <a:gd name="connsiteY37" fmla="*/ 407219 h 415048"/>
                <a:gd name="connsiteX38" fmla="*/ 324743 w 679156"/>
                <a:gd name="connsiteY38" fmla="*/ 415048 h 415048"/>
                <a:gd name="connsiteX39" fmla="*/ 280076 w 679156"/>
                <a:gd name="connsiteY39" fmla="*/ 368070 h 415048"/>
                <a:gd name="connsiteX40" fmla="*/ 268909 w 679156"/>
                <a:gd name="connsiteY40" fmla="*/ 344582 h 415048"/>
                <a:gd name="connsiteX41" fmla="*/ 201907 w 679156"/>
                <a:gd name="connsiteY41" fmla="*/ 321093 h 415048"/>
                <a:gd name="connsiteX42" fmla="*/ 179575 w 679156"/>
                <a:gd name="connsiteY42" fmla="*/ 297604 h 415048"/>
                <a:gd name="connsiteX43" fmla="*/ 123739 w 679156"/>
                <a:gd name="connsiteY43" fmla="*/ 266285 h 415048"/>
                <a:gd name="connsiteX44" fmla="*/ 90240 w 679156"/>
                <a:gd name="connsiteY44" fmla="*/ 250626 h 415048"/>
                <a:gd name="connsiteX45" fmla="*/ 47158 w 679156"/>
                <a:gd name="connsiteY45" fmla="*/ 224001 h 415048"/>
                <a:gd name="connsiteX46" fmla="*/ 15750 w 679156"/>
                <a:gd name="connsiteY46" fmla="*/ 204416 h 415048"/>
                <a:gd name="connsiteX47" fmla="*/ 15749 w 679156"/>
                <a:gd name="connsiteY47" fmla="*/ 204416 h 415048"/>
                <a:gd name="connsiteX48" fmla="*/ 12073 w 679156"/>
                <a:gd name="connsiteY48" fmla="*/ 203649 h 415048"/>
                <a:gd name="connsiteX49" fmla="*/ 11130 w 679156"/>
                <a:gd name="connsiteY49" fmla="*/ 202942 h 415048"/>
                <a:gd name="connsiteX50" fmla="*/ 12274 w 679156"/>
                <a:gd name="connsiteY50" fmla="*/ 202248 h 415048"/>
                <a:gd name="connsiteX51" fmla="*/ 12274 w 679156"/>
                <a:gd name="connsiteY51" fmla="*/ 202248 h 415048"/>
                <a:gd name="connsiteX52" fmla="*/ 14281 w 679156"/>
                <a:gd name="connsiteY52" fmla="*/ 201033 h 415048"/>
                <a:gd name="connsiteX53" fmla="*/ 49564 w 679156"/>
                <a:gd name="connsiteY53" fmla="*/ 174700 h 415048"/>
                <a:gd name="connsiteX54" fmla="*/ 75799 w 679156"/>
                <a:gd name="connsiteY54" fmla="*/ 128456 h 415048"/>
                <a:gd name="connsiteX55" fmla="*/ 72181 w 679156"/>
                <a:gd name="connsiteY55" fmla="*/ 45602 h 415048"/>
                <a:gd name="connsiteX56" fmla="*/ 80323 w 679156"/>
                <a:gd name="connsiteY56" fmla="*/ 0 h 415048"/>
                <a:gd name="connsiteX0" fmla="*/ 0 w 679156"/>
                <a:gd name="connsiteY0" fmla="*/ 194594 h 415048"/>
                <a:gd name="connsiteX1" fmla="*/ 12274 w 679156"/>
                <a:gd name="connsiteY1" fmla="*/ 202248 h 415048"/>
                <a:gd name="connsiteX2" fmla="*/ 11129 w 679156"/>
                <a:gd name="connsiteY2" fmla="*/ 202942 h 415048"/>
                <a:gd name="connsiteX3" fmla="*/ 0 w 679156"/>
                <a:gd name="connsiteY3" fmla="*/ 194594 h 415048"/>
                <a:gd name="connsiteX4" fmla="*/ 80323 w 679156"/>
                <a:gd name="connsiteY4" fmla="*/ 0 h 415048"/>
                <a:gd name="connsiteX5" fmla="*/ 113796 w 679156"/>
                <a:gd name="connsiteY5" fmla="*/ 5781 h 415048"/>
                <a:gd name="connsiteX6" fmla="*/ 142746 w 679156"/>
                <a:gd name="connsiteY6" fmla="*/ 7708 h 415048"/>
                <a:gd name="connsiteX7" fmla="*/ 202455 w 679156"/>
                <a:gd name="connsiteY7" fmla="*/ 57805 h 415048"/>
                <a:gd name="connsiteX8" fmla="*/ 246785 w 679156"/>
                <a:gd name="connsiteY8" fmla="*/ 77716 h 415048"/>
                <a:gd name="connsiteX9" fmla="*/ 296542 w 679156"/>
                <a:gd name="connsiteY9" fmla="*/ 41106 h 415048"/>
                <a:gd name="connsiteX10" fmla="*/ 323683 w 679156"/>
                <a:gd name="connsiteY10" fmla="*/ 51382 h 415048"/>
                <a:gd name="connsiteX11" fmla="*/ 360775 w 679156"/>
                <a:gd name="connsiteY11" fmla="*/ 75147 h 415048"/>
                <a:gd name="connsiteX12" fmla="*/ 413246 w 679156"/>
                <a:gd name="connsiteY12" fmla="*/ 81569 h 415048"/>
                <a:gd name="connsiteX13" fmla="*/ 453052 w 679156"/>
                <a:gd name="connsiteY13" fmla="*/ 110472 h 415048"/>
                <a:gd name="connsiteX14" fmla="*/ 470241 w 679156"/>
                <a:gd name="connsiteY14" fmla="*/ 116895 h 415048"/>
                <a:gd name="connsiteX15" fmla="*/ 505524 w 679156"/>
                <a:gd name="connsiteY15" fmla="*/ 120106 h 415048"/>
                <a:gd name="connsiteX16" fmla="*/ 532664 w 679156"/>
                <a:gd name="connsiteY16" fmla="*/ 150293 h 415048"/>
                <a:gd name="connsiteX17" fmla="*/ 552567 w 679156"/>
                <a:gd name="connsiteY17" fmla="*/ 137448 h 415048"/>
                <a:gd name="connsiteX18" fmla="*/ 576089 w 679156"/>
                <a:gd name="connsiteY18" fmla="*/ 120748 h 415048"/>
                <a:gd name="connsiteX19" fmla="*/ 606848 w 679156"/>
                <a:gd name="connsiteY19" fmla="*/ 118179 h 415048"/>
                <a:gd name="connsiteX20" fmla="*/ 633084 w 679156"/>
                <a:gd name="connsiteY20" fmla="*/ 120106 h 415048"/>
                <a:gd name="connsiteX21" fmla="*/ 668367 w 679156"/>
                <a:gd name="connsiteY21" fmla="*/ 159927 h 415048"/>
                <a:gd name="connsiteX22" fmla="*/ 675604 w 679156"/>
                <a:gd name="connsiteY22" fmla="*/ 159927 h 415048"/>
                <a:gd name="connsiteX23" fmla="*/ 669271 w 679156"/>
                <a:gd name="connsiteY23" fmla="*/ 188187 h 415048"/>
                <a:gd name="connsiteX24" fmla="*/ 627656 w 679156"/>
                <a:gd name="connsiteY24" fmla="*/ 215163 h 415048"/>
                <a:gd name="connsiteX25" fmla="*/ 610467 w 679156"/>
                <a:gd name="connsiteY25" fmla="*/ 271041 h 415048"/>
                <a:gd name="connsiteX26" fmla="*/ 645750 w 679156"/>
                <a:gd name="connsiteY26" fmla="*/ 310220 h 415048"/>
                <a:gd name="connsiteX27" fmla="*/ 679156 w 679156"/>
                <a:gd name="connsiteY27" fmla="*/ 341885 h 415048"/>
                <a:gd name="connsiteX28" fmla="*/ 642563 w 679156"/>
                <a:gd name="connsiteY28" fmla="*/ 351217 h 415048"/>
                <a:gd name="connsiteX29" fmla="*/ 599726 w 679156"/>
                <a:gd name="connsiteY29" fmla="*/ 349159 h 415048"/>
                <a:gd name="connsiteX30" fmla="*/ 559248 w 679156"/>
                <a:gd name="connsiteY30" fmla="*/ 352411 h 415048"/>
                <a:gd name="connsiteX31" fmla="*/ 525747 w 679156"/>
                <a:gd name="connsiteY31" fmla="*/ 336751 h 415048"/>
                <a:gd name="connsiteX32" fmla="*/ 481080 w 679156"/>
                <a:gd name="connsiteY32" fmla="*/ 328922 h 415048"/>
                <a:gd name="connsiteX33" fmla="*/ 414080 w 679156"/>
                <a:gd name="connsiteY33" fmla="*/ 352411 h 415048"/>
                <a:gd name="connsiteX34" fmla="*/ 380579 w 679156"/>
                <a:gd name="connsiteY34" fmla="*/ 407219 h 415048"/>
                <a:gd name="connsiteX35" fmla="*/ 324743 w 679156"/>
                <a:gd name="connsiteY35" fmla="*/ 415048 h 415048"/>
                <a:gd name="connsiteX36" fmla="*/ 280076 w 679156"/>
                <a:gd name="connsiteY36" fmla="*/ 368070 h 415048"/>
                <a:gd name="connsiteX37" fmla="*/ 268909 w 679156"/>
                <a:gd name="connsiteY37" fmla="*/ 344582 h 415048"/>
                <a:gd name="connsiteX38" fmla="*/ 201907 w 679156"/>
                <a:gd name="connsiteY38" fmla="*/ 321093 h 415048"/>
                <a:gd name="connsiteX39" fmla="*/ 179575 w 679156"/>
                <a:gd name="connsiteY39" fmla="*/ 297604 h 415048"/>
                <a:gd name="connsiteX40" fmla="*/ 123739 w 679156"/>
                <a:gd name="connsiteY40" fmla="*/ 266285 h 415048"/>
                <a:gd name="connsiteX41" fmla="*/ 90240 w 679156"/>
                <a:gd name="connsiteY41" fmla="*/ 250626 h 415048"/>
                <a:gd name="connsiteX42" fmla="*/ 47158 w 679156"/>
                <a:gd name="connsiteY42" fmla="*/ 224001 h 415048"/>
                <a:gd name="connsiteX43" fmla="*/ 15750 w 679156"/>
                <a:gd name="connsiteY43" fmla="*/ 204416 h 415048"/>
                <a:gd name="connsiteX44" fmla="*/ 15749 w 679156"/>
                <a:gd name="connsiteY44" fmla="*/ 204416 h 415048"/>
                <a:gd name="connsiteX45" fmla="*/ 12073 w 679156"/>
                <a:gd name="connsiteY45" fmla="*/ 203649 h 415048"/>
                <a:gd name="connsiteX46" fmla="*/ 11130 w 679156"/>
                <a:gd name="connsiteY46" fmla="*/ 202942 h 415048"/>
                <a:gd name="connsiteX47" fmla="*/ 12274 w 679156"/>
                <a:gd name="connsiteY47" fmla="*/ 202248 h 415048"/>
                <a:gd name="connsiteX48" fmla="*/ 12274 w 679156"/>
                <a:gd name="connsiteY48" fmla="*/ 202248 h 415048"/>
                <a:gd name="connsiteX49" fmla="*/ 14281 w 679156"/>
                <a:gd name="connsiteY49" fmla="*/ 201033 h 415048"/>
                <a:gd name="connsiteX50" fmla="*/ 49564 w 679156"/>
                <a:gd name="connsiteY50" fmla="*/ 174700 h 415048"/>
                <a:gd name="connsiteX51" fmla="*/ 75799 w 679156"/>
                <a:gd name="connsiteY51" fmla="*/ 128456 h 415048"/>
                <a:gd name="connsiteX52" fmla="*/ 72181 w 679156"/>
                <a:gd name="connsiteY52" fmla="*/ 45602 h 415048"/>
                <a:gd name="connsiteX53" fmla="*/ 80323 w 679156"/>
                <a:gd name="connsiteY53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620 w 668027"/>
                <a:gd name="connsiteY43" fmla="*/ 204416 h 415048"/>
                <a:gd name="connsiteX44" fmla="*/ 944 w 668027"/>
                <a:gd name="connsiteY44" fmla="*/ 203649 h 415048"/>
                <a:gd name="connsiteX45" fmla="*/ 1 w 668027"/>
                <a:gd name="connsiteY45" fmla="*/ 202942 h 415048"/>
                <a:gd name="connsiteX46" fmla="*/ 1145 w 668027"/>
                <a:gd name="connsiteY46" fmla="*/ 202248 h 415048"/>
                <a:gd name="connsiteX47" fmla="*/ 1145 w 668027"/>
                <a:gd name="connsiteY47" fmla="*/ 202248 h 415048"/>
                <a:gd name="connsiteX48" fmla="*/ 3152 w 668027"/>
                <a:gd name="connsiteY48" fmla="*/ 201033 h 415048"/>
                <a:gd name="connsiteX49" fmla="*/ 38435 w 668027"/>
                <a:gd name="connsiteY49" fmla="*/ 174700 h 415048"/>
                <a:gd name="connsiteX50" fmla="*/ 64670 w 668027"/>
                <a:gd name="connsiteY50" fmla="*/ 128456 h 415048"/>
                <a:gd name="connsiteX51" fmla="*/ 61052 w 668027"/>
                <a:gd name="connsiteY51" fmla="*/ 45602 h 415048"/>
                <a:gd name="connsiteX52" fmla="*/ 69194 w 668027"/>
                <a:gd name="connsiteY52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620 w 668027"/>
                <a:gd name="connsiteY43" fmla="*/ 204416 h 415048"/>
                <a:gd name="connsiteX44" fmla="*/ 944 w 668027"/>
                <a:gd name="connsiteY44" fmla="*/ 203649 h 415048"/>
                <a:gd name="connsiteX45" fmla="*/ 1 w 668027"/>
                <a:gd name="connsiteY45" fmla="*/ 202942 h 415048"/>
                <a:gd name="connsiteX46" fmla="*/ 1145 w 668027"/>
                <a:gd name="connsiteY46" fmla="*/ 202248 h 415048"/>
                <a:gd name="connsiteX47" fmla="*/ 1145 w 668027"/>
                <a:gd name="connsiteY47" fmla="*/ 202248 h 415048"/>
                <a:gd name="connsiteX48" fmla="*/ 38435 w 668027"/>
                <a:gd name="connsiteY48" fmla="*/ 174700 h 415048"/>
                <a:gd name="connsiteX49" fmla="*/ 64670 w 668027"/>
                <a:gd name="connsiteY49" fmla="*/ 128456 h 415048"/>
                <a:gd name="connsiteX50" fmla="*/ 61052 w 668027"/>
                <a:gd name="connsiteY50" fmla="*/ 45602 h 415048"/>
                <a:gd name="connsiteX51" fmla="*/ 69194 w 668027"/>
                <a:gd name="connsiteY51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620 w 668027"/>
                <a:gd name="connsiteY43" fmla="*/ 204416 h 415048"/>
                <a:gd name="connsiteX44" fmla="*/ 944 w 668027"/>
                <a:gd name="connsiteY44" fmla="*/ 203649 h 415048"/>
                <a:gd name="connsiteX45" fmla="*/ 1 w 668027"/>
                <a:gd name="connsiteY45" fmla="*/ 202942 h 415048"/>
                <a:gd name="connsiteX46" fmla="*/ 1145 w 668027"/>
                <a:gd name="connsiteY46" fmla="*/ 202248 h 415048"/>
                <a:gd name="connsiteX47" fmla="*/ 44008 w 668027"/>
                <a:gd name="connsiteY47" fmla="*/ 187961 h 415048"/>
                <a:gd name="connsiteX48" fmla="*/ 38435 w 668027"/>
                <a:gd name="connsiteY48" fmla="*/ 174700 h 415048"/>
                <a:gd name="connsiteX49" fmla="*/ 64670 w 668027"/>
                <a:gd name="connsiteY49" fmla="*/ 128456 h 415048"/>
                <a:gd name="connsiteX50" fmla="*/ 61052 w 668027"/>
                <a:gd name="connsiteY50" fmla="*/ 45602 h 415048"/>
                <a:gd name="connsiteX51" fmla="*/ 69194 w 668027"/>
                <a:gd name="connsiteY51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620 w 668027"/>
                <a:gd name="connsiteY43" fmla="*/ 204416 h 415048"/>
                <a:gd name="connsiteX44" fmla="*/ 944 w 668027"/>
                <a:gd name="connsiteY44" fmla="*/ 203649 h 415048"/>
                <a:gd name="connsiteX45" fmla="*/ 1 w 668027"/>
                <a:gd name="connsiteY45" fmla="*/ 202942 h 415048"/>
                <a:gd name="connsiteX46" fmla="*/ 44008 w 668027"/>
                <a:gd name="connsiteY46" fmla="*/ 187961 h 415048"/>
                <a:gd name="connsiteX47" fmla="*/ 38435 w 668027"/>
                <a:gd name="connsiteY47" fmla="*/ 174700 h 415048"/>
                <a:gd name="connsiteX48" fmla="*/ 64670 w 668027"/>
                <a:gd name="connsiteY48" fmla="*/ 128456 h 415048"/>
                <a:gd name="connsiteX49" fmla="*/ 61052 w 668027"/>
                <a:gd name="connsiteY49" fmla="*/ 45602 h 415048"/>
                <a:gd name="connsiteX50" fmla="*/ 69194 w 668027"/>
                <a:gd name="connsiteY50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620 w 668027"/>
                <a:gd name="connsiteY43" fmla="*/ 204416 h 415048"/>
                <a:gd name="connsiteX44" fmla="*/ 944 w 668027"/>
                <a:gd name="connsiteY44" fmla="*/ 203649 h 415048"/>
                <a:gd name="connsiteX45" fmla="*/ 44008 w 668027"/>
                <a:gd name="connsiteY45" fmla="*/ 187961 h 415048"/>
                <a:gd name="connsiteX46" fmla="*/ 38435 w 668027"/>
                <a:gd name="connsiteY46" fmla="*/ 174700 h 415048"/>
                <a:gd name="connsiteX47" fmla="*/ 64670 w 668027"/>
                <a:gd name="connsiteY47" fmla="*/ 128456 h 415048"/>
                <a:gd name="connsiteX48" fmla="*/ 61052 w 668027"/>
                <a:gd name="connsiteY48" fmla="*/ 45602 h 415048"/>
                <a:gd name="connsiteX49" fmla="*/ 69194 w 668027"/>
                <a:gd name="connsiteY49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620 w 668027"/>
                <a:gd name="connsiteY43" fmla="*/ 204416 h 415048"/>
                <a:gd name="connsiteX44" fmla="*/ 44008 w 668027"/>
                <a:gd name="connsiteY44" fmla="*/ 187961 h 415048"/>
                <a:gd name="connsiteX45" fmla="*/ 38435 w 668027"/>
                <a:gd name="connsiteY45" fmla="*/ 174700 h 415048"/>
                <a:gd name="connsiteX46" fmla="*/ 64670 w 668027"/>
                <a:gd name="connsiteY46" fmla="*/ 128456 h 415048"/>
                <a:gd name="connsiteX47" fmla="*/ 61052 w 668027"/>
                <a:gd name="connsiteY47" fmla="*/ 45602 h 415048"/>
                <a:gd name="connsiteX48" fmla="*/ 69194 w 668027"/>
                <a:gd name="connsiteY48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621 w 668027"/>
                <a:gd name="connsiteY42" fmla="*/ 204416 h 415048"/>
                <a:gd name="connsiteX43" fmla="*/ 44008 w 668027"/>
                <a:gd name="connsiteY43" fmla="*/ 187961 h 415048"/>
                <a:gd name="connsiteX44" fmla="*/ 38435 w 668027"/>
                <a:gd name="connsiteY44" fmla="*/ 174700 h 415048"/>
                <a:gd name="connsiteX45" fmla="*/ 64670 w 668027"/>
                <a:gd name="connsiteY45" fmla="*/ 128456 h 415048"/>
                <a:gd name="connsiteX46" fmla="*/ 61052 w 668027"/>
                <a:gd name="connsiteY46" fmla="*/ 45602 h 415048"/>
                <a:gd name="connsiteX47" fmla="*/ 69194 w 668027"/>
                <a:gd name="connsiteY47" fmla="*/ 0 h 415048"/>
                <a:gd name="connsiteX0" fmla="*/ 0 w 668027"/>
                <a:gd name="connsiteY0" fmla="*/ 202942 h 415048"/>
                <a:gd name="connsiteX1" fmla="*/ 1145 w 668027"/>
                <a:gd name="connsiteY1" fmla="*/ 202248 h 415048"/>
                <a:gd name="connsiteX2" fmla="*/ 0 w 668027"/>
                <a:gd name="connsiteY2" fmla="*/ 202942 h 415048"/>
                <a:gd name="connsiteX3" fmla="*/ 69194 w 668027"/>
                <a:gd name="connsiteY3" fmla="*/ 0 h 415048"/>
                <a:gd name="connsiteX4" fmla="*/ 102667 w 668027"/>
                <a:gd name="connsiteY4" fmla="*/ 5781 h 415048"/>
                <a:gd name="connsiteX5" fmla="*/ 131617 w 668027"/>
                <a:gd name="connsiteY5" fmla="*/ 7708 h 415048"/>
                <a:gd name="connsiteX6" fmla="*/ 191326 w 668027"/>
                <a:gd name="connsiteY6" fmla="*/ 57805 h 415048"/>
                <a:gd name="connsiteX7" fmla="*/ 235656 w 668027"/>
                <a:gd name="connsiteY7" fmla="*/ 77716 h 415048"/>
                <a:gd name="connsiteX8" fmla="*/ 285413 w 668027"/>
                <a:gd name="connsiteY8" fmla="*/ 41106 h 415048"/>
                <a:gd name="connsiteX9" fmla="*/ 312554 w 668027"/>
                <a:gd name="connsiteY9" fmla="*/ 51382 h 415048"/>
                <a:gd name="connsiteX10" fmla="*/ 349646 w 668027"/>
                <a:gd name="connsiteY10" fmla="*/ 75147 h 415048"/>
                <a:gd name="connsiteX11" fmla="*/ 402117 w 668027"/>
                <a:gd name="connsiteY11" fmla="*/ 81569 h 415048"/>
                <a:gd name="connsiteX12" fmla="*/ 441923 w 668027"/>
                <a:gd name="connsiteY12" fmla="*/ 110472 h 415048"/>
                <a:gd name="connsiteX13" fmla="*/ 459112 w 668027"/>
                <a:gd name="connsiteY13" fmla="*/ 116895 h 415048"/>
                <a:gd name="connsiteX14" fmla="*/ 494395 w 668027"/>
                <a:gd name="connsiteY14" fmla="*/ 120106 h 415048"/>
                <a:gd name="connsiteX15" fmla="*/ 521535 w 668027"/>
                <a:gd name="connsiteY15" fmla="*/ 150293 h 415048"/>
                <a:gd name="connsiteX16" fmla="*/ 541438 w 668027"/>
                <a:gd name="connsiteY16" fmla="*/ 137448 h 415048"/>
                <a:gd name="connsiteX17" fmla="*/ 564960 w 668027"/>
                <a:gd name="connsiteY17" fmla="*/ 120748 h 415048"/>
                <a:gd name="connsiteX18" fmla="*/ 595719 w 668027"/>
                <a:gd name="connsiteY18" fmla="*/ 118179 h 415048"/>
                <a:gd name="connsiteX19" fmla="*/ 621955 w 668027"/>
                <a:gd name="connsiteY19" fmla="*/ 120106 h 415048"/>
                <a:gd name="connsiteX20" fmla="*/ 657238 w 668027"/>
                <a:gd name="connsiteY20" fmla="*/ 159927 h 415048"/>
                <a:gd name="connsiteX21" fmla="*/ 664475 w 668027"/>
                <a:gd name="connsiteY21" fmla="*/ 159927 h 415048"/>
                <a:gd name="connsiteX22" fmla="*/ 658142 w 668027"/>
                <a:gd name="connsiteY22" fmla="*/ 188187 h 415048"/>
                <a:gd name="connsiteX23" fmla="*/ 616527 w 668027"/>
                <a:gd name="connsiteY23" fmla="*/ 215163 h 415048"/>
                <a:gd name="connsiteX24" fmla="*/ 599338 w 668027"/>
                <a:gd name="connsiteY24" fmla="*/ 271041 h 415048"/>
                <a:gd name="connsiteX25" fmla="*/ 634621 w 668027"/>
                <a:gd name="connsiteY25" fmla="*/ 310220 h 415048"/>
                <a:gd name="connsiteX26" fmla="*/ 668027 w 668027"/>
                <a:gd name="connsiteY26" fmla="*/ 341885 h 415048"/>
                <a:gd name="connsiteX27" fmla="*/ 631434 w 668027"/>
                <a:gd name="connsiteY27" fmla="*/ 351217 h 415048"/>
                <a:gd name="connsiteX28" fmla="*/ 588597 w 668027"/>
                <a:gd name="connsiteY28" fmla="*/ 349159 h 415048"/>
                <a:gd name="connsiteX29" fmla="*/ 548119 w 668027"/>
                <a:gd name="connsiteY29" fmla="*/ 352411 h 415048"/>
                <a:gd name="connsiteX30" fmla="*/ 514618 w 668027"/>
                <a:gd name="connsiteY30" fmla="*/ 336751 h 415048"/>
                <a:gd name="connsiteX31" fmla="*/ 469951 w 668027"/>
                <a:gd name="connsiteY31" fmla="*/ 328922 h 415048"/>
                <a:gd name="connsiteX32" fmla="*/ 402951 w 668027"/>
                <a:gd name="connsiteY32" fmla="*/ 352411 h 415048"/>
                <a:gd name="connsiteX33" fmla="*/ 369450 w 668027"/>
                <a:gd name="connsiteY33" fmla="*/ 407219 h 415048"/>
                <a:gd name="connsiteX34" fmla="*/ 313614 w 668027"/>
                <a:gd name="connsiteY34" fmla="*/ 415048 h 415048"/>
                <a:gd name="connsiteX35" fmla="*/ 268947 w 668027"/>
                <a:gd name="connsiteY35" fmla="*/ 368070 h 415048"/>
                <a:gd name="connsiteX36" fmla="*/ 257780 w 668027"/>
                <a:gd name="connsiteY36" fmla="*/ 344582 h 415048"/>
                <a:gd name="connsiteX37" fmla="*/ 190778 w 668027"/>
                <a:gd name="connsiteY37" fmla="*/ 321093 h 415048"/>
                <a:gd name="connsiteX38" fmla="*/ 168446 w 668027"/>
                <a:gd name="connsiteY38" fmla="*/ 297604 h 415048"/>
                <a:gd name="connsiteX39" fmla="*/ 112610 w 668027"/>
                <a:gd name="connsiteY39" fmla="*/ 266285 h 415048"/>
                <a:gd name="connsiteX40" fmla="*/ 79111 w 668027"/>
                <a:gd name="connsiteY40" fmla="*/ 250626 h 415048"/>
                <a:gd name="connsiteX41" fmla="*/ 36029 w 668027"/>
                <a:gd name="connsiteY41" fmla="*/ 224001 h 415048"/>
                <a:gd name="connsiteX42" fmla="*/ 44008 w 668027"/>
                <a:gd name="connsiteY42" fmla="*/ 187961 h 415048"/>
                <a:gd name="connsiteX43" fmla="*/ 38435 w 668027"/>
                <a:gd name="connsiteY43" fmla="*/ 174700 h 415048"/>
                <a:gd name="connsiteX44" fmla="*/ 64670 w 668027"/>
                <a:gd name="connsiteY44" fmla="*/ 128456 h 415048"/>
                <a:gd name="connsiteX45" fmla="*/ 61052 w 668027"/>
                <a:gd name="connsiteY45" fmla="*/ 45602 h 415048"/>
                <a:gd name="connsiteX46" fmla="*/ 69194 w 668027"/>
                <a:gd name="connsiteY46" fmla="*/ 0 h 415048"/>
                <a:gd name="connsiteX0" fmla="*/ 33165 w 631998"/>
                <a:gd name="connsiteY0" fmla="*/ 0 h 415048"/>
                <a:gd name="connsiteX1" fmla="*/ 66638 w 631998"/>
                <a:gd name="connsiteY1" fmla="*/ 5781 h 415048"/>
                <a:gd name="connsiteX2" fmla="*/ 95588 w 631998"/>
                <a:gd name="connsiteY2" fmla="*/ 7708 h 415048"/>
                <a:gd name="connsiteX3" fmla="*/ 155297 w 631998"/>
                <a:gd name="connsiteY3" fmla="*/ 57805 h 415048"/>
                <a:gd name="connsiteX4" fmla="*/ 199627 w 631998"/>
                <a:gd name="connsiteY4" fmla="*/ 77716 h 415048"/>
                <a:gd name="connsiteX5" fmla="*/ 249384 w 631998"/>
                <a:gd name="connsiteY5" fmla="*/ 41106 h 415048"/>
                <a:gd name="connsiteX6" fmla="*/ 276525 w 631998"/>
                <a:gd name="connsiteY6" fmla="*/ 51382 h 415048"/>
                <a:gd name="connsiteX7" fmla="*/ 313617 w 631998"/>
                <a:gd name="connsiteY7" fmla="*/ 75147 h 415048"/>
                <a:gd name="connsiteX8" fmla="*/ 366088 w 631998"/>
                <a:gd name="connsiteY8" fmla="*/ 81569 h 415048"/>
                <a:gd name="connsiteX9" fmla="*/ 405894 w 631998"/>
                <a:gd name="connsiteY9" fmla="*/ 110472 h 415048"/>
                <a:gd name="connsiteX10" fmla="*/ 423083 w 631998"/>
                <a:gd name="connsiteY10" fmla="*/ 116895 h 415048"/>
                <a:gd name="connsiteX11" fmla="*/ 458366 w 631998"/>
                <a:gd name="connsiteY11" fmla="*/ 120106 h 415048"/>
                <a:gd name="connsiteX12" fmla="*/ 485506 w 631998"/>
                <a:gd name="connsiteY12" fmla="*/ 150293 h 415048"/>
                <a:gd name="connsiteX13" fmla="*/ 505409 w 631998"/>
                <a:gd name="connsiteY13" fmla="*/ 137448 h 415048"/>
                <a:gd name="connsiteX14" fmla="*/ 528931 w 631998"/>
                <a:gd name="connsiteY14" fmla="*/ 120748 h 415048"/>
                <a:gd name="connsiteX15" fmla="*/ 559690 w 631998"/>
                <a:gd name="connsiteY15" fmla="*/ 118179 h 415048"/>
                <a:gd name="connsiteX16" fmla="*/ 585926 w 631998"/>
                <a:gd name="connsiteY16" fmla="*/ 120106 h 415048"/>
                <a:gd name="connsiteX17" fmla="*/ 621209 w 631998"/>
                <a:gd name="connsiteY17" fmla="*/ 159927 h 415048"/>
                <a:gd name="connsiteX18" fmla="*/ 628446 w 631998"/>
                <a:gd name="connsiteY18" fmla="*/ 159927 h 415048"/>
                <a:gd name="connsiteX19" fmla="*/ 622113 w 631998"/>
                <a:gd name="connsiteY19" fmla="*/ 188187 h 415048"/>
                <a:gd name="connsiteX20" fmla="*/ 580498 w 631998"/>
                <a:gd name="connsiteY20" fmla="*/ 215163 h 415048"/>
                <a:gd name="connsiteX21" fmla="*/ 563309 w 631998"/>
                <a:gd name="connsiteY21" fmla="*/ 271041 h 415048"/>
                <a:gd name="connsiteX22" fmla="*/ 598592 w 631998"/>
                <a:gd name="connsiteY22" fmla="*/ 310220 h 415048"/>
                <a:gd name="connsiteX23" fmla="*/ 631998 w 631998"/>
                <a:gd name="connsiteY23" fmla="*/ 341885 h 415048"/>
                <a:gd name="connsiteX24" fmla="*/ 595405 w 631998"/>
                <a:gd name="connsiteY24" fmla="*/ 351217 h 415048"/>
                <a:gd name="connsiteX25" fmla="*/ 552568 w 631998"/>
                <a:gd name="connsiteY25" fmla="*/ 349159 h 415048"/>
                <a:gd name="connsiteX26" fmla="*/ 512090 w 631998"/>
                <a:gd name="connsiteY26" fmla="*/ 352411 h 415048"/>
                <a:gd name="connsiteX27" fmla="*/ 478589 w 631998"/>
                <a:gd name="connsiteY27" fmla="*/ 336751 h 415048"/>
                <a:gd name="connsiteX28" fmla="*/ 433922 w 631998"/>
                <a:gd name="connsiteY28" fmla="*/ 328922 h 415048"/>
                <a:gd name="connsiteX29" fmla="*/ 366922 w 631998"/>
                <a:gd name="connsiteY29" fmla="*/ 352411 h 415048"/>
                <a:gd name="connsiteX30" fmla="*/ 333421 w 631998"/>
                <a:gd name="connsiteY30" fmla="*/ 407219 h 415048"/>
                <a:gd name="connsiteX31" fmla="*/ 277585 w 631998"/>
                <a:gd name="connsiteY31" fmla="*/ 415048 h 415048"/>
                <a:gd name="connsiteX32" fmla="*/ 232918 w 631998"/>
                <a:gd name="connsiteY32" fmla="*/ 368070 h 415048"/>
                <a:gd name="connsiteX33" fmla="*/ 221751 w 631998"/>
                <a:gd name="connsiteY33" fmla="*/ 344582 h 415048"/>
                <a:gd name="connsiteX34" fmla="*/ 154749 w 631998"/>
                <a:gd name="connsiteY34" fmla="*/ 321093 h 415048"/>
                <a:gd name="connsiteX35" fmla="*/ 132417 w 631998"/>
                <a:gd name="connsiteY35" fmla="*/ 297604 h 415048"/>
                <a:gd name="connsiteX36" fmla="*/ 76581 w 631998"/>
                <a:gd name="connsiteY36" fmla="*/ 266285 h 415048"/>
                <a:gd name="connsiteX37" fmla="*/ 43082 w 631998"/>
                <a:gd name="connsiteY37" fmla="*/ 250626 h 415048"/>
                <a:gd name="connsiteX38" fmla="*/ 0 w 631998"/>
                <a:gd name="connsiteY38" fmla="*/ 224001 h 415048"/>
                <a:gd name="connsiteX39" fmla="*/ 7979 w 631998"/>
                <a:gd name="connsiteY39" fmla="*/ 187961 h 415048"/>
                <a:gd name="connsiteX40" fmla="*/ 2406 w 631998"/>
                <a:gd name="connsiteY40" fmla="*/ 174700 h 415048"/>
                <a:gd name="connsiteX41" fmla="*/ 28641 w 631998"/>
                <a:gd name="connsiteY41" fmla="*/ 128456 h 415048"/>
                <a:gd name="connsiteX42" fmla="*/ 25023 w 631998"/>
                <a:gd name="connsiteY42" fmla="*/ 45602 h 415048"/>
                <a:gd name="connsiteX43" fmla="*/ 33165 w 631998"/>
                <a:gd name="connsiteY43" fmla="*/ 0 h 415048"/>
                <a:gd name="connsiteX0" fmla="*/ 58641 w 657474"/>
                <a:gd name="connsiteY0" fmla="*/ 0 h 415048"/>
                <a:gd name="connsiteX1" fmla="*/ 92114 w 657474"/>
                <a:gd name="connsiteY1" fmla="*/ 5781 h 415048"/>
                <a:gd name="connsiteX2" fmla="*/ 121064 w 657474"/>
                <a:gd name="connsiteY2" fmla="*/ 7708 h 415048"/>
                <a:gd name="connsiteX3" fmla="*/ 180773 w 657474"/>
                <a:gd name="connsiteY3" fmla="*/ 57805 h 415048"/>
                <a:gd name="connsiteX4" fmla="*/ 225103 w 657474"/>
                <a:gd name="connsiteY4" fmla="*/ 77716 h 415048"/>
                <a:gd name="connsiteX5" fmla="*/ 274860 w 657474"/>
                <a:gd name="connsiteY5" fmla="*/ 41106 h 415048"/>
                <a:gd name="connsiteX6" fmla="*/ 302001 w 657474"/>
                <a:gd name="connsiteY6" fmla="*/ 51382 h 415048"/>
                <a:gd name="connsiteX7" fmla="*/ 339093 w 657474"/>
                <a:gd name="connsiteY7" fmla="*/ 75147 h 415048"/>
                <a:gd name="connsiteX8" fmla="*/ 391564 w 657474"/>
                <a:gd name="connsiteY8" fmla="*/ 81569 h 415048"/>
                <a:gd name="connsiteX9" fmla="*/ 431370 w 657474"/>
                <a:gd name="connsiteY9" fmla="*/ 110472 h 415048"/>
                <a:gd name="connsiteX10" fmla="*/ 448559 w 657474"/>
                <a:gd name="connsiteY10" fmla="*/ 116895 h 415048"/>
                <a:gd name="connsiteX11" fmla="*/ 483842 w 657474"/>
                <a:gd name="connsiteY11" fmla="*/ 120106 h 415048"/>
                <a:gd name="connsiteX12" fmla="*/ 510982 w 657474"/>
                <a:gd name="connsiteY12" fmla="*/ 150293 h 415048"/>
                <a:gd name="connsiteX13" fmla="*/ 530885 w 657474"/>
                <a:gd name="connsiteY13" fmla="*/ 137448 h 415048"/>
                <a:gd name="connsiteX14" fmla="*/ 554407 w 657474"/>
                <a:gd name="connsiteY14" fmla="*/ 120748 h 415048"/>
                <a:gd name="connsiteX15" fmla="*/ 585166 w 657474"/>
                <a:gd name="connsiteY15" fmla="*/ 118179 h 415048"/>
                <a:gd name="connsiteX16" fmla="*/ 611402 w 657474"/>
                <a:gd name="connsiteY16" fmla="*/ 120106 h 415048"/>
                <a:gd name="connsiteX17" fmla="*/ 646685 w 657474"/>
                <a:gd name="connsiteY17" fmla="*/ 159927 h 415048"/>
                <a:gd name="connsiteX18" fmla="*/ 653922 w 657474"/>
                <a:gd name="connsiteY18" fmla="*/ 159927 h 415048"/>
                <a:gd name="connsiteX19" fmla="*/ 647589 w 657474"/>
                <a:gd name="connsiteY19" fmla="*/ 188187 h 415048"/>
                <a:gd name="connsiteX20" fmla="*/ 605974 w 657474"/>
                <a:gd name="connsiteY20" fmla="*/ 215163 h 415048"/>
                <a:gd name="connsiteX21" fmla="*/ 588785 w 657474"/>
                <a:gd name="connsiteY21" fmla="*/ 271041 h 415048"/>
                <a:gd name="connsiteX22" fmla="*/ 624068 w 657474"/>
                <a:gd name="connsiteY22" fmla="*/ 310220 h 415048"/>
                <a:gd name="connsiteX23" fmla="*/ 657474 w 657474"/>
                <a:gd name="connsiteY23" fmla="*/ 341885 h 415048"/>
                <a:gd name="connsiteX24" fmla="*/ 620881 w 657474"/>
                <a:gd name="connsiteY24" fmla="*/ 351217 h 415048"/>
                <a:gd name="connsiteX25" fmla="*/ 578044 w 657474"/>
                <a:gd name="connsiteY25" fmla="*/ 349159 h 415048"/>
                <a:gd name="connsiteX26" fmla="*/ 537566 w 657474"/>
                <a:gd name="connsiteY26" fmla="*/ 352411 h 415048"/>
                <a:gd name="connsiteX27" fmla="*/ 504065 w 657474"/>
                <a:gd name="connsiteY27" fmla="*/ 336751 h 415048"/>
                <a:gd name="connsiteX28" fmla="*/ 459398 w 657474"/>
                <a:gd name="connsiteY28" fmla="*/ 328922 h 415048"/>
                <a:gd name="connsiteX29" fmla="*/ 392398 w 657474"/>
                <a:gd name="connsiteY29" fmla="*/ 352411 h 415048"/>
                <a:gd name="connsiteX30" fmla="*/ 358897 w 657474"/>
                <a:gd name="connsiteY30" fmla="*/ 407219 h 415048"/>
                <a:gd name="connsiteX31" fmla="*/ 303061 w 657474"/>
                <a:gd name="connsiteY31" fmla="*/ 415048 h 415048"/>
                <a:gd name="connsiteX32" fmla="*/ 258394 w 657474"/>
                <a:gd name="connsiteY32" fmla="*/ 368070 h 415048"/>
                <a:gd name="connsiteX33" fmla="*/ 247227 w 657474"/>
                <a:gd name="connsiteY33" fmla="*/ 344582 h 415048"/>
                <a:gd name="connsiteX34" fmla="*/ 180225 w 657474"/>
                <a:gd name="connsiteY34" fmla="*/ 321093 h 415048"/>
                <a:gd name="connsiteX35" fmla="*/ 157893 w 657474"/>
                <a:gd name="connsiteY35" fmla="*/ 297604 h 415048"/>
                <a:gd name="connsiteX36" fmla="*/ 102057 w 657474"/>
                <a:gd name="connsiteY36" fmla="*/ 266285 h 415048"/>
                <a:gd name="connsiteX37" fmla="*/ 68558 w 657474"/>
                <a:gd name="connsiteY37" fmla="*/ 250626 h 415048"/>
                <a:gd name="connsiteX38" fmla="*/ 25476 w 657474"/>
                <a:gd name="connsiteY38" fmla="*/ 224001 h 415048"/>
                <a:gd name="connsiteX39" fmla="*/ 117 w 657474"/>
                <a:gd name="connsiteY39" fmla="*/ 199867 h 415048"/>
                <a:gd name="connsiteX40" fmla="*/ 27882 w 657474"/>
                <a:gd name="connsiteY40" fmla="*/ 174700 h 415048"/>
                <a:gd name="connsiteX41" fmla="*/ 54117 w 657474"/>
                <a:gd name="connsiteY41" fmla="*/ 128456 h 415048"/>
                <a:gd name="connsiteX42" fmla="*/ 50499 w 657474"/>
                <a:gd name="connsiteY42" fmla="*/ 45602 h 415048"/>
                <a:gd name="connsiteX43" fmla="*/ 58641 w 657474"/>
                <a:gd name="connsiteY43" fmla="*/ 0 h 415048"/>
                <a:gd name="connsiteX0" fmla="*/ 58641 w 653922"/>
                <a:gd name="connsiteY0" fmla="*/ 0 h 415048"/>
                <a:gd name="connsiteX1" fmla="*/ 92114 w 653922"/>
                <a:gd name="connsiteY1" fmla="*/ 5781 h 415048"/>
                <a:gd name="connsiteX2" fmla="*/ 121064 w 653922"/>
                <a:gd name="connsiteY2" fmla="*/ 7708 h 415048"/>
                <a:gd name="connsiteX3" fmla="*/ 180773 w 653922"/>
                <a:gd name="connsiteY3" fmla="*/ 57805 h 415048"/>
                <a:gd name="connsiteX4" fmla="*/ 225103 w 653922"/>
                <a:gd name="connsiteY4" fmla="*/ 77716 h 415048"/>
                <a:gd name="connsiteX5" fmla="*/ 274860 w 653922"/>
                <a:gd name="connsiteY5" fmla="*/ 41106 h 415048"/>
                <a:gd name="connsiteX6" fmla="*/ 302001 w 653922"/>
                <a:gd name="connsiteY6" fmla="*/ 51382 h 415048"/>
                <a:gd name="connsiteX7" fmla="*/ 339093 w 653922"/>
                <a:gd name="connsiteY7" fmla="*/ 75147 h 415048"/>
                <a:gd name="connsiteX8" fmla="*/ 391564 w 653922"/>
                <a:gd name="connsiteY8" fmla="*/ 81569 h 415048"/>
                <a:gd name="connsiteX9" fmla="*/ 431370 w 653922"/>
                <a:gd name="connsiteY9" fmla="*/ 110472 h 415048"/>
                <a:gd name="connsiteX10" fmla="*/ 448559 w 653922"/>
                <a:gd name="connsiteY10" fmla="*/ 116895 h 415048"/>
                <a:gd name="connsiteX11" fmla="*/ 483842 w 653922"/>
                <a:gd name="connsiteY11" fmla="*/ 120106 h 415048"/>
                <a:gd name="connsiteX12" fmla="*/ 510982 w 653922"/>
                <a:gd name="connsiteY12" fmla="*/ 150293 h 415048"/>
                <a:gd name="connsiteX13" fmla="*/ 530885 w 653922"/>
                <a:gd name="connsiteY13" fmla="*/ 137448 h 415048"/>
                <a:gd name="connsiteX14" fmla="*/ 554407 w 653922"/>
                <a:gd name="connsiteY14" fmla="*/ 120748 h 415048"/>
                <a:gd name="connsiteX15" fmla="*/ 585166 w 653922"/>
                <a:gd name="connsiteY15" fmla="*/ 118179 h 415048"/>
                <a:gd name="connsiteX16" fmla="*/ 611402 w 653922"/>
                <a:gd name="connsiteY16" fmla="*/ 120106 h 415048"/>
                <a:gd name="connsiteX17" fmla="*/ 646685 w 653922"/>
                <a:gd name="connsiteY17" fmla="*/ 159927 h 415048"/>
                <a:gd name="connsiteX18" fmla="*/ 653922 w 653922"/>
                <a:gd name="connsiteY18" fmla="*/ 159927 h 415048"/>
                <a:gd name="connsiteX19" fmla="*/ 647589 w 653922"/>
                <a:gd name="connsiteY19" fmla="*/ 188187 h 415048"/>
                <a:gd name="connsiteX20" fmla="*/ 605974 w 653922"/>
                <a:gd name="connsiteY20" fmla="*/ 215163 h 415048"/>
                <a:gd name="connsiteX21" fmla="*/ 588785 w 653922"/>
                <a:gd name="connsiteY21" fmla="*/ 271041 h 415048"/>
                <a:gd name="connsiteX22" fmla="*/ 624068 w 653922"/>
                <a:gd name="connsiteY22" fmla="*/ 310220 h 415048"/>
                <a:gd name="connsiteX23" fmla="*/ 640805 w 653922"/>
                <a:gd name="connsiteY23" fmla="*/ 329979 h 415048"/>
                <a:gd name="connsiteX24" fmla="*/ 620881 w 653922"/>
                <a:gd name="connsiteY24" fmla="*/ 351217 h 415048"/>
                <a:gd name="connsiteX25" fmla="*/ 578044 w 653922"/>
                <a:gd name="connsiteY25" fmla="*/ 349159 h 415048"/>
                <a:gd name="connsiteX26" fmla="*/ 537566 w 653922"/>
                <a:gd name="connsiteY26" fmla="*/ 352411 h 415048"/>
                <a:gd name="connsiteX27" fmla="*/ 504065 w 653922"/>
                <a:gd name="connsiteY27" fmla="*/ 336751 h 415048"/>
                <a:gd name="connsiteX28" fmla="*/ 459398 w 653922"/>
                <a:gd name="connsiteY28" fmla="*/ 328922 h 415048"/>
                <a:gd name="connsiteX29" fmla="*/ 392398 w 653922"/>
                <a:gd name="connsiteY29" fmla="*/ 352411 h 415048"/>
                <a:gd name="connsiteX30" fmla="*/ 358897 w 653922"/>
                <a:gd name="connsiteY30" fmla="*/ 407219 h 415048"/>
                <a:gd name="connsiteX31" fmla="*/ 303061 w 653922"/>
                <a:gd name="connsiteY31" fmla="*/ 415048 h 415048"/>
                <a:gd name="connsiteX32" fmla="*/ 258394 w 653922"/>
                <a:gd name="connsiteY32" fmla="*/ 368070 h 415048"/>
                <a:gd name="connsiteX33" fmla="*/ 247227 w 653922"/>
                <a:gd name="connsiteY33" fmla="*/ 344582 h 415048"/>
                <a:gd name="connsiteX34" fmla="*/ 180225 w 653922"/>
                <a:gd name="connsiteY34" fmla="*/ 321093 h 415048"/>
                <a:gd name="connsiteX35" fmla="*/ 157893 w 653922"/>
                <a:gd name="connsiteY35" fmla="*/ 297604 h 415048"/>
                <a:gd name="connsiteX36" fmla="*/ 102057 w 653922"/>
                <a:gd name="connsiteY36" fmla="*/ 266285 h 415048"/>
                <a:gd name="connsiteX37" fmla="*/ 68558 w 653922"/>
                <a:gd name="connsiteY37" fmla="*/ 250626 h 415048"/>
                <a:gd name="connsiteX38" fmla="*/ 25476 w 653922"/>
                <a:gd name="connsiteY38" fmla="*/ 224001 h 415048"/>
                <a:gd name="connsiteX39" fmla="*/ 117 w 653922"/>
                <a:gd name="connsiteY39" fmla="*/ 199867 h 415048"/>
                <a:gd name="connsiteX40" fmla="*/ 27882 w 653922"/>
                <a:gd name="connsiteY40" fmla="*/ 174700 h 415048"/>
                <a:gd name="connsiteX41" fmla="*/ 54117 w 653922"/>
                <a:gd name="connsiteY41" fmla="*/ 128456 h 415048"/>
                <a:gd name="connsiteX42" fmla="*/ 50499 w 653922"/>
                <a:gd name="connsiteY42" fmla="*/ 45602 h 415048"/>
                <a:gd name="connsiteX43" fmla="*/ 58641 w 653922"/>
                <a:gd name="connsiteY43" fmla="*/ 0 h 415048"/>
                <a:gd name="connsiteX0" fmla="*/ 58641 w 653922"/>
                <a:gd name="connsiteY0" fmla="*/ 0 h 415048"/>
                <a:gd name="connsiteX1" fmla="*/ 92114 w 653922"/>
                <a:gd name="connsiteY1" fmla="*/ 5781 h 415048"/>
                <a:gd name="connsiteX2" fmla="*/ 121064 w 653922"/>
                <a:gd name="connsiteY2" fmla="*/ 7708 h 415048"/>
                <a:gd name="connsiteX3" fmla="*/ 180773 w 653922"/>
                <a:gd name="connsiteY3" fmla="*/ 57805 h 415048"/>
                <a:gd name="connsiteX4" fmla="*/ 225103 w 653922"/>
                <a:gd name="connsiteY4" fmla="*/ 77716 h 415048"/>
                <a:gd name="connsiteX5" fmla="*/ 274860 w 653922"/>
                <a:gd name="connsiteY5" fmla="*/ 41106 h 415048"/>
                <a:gd name="connsiteX6" fmla="*/ 302001 w 653922"/>
                <a:gd name="connsiteY6" fmla="*/ 51382 h 415048"/>
                <a:gd name="connsiteX7" fmla="*/ 339093 w 653922"/>
                <a:gd name="connsiteY7" fmla="*/ 75147 h 415048"/>
                <a:gd name="connsiteX8" fmla="*/ 391564 w 653922"/>
                <a:gd name="connsiteY8" fmla="*/ 81569 h 415048"/>
                <a:gd name="connsiteX9" fmla="*/ 431370 w 653922"/>
                <a:gd name="connsiteY9" fmla="*/ 110472 h 415048"/>
                <a:gd name="connsiteX10" fmla="*/ 448559 w 653922"/>
                <a:gd name="connsiteY10" fmla="*/ 116895 h 415048"/>
                <a:gd name="connsiteX11" fmla="*/ 483842 w 653922"/>
                <a:gd name="connsiteY11" fmla="*/ 120106 h 415048"/>
                <a:gd name="connsiteX12" fmla="*/ 510982 w 653922"/>
                <a:gd name="connsiteY12" fmla="*/ 150293 h 415048"/>
                <a:gd name="connsiteX13" fmla="*/ 530885 w 653922"/>
                <a:gd name="connsiteY13" fmla="*/ 137448 h 415048"/>
                <a:gd name="connsiteX14" fmla="*/ 554407 w 653922"/>
                <a:gd name="connsiteY14" fmla="*/ 120748 h 415048"/>
                <a:gd name="connsiteX15" fmla="*/ 585166 w 653922"/>
                <a:gd name="connsiteY15" fmla="*/ 118179 h 415048"/>
                <a:gd name="connsiteX16" fmla="*/ 611402 w 653922"/>
                <a:gd name="connsiteY16" fmla="*/ 120106 h 415048"/>
                <a:gd name="connsiteX17" fmla="*/ 646685 w 653922"/>
                <a:gd name="connsiteY17" fmla="*/ 159927 h 415048"/>
                <a:gd name="connsiteX18" fmla="*/ 653922 w 653922"/>
                <a:gd name="connsiteY18" fmla="*/ 159927 h 415048"/>
                <a:gd name="connsiteX19" fmla="*/ 647589 w 653922"/>
                <a:gd name="connsiteY19" fmla="*/ 188187 h 415048"/>
                <a:gd name="connsiteX20" fmla="*/ 605974 w 653922"/>
                <a:gd name="connsiteY20" fmla="*/ 215163 h 415048"/>
                <a:gd name="connsiteX21" fmla="*/ 588785 w 653922"/>
                <a:gd name="connsiteY21" fmla="*/ 271041 h 415048"/>
                <a:gd name="connsiteX22" fmla="*/ 624068 w 653922"/>
                <a:gd name="connsiteY22" fmla="*/ 310220 h 415048"/>
                <a:gd name="connsiteX23" fmla="*/ 640805 w 653922"/>
                <a:gd name="connsiteY23" fmla="*/ 329979 h 415048"/>
                <a:gd name="connsiteX24" fmla="*/ 606594 w 653922"/>
                <a:gd name="connsiteY24" fmla="*/ 341692 h 415048"/>
                <a:gd name="connsiteX25" fmla="*/ 578044 w 653922"/>
                <a:gd name="connsiteY25" fmla="*/ 349159 h 415048"/>
                <a:gd name="connsiteX26" fmla="*/ 537566 w 653922"/>
                <a:gd name="connsiteY26" fmla="*/ 352411 h 415048"/>
                <a:gd name="connsiteX27" fmla="*/ 504065 w 653922"/>
                <a:gd name="connsiteY27" fmla="*/ 336751 h 415048"/>
                <a:gd name="connsiteX28" fmla="*/ 459398 w 653922"/>
                <a:gd name="connsiteY28" fmla="*/ 328922 h 415048"/>
                <a:gd name="connsiteX29" fmla="*/ 392398 w 653922"/>
                <a:gd name="connsiteY29" fmla="*/ 352411 h 415048"/>
                <a:gd name="connsiteX30" fmla="*/ 358897 w 653922"/>
                <a:gd name="connsiteY30" fmla="*/ 407219 h 415048"/>
                <a:gd name="connsiteX31" fmla="*/ 303061 w 653922"/>
                <a:gd name="connsiteY31" fmla="*/ 415048 h 415048"/>
                <a:gd name="connsiteX32" fmla="*/ 258394 w 653922"/>
                <a:gd name="connsiteY32" fmla="*/ 368070 h 415048"/>
                <a:gd name="connsiteX33" fmla="*/ 247227 w 653922"/>
                <a:gd name="connsiteY33" fmla="*/ 344582 h 415048"/>
                <a:gd name="connsiteX34" fmla="*/ 180225 w 653922"/>
                <a:gd name="connsiteY34" fmla="*/ 321093 h 415048"/>
                <a:gd name="connsiteX35" fmla="*/ 157893 w 653922"/>
                <a:gd name="connsiteY35" fmla="*/ 297604 h 415048"/>
                <a:gd name="connsiteX36" fmla="*/ 102057 w 653922"/>
                <a:gd name="connsiteY36" fmla="*/ 266285 h 415048"/>
                <a:gd name="connsiteX37" fmla="*/ 68558 w 653922"/>
                <a:gd name="connsiteY37" fmla="*/ 250626 h 415048"/>
                <a:gd name="connsiteX38" fmla="*/ 25476 w 653922"/>
                <a:gd name="connsiteY38" fmla="*/ 224001 h 415048"/>
                <a:gd name="connsiteX39" fmla="*/ 117 w 653922"/>
                <a:gd name="connsiteY39" fmla="*/ 199867 h 415048"/>
                <a:gd name="connsiteX40" fmla="*/ 27882 w 653922"/>
                <a:gd name="connsiteY40" fmla="*/ 174700 h 415048"/>
                <a:gd name="connsiteX41" fmla="*/ 54117 w 653922"/>
                <a:gd name="connsiteY41" fmla="*/ 128456 h 415048"/>
                <a:gd name="connsiteX42" fmla="*/ 50499 w 653922"/>
                <a:gd name="connsiteY42" fmla="*/ 45602 h 415048"/>
                <a:gd name="connsiteX43" fmla="*/ 58641 w 653922"/>
                <a:gd name="connsiteY43" fmla="*/ 0 h 415048"/>
                <a:gd name="connsiteX0" fmla="*/ 58641 w 653922"/>
                <a:gd name="connsiteY0" fmla="*/ 0 h 415048"/>
                <a:gd name="connsiteX1" fmla="*/ 92114 w 653922"/>
                <a:gd name="connsiteY1" fmla="*/ 5781 h 415048"/>
                <a:gd name="connsiteX2" fmla="*/ 121064 w 653922"/>
                <a:gd name="connsiteY2" fmla="*/ 7708 h 415048"/>
                <a:gd name="connsiteX3" fmla="*/ 180773 w 653922"/>
                <a:gd name="connsiteY3" fmla="*/ 57805 h 415048"/>
                <a:gd name="connsiteX4" fmla="*/ 225103 w 653922"/>
                <a:gd name="connsiteY4" fmla="*/ 77716 h 415048"/>
                <a:gd name="connsiteX5" fmla="*/ 274860 w 653922"/>
                <a:gd name="connsiteY5" fmla="*/ 41106 h 415048"/>
                <a:gd name="connsiteX6" fmla="*/ 302001 w 653922"/>
                <a:gd name="connsiteY6" fmla="*/ 51382 h 415048"/>
                <a:gd name="connsiteX7" fmla="*/ 339093 w 653922"/>
                <a:gd name="connsiteY7" fmla="*/ 75147 h 415048"/>
                <a:gd name="connsiteX8" fmla="*/ 391564 w 653922"/>
                <a:gd name="connsiteY8" fmla="*/ 81569 h 415048"/>
                <a:gd name="connsiteX9" fmla="*/ 431370 w 653922"/>
                <a:gd name="connsiteY9" fmla="*/ 110472 h 415048"/>
                <a:gd name="connsiteX10" fmla="*/ 448559 w 653922"/>
                <a:gd name="connsiteY10" fmla="*/ 116895 h 415048"/>
                <a:gd name="connsiteX11" fmla="*/ 483842 w 653922"/>
                <a:gd name="connsiteY11" fmla="*/ 120106 h 415048"/>
                <a:gd name="connsiteX12" fmla="*/ 510982 w 653922"/>
                <a:gd name="connsiteY12" fmla="*/ 150293 h 415048"/>
                <a:gd name="connsiteX13" fmla="*/ 530885 w 653922"/>
                <a:gd name="connsiteY13" fmla="*/ 137448 h 415048"/>
                <a:gd name="connsiteX14" fmla="*/ 554407 w 653922"/>
                <a:gd name="connsiteY14" fmla="*/ 120748 h 415048"/>
                <a:gd name="connsiteX15" fmla="*/ 585166 w 653922"/>
                <a:gd name="connsiteY15" fmla="*/ 118179 h 415048"/>
                <a:gd name="connsiteX16" fmla="*/ 611402 w 653922"/>
                <a:gd name="connsiteY16" fmla="*/ 120106 h 415048"/>
                <a:gd name="connsiteX17" fmla="*/ 646685 w 653922"/>
                <a:gd name="connsiteY17" fmla="*/ 159927 h 415048"/>
                <a:gd name="connsiteX18" fmla="*/ 653922 w 653922"/>
                <a:gd name="connsiteY18" fmla="*/ 159927 h 415048"/>
                <a:gd name="connsiteX19" fmla="*/ 647589 w 653922"/>
                <a:gd name="connsiteY19" fmla="*/ 188187 h 415048"/>
                <a:gd name="connsiteX20" fmla="*/ 605974 w 653922"/>
                <a:gd name="connsiteY20" fmla="*/ 215163 h 415048"/>
                <a:gd name="connsiteX21" fmla="*/ 588785 w 653922"/>
                <a:gd name="connsiteY21" fmla="*/ 271041 h 415048"/>
                <a:gd name="connsiteX22" fmla="*/ 624068 w 653922"/>
                <a:gd name="connsiteY22" fmla="*/ 310220 h 415048"/>
                <a:gd name="connsiteX23" fmla="*/ 628899 w 653922"/>
                <a:gd name="connsiteY23" fmla="*/ 322836 h 415048"/>
                <a:gd name="connsiteX24" fmla="*/ 606594 w 653922"/>
                <a:gd name="connsiteY24" fmla="*/ 341692 h 415048"/>
                <a:gd name="connsiteX25" fmla="*/ 578044 w 653922"/>
                <a:gd name="connsiteY25" fmla="*/ 349159 h 415048"/>
                <a:gd name="connsiteX26" fmla="*/ 537566 w 653922"/>
                <a:gd name="connsiteY26" fmla="*/ 352411 h 415048"/>
                <a:gd name="connsiteX27" fmla="*/ 504065 w 653922"/>
                <a:gd name="connsiteY27" fmla="*/ 336751 h 415048"/>
                <a:gd name="connsiteX28" fmla="*/ 459398 w 653922"/>
                <a:gd name="connsiteY28" fmla="*/ 328922 h 415048"/>
                <a:gd name="connsiteX29" fmla="*/ 392398 w 653922"/>
                <a:gd name="connsiteY29" fmla="*/ 352411 h 415048"/>
                <a:gd name="connsiteX30" fmla="*/ 358897 w 653922"/>
                <a:gd name="connsiteY30" fmla="*/ 407219 h 415048"/>
                <a:gd name="connsiteX31" fmla="*/ 303061 w 653922"/>
                <a:gd name="connsiteY31" fmla="*/ 415048 h 415048"/>
                <a:gd name="connsiteX32" fmla="*/ 258394 w 653922"/>
                <a:gd name="connsiteY32" fmla="*/ 368070 h 415048"/>
                <a:gd name="connsiteX33" fmla="*/ 247227 w 653922"/>
                <a:gd name="connsiteY33" fmla="*/ 344582 h 415048"/>
                <a:gd name="connsiteX34" fmla="*/ 180225 w 653922"/>
                <a:gd name="connsiteY34" fmla="*/ 321093 h 415048"/>
                <a:gd name="connsiteX35" fmla="*/ 157893 w 653922"/>
                <a:gd name="connsiteY35" fmla="*/ 297604 h 415048"/>
                <a:gd name="connsiteX36" fmla="*/ 102057 w 653922"/>
                <a:gd name="connsiteY36" fmla="*/ 266285 h 415048"/>
                <a:gd name="connsiteX37" fmla="*/ 68558 w 653922"/>
                <a:gd name="connsiteY37" fmla="*/ 250626 h 415048"/>
                <a:gd name="connsiteX38" fmla="*/ 25476 w 653922"/>
                <a:gd name="connsiteY38" fmla="*/ 224001 h 415048"/>
                <a:gd name="connsiteX39" fmla="*/ 117 w 653922"/>
                <a:gd name="connsiteY39" fmla="*/ 199867 h 415048"/>
                <a:gd name="connsiteX40" fmla="*/ 27882 w 653922"/>
                <a:gd name="connsiteY40" fmla="*/ 174700 h 415048"/>
                <a:gd name="connsiteX41" fmla="*/ 54117 w 653922"/>
                <a:gd name="connsiteY41" fmla="*/ 128456 h 415048"/>
                <a:gd name="connsiteX42" fmla="*/ 50499 w 653922"/>
                <a:gd name="connsiteY42" fmla="*/ 45602 h 415048"/>
                <a:gd name="connsiteX43" fmla="*/ 58641 w 653922"/>
                <a:gd name="connsiteY43" fmla="*/ 0 h 415048"/>
                <a:gd name="connsiteX0" fmla="*/ 53906 w 649187"/>
                <a:gd name="connsiteY0" fmla="*/ 0 h 415048"/>
                <a:gd name="connsiteX1" fmla="*/ 87379 w 649187"/>
                <a:gd name="connsiteY1" fmla="*/ 5781 h 415048"/>
                <a:gd name="connsiteX2" fmla="*/ 116329 w 649187"/>
                <a:gd name="connsiteY2" fmla="*/ 7708 h 415048"/>
                <a:gd name="connsiteX3" fmla="*/ 176038 w 649187"/>
                <a:gd name="connsiteY3" fmla="*/ 57805 h 415048"/>
                <a:gd name="connsiteX4" fmla="*/ 220368 w 649187"/>
                <a:gd name="connsiteY4" fmla="*/ 77716 h 415048"/>
                <a:gd name="connsiteX5" fmla="*/ 270125 w 649187"/>
                <a:gd name="connsiteY5" fmla="*/ 41106 h 415048"/>
                <a:gd name="connsiteX6" fmla="*/ 297266 w 649187"/>
                <a:gd name="connsiteY6" fmla="*/ 51382 h 415048"/>
                <a:gd name="connsiteX7" fmla="*/ 334358 w 649187"/>
                <a:gd name="connsiteY7" fmla="*/ 75147 h 415048"/>
                <a:gd name="connsiteX8" fmla="*/ 386829 w 649187"/>
                <a:gd name="connsiteY8" fmla="*/ 81569 h 415048"/>
                <a:gd name="connsiteX9" fmla="*/ 426635 w 649187"/>
                <a:gd name="connsiteY9" fmla="*/ 110472 h 415048"/>
                <a:gd name="connsiteX10" fmla="*/ 443824 w 649187"/>
                <a:gd name="connsiteY10" fmla="*/ 116895 h 415048"/>
                <a:gd name="connsiteX11" fmla="*/ 479107 w 649187"/>
                <a:gd name="connsiteY11" fmla="*/ 120106 h 415048"/>
                <a:gd name="connsiteX12" fmla="*/ 506247 w 649187"/>
                <a:gd name="connsiteY12" fmla="*/ 150293 h 415048"/>
                <a:gd name="connsiteX13" fmla="*/ 526150 w 649187"/>
                <a:gd name="connsiteY13" fmla="*/ 137448 h 415048"/>
                <a:gd name="connsiteX14" fmla="*/ 549672 w 649187"/>
                <a:gd name="connsiteY14" fmla="*/ 120748 h 415048"/>
                <a:gd name="connsiteX15" fmla="*/ 580431 w 649187"/>
                <a:gd name="connsiteY15" fmla="*/ 118179 h 415048"/>
                <a:gd name="connsiteX16" fmla="*/ 606667 w 649187"/>
                <a:gd name="connsiteY16" fmla="*/ 120106 h 415048"/>
                <a:gd name="connsiteX17" fmla="*/ 641950 w 649187"/>
                <a:gd name="connsiteY17" fmla="*/ 159927 h 415048"/>
                <a:gd name="connsiteX18" fmla="*/ 649187 w 649187"/>
                <a:gd name="connsiteY18" fmla="*/ 159927 h 415048"/>
                <a:gd name="connsiteX19" fmla="*/ 642854 w 649187"/>
                <a:gd name="connsiteY19" fmla="*/ 188187 h 415048"/>
                <a:gd name="connsiteX20" fmla="*/ 601239 w 649187"/>
                <a:gd name="connsiteY20" fmla="*/ 215163 h 415048"/>
                <a:gd name="connsiteX21" fmla="*/ 584050 w 649187"/>
                <a:gd name="connsiteY21" fmla="*/ 271041 h 415048"/>
                <a:gd name="connsiteX22" fmla="*/ 619333 w 649187"/>
                <a:gd name="connsiteY22" fmla="*/ 310220 h 415048"/>
                <a:gd name="connsiteX23" fmla="*/ 624164 w 649187"/>
                <a:gd name="connsiteY23" fmla="*/ 322836 h 415048"/>
                <a:gd name="connsiteX24" fmla="*/ 601859 w 649187"/>
                <a:gd name="connsiteY24" fmla="*/ 341692 h 415048"/>
                <a:gd name="connsiteX25" fmla="*/ 573309 w 649187"/>
                <a:gd name="connsiteY25" fmla="*/ 349159 h 415048"/>
                <a:gd name="connsiteX26" fmla="*/ 532831 w 649187"/>
                <a:gd name="connsiteY26" fmla="*/ 352411 h 415048"/>
                <a:gd name="connsiteX27" fmla="*/ 499330 w 649187"/>
                <a:gd name="connsiteY27" fmla="*/ 336751 h 415048"/>
                <a:gd name="connsiteX28" fmla="*/ 454663 w 649187"/>
                <a:gd name="connsiteY28" fmla="*/ 328922 h 415048"/>
                <a:gd name="connsiteX29" fmla="*/ 387663 w 649187"/>
                <a:gd name="connsiteY29" fmla="*/ 352411 h 415048"/>
                <a:gd name="connsiteX30" fmla="*/ 354162 w 649187"/>
                <a:gd name="connsiteY30" fmla="*/ 407219 h 415048"/>
                <a:gd name="connsiteX31" fmla="*/ 298326 w 649187"/>
                <a:gd name="connsiteY31" fmla="*/ 415048 h 415048"/>
                <a:gd name="connsiteX32" fmla="*/ 253659 w 649187"/>
                <a:gd name="connsiteY32" fmla="*/ 368070 h 415048"/>
                <a:gd name="connsiteX33" fmla="*/ 242492 w 649187"/>
                <a:gd name="connsiteY33" fmla="*/ 344582 h 415048"/>
                <a:gd name="connsiteX34" fmla="*/ 175490 w 649187"/>
                <a:gd name="connsiteY34" fmla="*/ 321093 h 415048"/>
                <a:gd name="connsiteX35" fmla="*/ 153158 w 649187"/>
                <a:gd name="connsiteY35" fmla="*/ 297604 h 415048"/>
                <a:gd name="connsiteX36" fmla="*/ 97322 w 649187"/>
                <a:gd name="connsiteY36" fmla="*/ 266285 h 415048"/>
                <a:gd name="connsiteX37" fmla="*/ 63823 w 649187"/>
                <a:gd name="connsiteY37" fmla="*/ 250626 h 415048"/>
                <a:gd name="connsiteX38" fmla="*/ 20741 w 649187"/>
                <a:gd name="connsiteY38" fmla="*/ 224001 h 415048"/>
                <a:gd name="connsiteX39" fmla="*/ 144 w 649187"/>
                <a:gd name="connsiteY39" fmla="*/ 204630 h 415048"/>
                <a:gd name="connsiteX40" fmla="*/ 23147 w 649187"/>
                <a:gd name="connsiteY40" fmla="*/ 174700 h 415048"/>
                <a:gd name="connsiteX41" fmla="*/ 49382 w 649187"/>
                <a:gd name="connsiteY41" fmla="*/ 128456 h 415048"/>
                <a:gd name="connsiteX42" fmla="*/ 45764 w 649187"/>
                <a:gd name="connsiteY42" fmla="*/ 45602 h 415048"/>
                <a:gd name="connsiteX43" fmla="*/ 53906 w 649187"/>
                <a:gd name="connsiteY43" fmla="*/ 0 h 415048"/>
                <a:gd name="connsiteX0" fmla="*/ 63386 w 658667"/>
                <a:gd name="connsiteY0" fmla="*/ 0 h 415048"/>
                <a:gd name="connsiteX1" fmla="*/ 96859 w 658667"/>
                <a:gd name="connsiteY1" fmla="*/ 5781 h 415048"/>
                <a:gd name="connsiteX2" fmla="*/ 125809 w 658667"/>
                <a:gd name="connsiteY2" fmla="*/ 7708 h 415048"/>
                <a:gd name="connsiteX3" fmla="*/ 185518 w 658667"/>
                <a:gd name="connsiteY3" fmla="*/ 57805 h 415048"/>
                <a:gd name="connsiteX4" fmla="*/ 229848 w 658667"/>
                <a:gd name="connsiteY4" fmla="*/ 77716 h 415048"/>
                <a:gd name="connsiteX5" fmla="*/ 279605 w 658667"/>
                <a:gd name="connsiteY5" fmla="*/ 41106 h 415048"/>
                <a:gd name="connsiteX6" fmla="*/ 306746 w 658667"/>
                <a:gd name="connsiteY6" fmla="*/ 51382 h 415048"/>
                <a:gd name="connsiteX7" fmla="*/ 343838 w 658667"/>
                <a:gd name="connsiteY7" fmla="*/ 75147 h 415048"/>
                <a:gd name="connsiteX8" fmla="*/ 396309 w 658667"/>
                <a:gd name="connsiteY8" fmla="*/ 81569 h 415048"/>
                <a:gd name="connsiteX9" fmla="*/ 436115 w 658667"/>
                <a:gd name="connsiteY9" fmla="*/ 110472 h 415048"/>
                <a:gd name="connsiteX10" fmla="*/ 453304 w 658667"/>
                <a:gd name="connsiteY10" fmla="*/ 116895 h 415048"/>
                <a:gd name="connsiteX11" fmla="*/ 488587 w 658667"/>
                <a:gd name="connsiteY11" fmla="*/ 120106 h 415048"/>
                <a:gd name="connsiteX12" fmla="*/ 515727 w 658667"/>
                <a:gd name="connsiteY12" fmla="*/ 150293 h 415048"/>
                <a:gd name="connsiteX13" fmla="*/ 535630 w 658667"/>
                <a:gd name="connsiteY13" fmla="*/ 137448 h 415048"/>
                <a:gd name="connsiteX14" fmla="*/ 559152 w 658667"/>
                <a:gd name="connsiteY14" fmla="*/ 120748 h 415048"/>
                <a:gd name="connsiteX15" fmla="*/ 589911 w 658667"/>
                <a:gd name="connsiteY15" fmla="*/ 118179 h 415048"/>
                <a:gd name="connsiteX16" fmla="*/ 616147 w 658667"/>
                <a:gd name="connsiteY16" fmla="*/ 120106 h 415048"/>
                <a:gd name="connsiteX17" fmla="*/ 651430 w 658667"/>
                <a:gd name="connsiteY17" fmla="*/ 159927 h 415048"/>
                <a:gd name="connsiteX18" fmla="*/ 658667 w 658667"/>
                <a:gd name="connsiteY18" fmla="*/ 159927 h 415048"/>
                <a:gd name="connsiteX19" fmla="*/ 652334 w 658667"/>
                <a:gd name="connsiteY19" fmla="*/ 188187 h 415048"/>
                <a:gd name="connsiteX20" fmla="*/ 610719 w 658667"/>
                <a:gd name="connsiteY20" fmla="*/ 215163 h 415048"/>
                <a:gd name="connsiteX21" fmla="*/ 593530 w 658667"/>
                <a:gd name="connsiteY21" fmla="*/ 271041 h 415048"/>
                <a:gd name="connsiteX22" fmla="*/ 628813 w 658667"/>
                <a:gd name="connsiteY22" fmla="*/ 310220 h 415048"/>
                <a:gd name="connsiteX23" fmla="*/ 633644 w 658667"/>
                <a:gd name="connsiteY23" fmla="*/ 322836 h 415048"/>
                <a:gd name="connsiteX24" fmla="*/ 611339 w 658667"/>
                <a:gd name="connsiteY24" fmla="*/ 341692 h 415048"/>
                <a:gd name="connsiteX25" fmla="*/ 582789 w 658667"/>
                <a:gd name="connsiteY25" fmla="*/ 349159 h 415048"/>
                <a:gd name="connsiteX26" fmla="*/ 542311 w 658667"/>
                <a:gd name="connsiteY26" fmla="*/ 352411 h 415048"/>
                <a:gd name="connsiteX27" fmla="*/ 508810 w 658667"/>
                <a:gd name="connsiteY27" fmla="*/ 336751 h 415048"/>
                <a:gd name="connsiteX28" fmla="*/ 464143 w 658667"/>
                <a:gd name="connsiteY28" fmla="*/ 328922 h 415048"/>
                <a:gd name="connsiteX29" fmla="*/ 397143 w 658667"/>
                <a:gd name="connsiteY29" fmla="*/ 352411 h 415048"/>
                <a:gd name="connsiteX30" fmla="*/ 363642 w 658667"/>
                <a:gd name="connsiteY30" fmla="*/ 407219 h 415048"/>
                <a:gd name="connsiteX31" fmla="*/ 307806 w 658667"/>
                <a:gd name="connsiteY31" fmla="*/ 415048 h 415048"/>
                <a:gd name="connsiteX32" fmla="*/ 263139 w 658667"/>
                <a:gd name="connsiteY32" fmla="*/ 368070 h 415048"/>
                <a:gd name="connsiteX33" fmla="*/ 251972 w 658667"/>
                <a:gd name="connsiteY33" fmla="*/ 344582 h 415048"/>
                <a:gd name="connsiteX34" fmla="*/ 184970 w 658667"/>
                <a:gd name="connsiteY34" fmla="*/ 321093 h 415048"/>
                <a:gd name="connsiteX35" fmla="*/ 162638 w 658667"/>
                <a:gd name="connsiteY35" fmla="*/ 297604 h 415048"/>
                <a:gd name="connsiteX36" fmla="*/ 106802 w 658667"/>
                <a:gd name="connsiteY36" fmla="*/ 266285 h 415048"/>
                <a:gd name="connsiteX37" fmla="*/ 73303 w 658667"/>
                <a:gd name="connsiteY37" fmla="*/ 250626 h 415048"/>
                <a:gd name="connsiteX38" fmla="*/ 30221 w 658667"/>
                <a:gd name="connsiteY38" fmla="*/ 224001 h 415048"/>
                <a:gd name="connsiteX39" fmla="*/ 99 w 658667"/>
                <a:gd name="connsiteY39" fmla="*/ 197486 h 415048"/>
                <a:gd name="connsiteX40" fmla="*/ 32627 w 658667"/>
                <a:gd name="connsiteY40" fmla="*/ 174700 h 415048"/>
                <a:gd name="connsiteX41" fmla="*/ 58862 w 658667"/>
                <a:gd name="connsiteY41" fmla="*/ 128456 h 415048"/>
                <a:gd name="connsiteX42" fmla="*/ 55244 w 658667"/>
                <a:gd name="connsiteY42" fmla="*/ 45602 h 415048"/>
                <a:gd name="connsiteX43" fmla="*/ 63386 w 658667"/>
                <a:gd name="connsiteY43" fmla="*/ 0 h 415048"/>
                <a:gd name="connsiteX0" fmla="*/ 65176 w 660457"/>
                <a:gd name="connsiteY0" fmla="*/ 0 h 415048"/>
                <a:gd name="connsiteX1" fmla="*/ 98649 w 660457"/>
                <a:gd name="connsiteY1" fmla="*/ 5781 h 415048"/>
                <a:gd name="connsiteX2" fmla="*/ 127599 w 660457"/>
                <a:gd name="connsiteY2" fmla="*/ 7708 h 415048"/>
                <a:gd name="connsiteX3" fmla="*/ 187308 w 660457"/>
                <a:gd name="connsiteY3" fmla="*/ 57805 h 415048"/>
                <a:gd name="connsiteX4" fmla="*/ 231638 w 660457"/>
                <a:gd name="connsiteY4" fmla="*/ 77716 h 415048"/>
                <a:gd name="connsiteX5" fmla="*/ 281395 w 660457"/>
                <a:gd name="connsiteY5" fmla="*/ 41106 h 415048"/>
                <a:gd name="connsiteX6" fmla="*/ 308536 w 660457"/>
                <a:gd name="connsiteY6" fmla="*/ 51382 h 415048"/>
                <a:gd name="connsiteX7" fmla="*/ 345628 w 660457"/>
                <a:gd name="connsiteY7" fmla="*/ 75147 h 415048"/>
                <a:gd name="connsiteX8" fmla="*/ 398099 w 660457"/>
                <a:gd name="connsiteY8" fmla="*/ 81569 h 415048"/>
                <a:gd name="connsiteX9" fmla="*/ 437905 w 660457"/>
                <a:gd name="connsiteY9" fmla="*/ 110472 h 415048"/>
                <a:gd name="connsiteX10" fmla="*/ 455094 w 660457"/>
                <a:gd name="connsiteY10" fmla="*/ 116895 h 415048"/>
                <a:gd name="connsiteX11" fmla="*/ 490377 w 660457"/>
                <a:gd name="connsiteY11" fmla="*/ 120106 h 415048"/>
                <a:gd name="connsiteX12" fmla="*/ 517517 w 660457"/>
                <a:gd name="connsiteY12" fmla="*/ 150293 h 415048"/>
                <a:gd name="connsiteX13" fmla="*/ 537420 w 660457"/>
                <a:gd name="connsiteY13" fmla="*/ 137448 h 415048"/>
                <a:gd name="connsiteX14" fmla="*/ 560942 w 660457"/>
                <a:gd name="connsiteY14" fmla="*/ 120748 h 415048"/>
                <a:gd name="connsiteX15" fmla="*/ 591701 w 660457"/>
                <a:gd name="connsiteY15" fmla="*/ 118179 h 415048"/>
                <a:gd name="connsiteX16" fmla="*/ 617937 w 660457"/>
                <a:gd name="connsiteY16" fmla="*/ 120106 h 415048"/>
                <a:gd name="connsiteX17" fmla="*/ 653220 w 660457"/>
                <a:gd name="connsiteY17" fmla="*/ 159927 h 415048"/>
                <a:gd name="connsiteX18" fmla="*/ 660457 w 660457"/>
                <a:gd name="connsiteY18" fmla="*/ 159927 h 415048"/>
                <a:gd name="connsiteX19" fmla="*/ 654124 w 660457"/>
                <a:gd name="connsiteY19" fmla="*/ 188187 h 415048"/>
                <a:gd name="connsiteX20" fmla="*/ 612509 w 660457"/>
                <a:gd name="connsiteY20" fmla="*/ 215163 h 415048"/>
                <a:gd name="connsiteX21" fmla="*/ 595320 w 660457"/>
                <a:gd name="connsiteY21" fmla="*/ 271041 h 415048"/>
                <a:gd name="connsiteX22" fmla="*/ 630603 w 660457"/>
                <a:gd name="connsiteY22" fmla="*/ 310220 h 415048"/>
                <a:gd name="connsiteX23" fmla="*/ 635434 w 660457"/>
                <a:gd name="connsiteY23" fmla="*/ 322836 h 415048"/>
                <a:gd name="connsiteX24" fmla="*/ 613129 w 660457"/>
                <a:gd name="connsiteY24" fmla="*/ 341692 h 415048"/>
                <a:gd name="connsiteX25" fmla="*/ 584579 w 660457"/>
                <a:gd name="connsiteY25" fmla="*/ 349159 h 415048"/>
                <a:gd name="connsiteX26" fmla="*/ 544101 w 660457"/>
                <a:gd name="connsiteY26" fmla="*/ 352411 h 415048"/>
                <a:gd name="connsiteX27" fmla="*/ 510600 w 660457"/>
                <a:gd name="connsiteY27" fmla="*/ 336751 h 415048"/>
                <a:gd name="connsiteX28" fmla="*/ 465933 w 660457"/>
                <a:gd name="connsiteY28" fmla="*/ 328922 h 415048"/>
                <a:gd name="connsiteX29" fmla="*/ 398933 w 660457"/>
                <a:gd name="connsiteY29" fmla="*/ 352411 h 415048"/>
                <a:gd name="connsiteX30" fmla="*/ 365432 w 660457"/>
                <a:gd name="connsiteY30" fmla="*/ 407219 h 415048"/>
                <a:gd name="connsiteX31" fmla="*/ 309596 w 660457"/>
                <a:gd name="connsiteY31" fmla="*/ 415048 h 415048"/>
                <a:gd name="connsiteX32" fmla="*/ 264929 w 660457"/>
                <a:gd name="connsiteY32" fmla="*/ 368070 h 415048"/>
                <a:gd name="connsiteX33" fmla="*/ 253762 w 660457"/>
                <a:gd name="connsiteY33" fmla="*/ 344582 h 415048"/>
                <a:gd name="connsiteX34" fmla="*/ 186760 w 660457"/>
                <a:gd name="connsiteY34" fmla="*/ 321093 h 415048"/>
                <a:gd name="connsiteX35" fmla="*/ 164428 w 660457"/>
                <a:gd name="connsiteY35" fmla="*/ 297604 h 415048"/>
                <a:gd name="connsiteX36" fmla="*/ 108592 w 660457"/>
                <a:gd name="connsiteY36" fmla="*/ 266285 h 415048"/>
                <a:gd name="connsiteX37" fmla="*/ 75093 w 660457"/>
                <a:gd name="connsiteY37" fmla="*/ 250626 h 415048"/>
                <a:gd name="connsiteX38" fmla="*/ 32011 w 660457"/>
                <a:gd name="connsiteY38" fmla="*/ 224001 h 415048"/>
                <a:gd name="connsiteX39" fmla="*/ 1889 w 660457"/>
                <a:gd name="connsiteY39" fmla="*/ 197486 h 415048"/>
                <a:gd name="connsiteX40" fmla="*/ 34417 w 660457"/>
                <a:gd name="connsiteY40" fmla="*/ 174700 h 415048"/>
                <a:gd name="connsiteX41" fmla="*/ 60652 w 660457"/>
                <a:gd name="connsiteY41" fmla="*/ 128456 h 415048"/>
                <a:gd name="connsiteX42" fmla="*/ 57034 w 660457"/>
                <a:gd name="connsiteY42" fmla="*/ 45602 h 415048"/>
                <a:gd name="connsiteX43" fmla="*/ 65176 w 660457"/>
                <a:gd name="connsiteY43" fmla="*/ 0 h 415048"/>
                <a:gd name="connsiteX0" fmla="*/ 67468 w 662749"/>
                <a:gd name="connsiteY0" fmla="*/ 0 h 415048"/>
                <a:gd name="connsiteX1" fmla="*/ 100941 w 662749"/>
                <a:gd name="connsiteY1" fmla="*/ 5781 h 415048"/>
                <a:gd name="connsiteX2" fmla="*/ 129891 w 662749"/>
                <a:gd name="connsiteY2" fmla="*/ 7708 h 415048"/>
                <a:gd name="connsiteX3" fmla="*/ 189600 w 662749"/>
                <a:gd name="connsiteY3" fmla="*/ 57805 h 415048"/>
                <a:gd name="connsiteX4" fmla="*/ 233930 w 662749"/>
                <a:gd name="connsiteY4" fmla="*/ 77716 h 415048"/>
                <a:gd name="connsiteX5" fmla="*/ 283687 w 662749"/>
                <a:gd name="connsiteY5" fmla="*/ 41106 h 415048"/>
                <a:gd name="connsiteX6" fmla="*/ 310828 w 662749"/>
                <a:gd name="connsiteY6" fmla="*/ 51382 h 415048"/>
                <a:gd name="connsiteX7" fmla="*/ 347920 w 662749"/>
                <a:gd name="connsiteY7" fmla="*/ 75147 h 415048"/>
                <a:gd name="connsiteX8" fmla="*/ 400391 w 662749"/>
                <a:gd name="connsiteY8" fmla="*/ 81569 h 415048"/>
                <a:gd name="connsiteX9" fmla="*/ 440197 w 662749"/>
                <a:gd name="connsiteY9" fmla="*/ 110472 h 415048"/>
                <a:gd name="connsiteX10" fmla="*/ 457386 w 662749"/>
                <a:gd name="connsiteY10" fmla="*/ 116895 h 415048"/>
                <a:gd name="connsiteX11" fmla="*/ 492669 w 662749"/>
                <a:gd name="connsiteY11" fmla="*/ 120106 h 415048"/>
                <a:gd name="connsiteX12" fmla="*/ 519809 w 662749"/>
                <a:gd name="connsiteY12" fmla="*/ 150293 h 415048"/>
                <a:gd name="connsiteX13" fmla="*/ 539712 w 662749"/>
                <a:gd name="connsiteY13" fmla="*/ 137448 h 415048"/>
                <a:gd name="connsiteX14" fmla="*/ 563234 w 662749"/>
                <a:gd name="connsiteY14" fmla="*/ 120748 h 415048"/>
                <a:gd name="connsiteX15" fmla="*/ 593993 w 662749"/>
                <a:gd name="connsiteY15" fmla="*/ 118179 h 415048"/>
                <a:gd name="connsiteX16" fmla="*/ 620229 w 662749"/>
                <a:gd name="connsiteY16" fmla="*/ 120106 h 415048"/>
                <a:gd name="connsiteX17" fmla="*/ 655512 w 662749"/>
                <a:gd name="connsiteY17" fmla="*/ 159927 h 415048"/>
                <a:gd name="connsiteX18" fmla="*/ 662749 w 662749"/>
                <a:gd name="connsiteY18" fmla="*/ 159927 h 415048"/>
                <a:gd name="connsiteX19" fmla="*/ 656416 w 662749"/>
                <a:gd name="connsiteY19" fmla="*/ 188187 h 415048"/>
                <a:gd name="connsiteX20" fmla="*/ 614801 w 662749"/>
                <a:gd name="connsiteY20" fmla="*/ 215163 h 415048"/>
                <a:gd name="connsiteX21" fmla="*/ 597612 w 662749"/>
                <a:gd name="connsiteY21" fmla="*/ 271041 h 415048"/>
                <a:gd name="connsiteX22" fmla="*/ 632895 w 662749"/>
                <a:gd name="connsiteY22" fmla="*/ 310220 h 415048"/>
                <a:gd name="connsiteX23" fmla="*/ 637726 w 662749"/>
                <a:gd name="connsiteY23" fmla="*/ 322836 h 415048"/>
                <a:gd name="connsiteX24" fmla="*/ 615421 w 662749"/>
                <a:gd name="connsiteY24" fmla="*/ 341692 h 415048"/>
                <a:gd name="connsiteX25" fmla="*/ 586871 w 662749"/>
                <a:gd name="connsiteY25" fmla="*/ 349159 h 415048"/>
                <a:gd name="connsiteX26" fmla="*/ 546393 w 662749"/>
                <a:gd name="connsiteY26" fmla="*/ 352411 h 415048"/>
                <a:gd name="connsiteX27" fmla="*/ 512892 w 662749"/>
                <a:gd name="connsiteY27" fmla="*/ 336751 h 415048"/>
                <a:gd name="connsiteX28" fmla="*/ 468225 w 662749"/>
                <a:gd name="connsiteY28" fmla="*/ 328922 h 415048"/>
                <a:gd name="connsiteX29" fmla="*/ 401225 w 662749"/>
                <a:gd name="connsiteY29" fmla="*/ 352411 h 415048"/>
                <a:gd name="connsiteX30" fmla="*/ 367724 w 662749"/>
                <a:gd name="connsiteY30" fmla="*/ 407219 h 415048"/>
                <a:gd name="connsiteX31" fmla="*/ 311888 w 662749"/>
                <a:gd name="connsiteY31" fmla="*/ 415048 h 415048"/>
                <a:gd name="connsiteX32" fmla="*/ 267221 w 662749"/>
                <a:gd name="connsiteY32" fmla="*/ 368070 h 415048"/>
                <a:gd name="connsiteX33" fmla="*/ 256054 w 662749"/>
                <a:gd name="connsiteY33" fmla="*/ 344582 h 415048"/>
                <a:gd name="connsiteX34" fmla="*/ 189052 w 662749"/>
                <a:gd name="connsiteY34" fmla="*/ 321093 h 415048"/>
                <a:gd name="connsiteX35" fmla="*/ 166720 w 662749"/>
                <a:gd name="connsiteY35" fmla="*/ 297604 h 415048"/>
                <a:gd name="connsiteX36" fmla="*/ 110884 w 662749"/>
                <a:gd name="connsiteY36" fmla="*/ 266285 h 415048"/>
                <a:gd name="connsiteX37" fmla="*/ 77385 w 662749"/>
                <a:gd name="connsiteY37" fmla="*/ 250626 h 415048"/>
                <a:gd name="connsiteX38" fmla="*/ 34303 w 662749"/>
                <a:gd name="connsiteY38" fmla="*/ 224001 h 415048"/>
                <a:gd name="connsiteX39" fmla="*/ 1800 w 662749"/>
                <a:gd name="connsiteY39" fmla="*/ 199867 h 415048"/>
                <a:gd name="connsiteX40" fmla="*/ 36709 w 662749"/>
                <a:gd name="connsiteY40" fmla="*/ 174700 h 415048"/>
                <a:gd name="connsiteX41" fmla="*/ 62944 w 662749"/>
                <a:gd name="connsiteY41" fmla="*/ 128456 h 415048"/>
                <a:gd name="connsiteX42" fmla="*/ 59326 w 662749"/>
                <a:gd name="connsiteY42" fmla="*/ 45602 h 415048"/>
                <a:gd name="connsiteX43" fmla="*/ 67468 w 662749"/>
                <a:gd name="connsiteY43" fmla="*/ 0 h 415048"/>
                <a:gd name="connsiteX0" fmla="*/ 65676 w 660957"/>
                <a:gd name="connsiteY0" fmla="*/ 0 h 415048"/>
                <a:gd name="connsiteX1" fmla="*/ 99149 w 660957"/>
                <a:gd name="connsiteY1" fmla="*/ 5781 h 415048"/>
                <a:gd name="connsiteX2" fmla="*/ 128099 w 660957"/>
                <a:gd name="connsiteY2" fmla="*/ 7708 h 415048"/>
                <a:gd name="connsiteX3" fmla="*/ 187808 w 660957"/>
                <a:gd name="connsiteY3" fmla="*/ 57805 h 415048"/>
                <a:gd name="connsiteX4" fmla="*/ 232138 w 660957"/>
                <a:gd name="connsiteY4" fmla="*/ 77716 h 415048"/>
                <a:gd name="connsiteX5" fmla="*/ 281895 w 660957"/>
                <a:gd name="connsiteY5" fmla="*/ 41106 h 415048"/>
                <a:gd name="connsiteX6" fmla="*/ 309036 w 660957"/>
                <a:gd name="connsiteY6" fmla="*/ 51382 h 415048"/>
                <a:gd name="connsiteX7" fmla="*/ 346128 w 660957"/>
                <a:gd name="connsiteY7" fmla="*/ 75147 h 415048"/>
                <a:gd name="connsiteX8" fmla="*/ 398599 w 660957"/>
                <a:gd name="connsiteY8" fmla="*/ 81569 h 415048"/>
                <a:gd name="connsiteX9" fmla="*/ 438405 w 660957"/>
                <a:gd name="connsiteY9" fmla="*/ 110472 h 415048"/>
                <a:gd name="connsiteX10" fmla="*/ 455594 w 660957"/>
                <a:gd name="connsiteY10" fmla="*/ 116895 h 415048"/>
                <a:gd name="connsiteX11" fmla="*/ 490877 w 660957"/>
                <a:gd name="connsiteY11" fmla="*/ 120106 h 415048"/>
                <a:gd name="connsiteX12" fmla="*/ 518017 w 660957"/>
                <a:gd name="connsiteY12" fmla="*/ 150293 h 415048"/>
                <a:gd name="connsiteX13" fmla="*/ 537920 w 660957"/>
                <a:gd name="connsiteY13" fmla="*/ 137448 h 415048"/>
                <a:gd name="connsiteX14" fmla="*/ 561442 w 660957"/>
                <a:gd name="connsiteY14" fmla="*/ 120748 h 415048"/>
                <a:gd name="connsiteX15" fmla="*/ 592201 w 660957"/>
                <a:gd name="connsiteY15" fmla="*/ 118179 h 415048"/>
                <a:gd name="connsiteX16" fmla="*/ 618437 w 660957"/>
                <a:gd name="connsiteY16" fmla="*/ 120106 h 415048"/>
                <a:gd name="connsiteX17" fmla="*/ 653720 w 660957"/>
                <a:gd name="connsiteY17" fmla="*/ 159927 h 415048"/>
                <a:gd name="connsiteX18" fmla="*/ 660957 w 660957"/>
                <a:gd name="connsiteY18" fmla="*/ 159927 h 415048"/>
                <a:gd name="connsiteX19" fmla="*/ 654624 w 660957"/>
                <a:gd name="connsiteY19" fmla="*/ 188187 h 415048"/>
                <a:gd name="connsiteX20" fmla="*/ 613009 w 660957"/>
                <a:gd name="connsiteY20" fmla="*/ 215163 h 415048"/>
                <a:gd name="connsiteX21" fmla="*/ 595820 w 660957"/>
                <a:gd name="connsiteY21" fmla="*/ 271041 h 415048"/>
                <a:gd name="connsiteX22" fmla="*/ 631103 w 660957"/>
                <a:gd name="connsiteY22" fmla="*/ 310220 h 415048"/>
                <a:gd name="connsiteX23" fmla="*/ 635934 w 660957"/>
                <a:gd name="connsiteY23" fmla="*/ 322836 h 415048"/>
                <a:gd name="connsiteX24" fmla="*/ 613629 w 660957"/>
                <a:gd name="connsiteY24" fmla="*/ 341692 h 415048"/>
                <a:gd name="connsiteX25" fmla="*/ 585079 w 660957"/>
                <a:gd name="connsiteY25" fmla="*/ 349159 h 415048"/>
                <a:gd name="connsiteX26" fmla="*/ 544601 w 660957"/>
                <a:gd name="connsiteY26" fmla="*/ 352411 h 415048"/>
                <a:gd name="connsiteX27" fmla="*/ 511100 w 660957"/>
                <a:gd name="connsiteY27" fmla="*/ 336751 h 415048"/>
                <a:gd name="connsiteX28" fmla="*/ 466433 w 660957"/>
                <a:gd name="connsiteY28" fmla="*/ 328922 h 415048"/>
                <a:gd name="connsiteX29" fmla="*/ 399433 w 660957"/>
                <a:gd name="connsiteY29" fmla="*/ 352411 h 415048"/>
                <a:gd name="connsiteX30" fmla="*/ 365932 w 660957"/>
                <a:gd name="connsiteY30" fmla="*/ 407219 h 415048"/>
                <a:gd name="connsiteX31" fmla="*/ 310096 w 660957"/>
                <a:gd name="connsiteY31" fmla="*/ 415048 h 415048"/>
                <a:gd name="connsiteX32" fmla="*/ 265429 w 660957"/>
                <a:gd name="connsiteY32" fmla="*/ 368070 h 415048"/>
                <a:gd name="connsiteX33" fmla="*/ 254262 w 660957"/>
                <a:gd name="connsiteY33" fmla="*/ 344582 h 415048"/>
                <a:gd name="connsiteX34" fmla="*/ 187260 w 660957"/>
                <a:gd name="connsiteY34" fmla="*/ 321093 h 415048"/>
                <a:gd name="connsiteX35" fmla="*/ 164928 w 660957"/>
                <a:gd name="connsiteY35" fmla="*/ 297604 h 415048"/>
                <a:gd name="connsiteX36" fmla="*/ 109092 w 660957"/>
                <a:gd name="connsiteY36" fmla="*/ 266285 h 415048"/>
                <a:gd name="connsiteX37" fmla="*/ 75593 w 660957"/>
                <a:gd name="connsiteY37" fmla="*/ 250626 h 415048"/>
                <a:gd name="connsiteX38" fmla="*/ 32511 w 660957"/>
                <a:gd name="connsiteY38" fmla="*/ 224001 h 415048"/>
                <a:gd name="connsiteX39" fmla="*/ 8 w 660957"/>
                <a:gd name="connsiteY39" fmla="*/ 199867 h 415048"/>
                <a:gd name="connsiteX40" fmla="*/ 34917 w 660957"/>
                <a:gd name="connsiteY40" fmla="*/ 174700 h 415048"/>
                <a:gd name="connsiteX41" fmla="*/ 61152 w 660957"/>
                <a:gd name="connsiteY41" fmla="*/ 128456 h 415048"/>
                <a:gd name="connsiteX42" fmla="*/ 57534 w 660957"/>
                <a:gd name="connsiteY42" fmla="*/ 45602 h 415048"/>
                <a:gd name="connsiteX43" fmla="*/ 65676 w 660957"/>
                <a:gd name="connsiteY43" fmla="*/ 0 h 415048"/>
                <a:gd name="connsiteX0" fmla="*/ 65676 w 660957"/>
                <a:gd name="connsiteY0" fmla="*/ 0 h 415048"/>
                <a:gd name="connsiteX1" fmla="*/ 99149 w 660957"/>
                <a:gd name="connsiteY1" fmla="*/ 5781 h 415048"/>
                <a:gd name="connsiteX2" fmla="*/ 128099 w 660957"/>
                <a:gd name="connsiteY2" fmla="*/ 7708 h 415048"/>
                <a:gd name="connsiteX3" fmla="*/ 187808 w 660957"/>
                <a:gd name="connsiteY3" fmla="*/ 57805 h 415048"/>
                <a:gd name="connsiteX4" fmla="*/ 232138 w 660957"/>
                <a:gd name="connsiteY4" fmla="*/ 77716 h 415048"/>
                <a:gd name="connsiteX5" fmla="*/ 281895 w 660957"/>
                <a:gd name="connsiteY5" fmla="*/ 41106 h 415048"/>
                <a:gd name="connsiteX6" fmla="*/ 309036 w 660957"/>
                <a:gd name="connsiteY6" fmla="*/ 51382 h 415048"/>
                <a:gd name="connsiteX7" fmla="*/ 346128 w 660957"/>
                <a:gd name="connsiteY7" fmla="*/ 75147 h 415048"/>
                <a:gd name="connsiteX8" fmla="*/ 398599 w 660957"/>
                <a:gd name="connsiteY8" fmla="*/ 81569 h 415048"/>
                <a:gd name="connsiteX9" fmla="*/ 438405 w 660957"/>
                <a:gd name="connsiteY9" fmla="*/ 110472 h 415048"/>
                <a:gd name="connsiteX10" fmla="*/ 455594 w 660957"/>
                <a:gd name="connsiteY10" fmla="*/ 116895 h 415048"/>
                <a:gd name="connsiteX11" fmla="*/ 490877 w 660957"/>
                <a:gd name="connsiteY11" fmla="*/ 120106 h 415048"/>
                <a:gd name="connsiteX12" fmla="*/ 518017 w 660957"/>
                <a:gd name="connsiteY12" fmla="*/ 150293 h 415048"/>
                <a:gd name="connsiteX13" fmla="*/ 537920 w 660957"/>
                <a:gd name="connsiteY13" fmla="*/ 137448 h 415048"/>
                <a:gd name="connsiteX14" fmla="*/ 561442 w 660957"/>
                <a:gd name="connsiteY14" fmla="*/ 120748 h 415048"/>
                <a:gd name="connsiteX15" fmla="*/ 592201 w 660957"/>
                <a:gd name="connsiteY15" fmla="*/ 118179 h 415048"/>
                <a:gd name="connsiteX16" fmla="*/ 618437 w 660957"/>
                <a:gd name="connsiteY16" fmla="*/ 120106 h 415048"/>
                <a:gd name="connsiteX17" fmla="*/ 653720 w 660957"/>
                <a:gd name="connsiteY17" fmla="*/ 159927 h 415048"/>
                <a:gd name="connsiteX18" fmla="*/ 660957 w 660957"/>
                <a:gd name="connsiteY18" fmla="*/ 159927 h 415048"/>
                <a:gd name="connsiteX19" fmla="*/ 654624 w 660957"/>
                <a:gd name="connsiteY19" fmla="*/ 188187 h 415048"/>
                <a:gd name="connsiteX20" fmla="*/ 613009 w 660957"/>
                <a:gd name="connsiteY20" fmla="*/ 215163 h 415048"/>
                <a:gd name="connsiteX21" fmla="*/ 595820 w 660957"/>
                <a:gd name="connsiteY21" fmla="*/ 271041 h 415048"/>
                <a:gd name="connsiteX22" fmla="*/ 631103 w 660957"/>
                <a:gd name="connsiteY22" fmla="*/ 310220 h 415048"/>
                <a:gd name="connsiteX23" fmla="*/ 638315 w 660957"/>
                <a:gd name="connsiteY23" fmla="*/ 334742 h 415048"/>
                <a:gd name="connsiteX24" fmla="*/ 613629 w 660957"/>
                <a:gd name="connsiteY24" fmla="*/ 341692 h 415048"/>
                <a:gd name="connsiteX25" fmla="*/ 585079 w 660957"/>
                <a:gd name="connsiteY25" fmla="*/ 349159 h 415048"/>
                <a:gd name="connsiteX26" fmla="*/ 544601 w 660957"/>
                <a:gd name="connsiteY26" fmla="*/ 352411 h 415048"/>
                <a:gd name="connsiteX27" fmla="*/ 511100 w 660957"/>
                <a:gd name="connsiteY27" fmla="*/ 336751 h 415048"/>
                <a:gd name="connsiteX28" fmla="*/ 466433 w 660957"/>
                <a:gd name="connsiteY28" fmla="*/ 328922 h 415048"/>
                <a:gd name="connsiteX29" fmla="*/ 399433 w 660957"/>
                <a:gd name="connsiteY29" fmla="*/ 352411 h 415048"/>
                <a:gd name="connsiteX30" fmla="*/ 365932 w 660957"/>
                <a:gd name="connsiteY30" fmla="*/ 407219 h 415048"/>
                <a:gd name="connsiteX31" fmla="*/ 310096 w 660957"/>
                <a:gd name="connsiteY31" fmla="*/ 415048 h 415048"/>
                <a:gd name="connsiteX32" fmla="*/ 265429 w 660957"/>
                <a:gd name="connsiteY32" fmla="*/ 368070 h 415048"/>
                <a:gd name="connsiteX33" fmla="*/ 254262 w 660957"/>
                <a:gd name="connsiteY33" fmla="*/ 344582 h 415048"/>
                <a:gd name="connsiteX34" fmla="*/ 187260 w 660957"/>
                <a:gd name="connsiteY34" fmla="*/ 321093 h 415048"/>
                <a:gd name="connsiteX35" fmla="*/ 164928 w 660957"/>
                <a:gd name="connsiteY35" fmla="*/ 297604 h 415048"/>
                <a:gd name="connsiteX36" fmla="*/ 109092 w 660957"/>
                <a:gd name="connsiteY36" fmla="*/ 266285 h 415048"/>
                <a:gd name="connsiteX37" fmla="*/ 75593 w 660957"/>
                <a:gd name="connsiteY37" fmla="*/ 250626 h 415048"/>
                <a:gd name="connsiteX38" fmla="*/ 32511 w 660957"/>
                <a:gd name="connsiteY38" fmla="*/ 224001 h 415048"/>
                <a:gd name="connsiteX39" fmla="*/ 8 w 660957"/>
                <a:gd name="connsiteY39" fmla="*/ 199867 h 415048"/>
                <a:gd name="connsiteX40" fmla="*/ 34917 w 660957"/>
                <a:gd name="connsiteY40" fmla="*/ 174700 h 415048"/>
                <a:gd name="connsiteX41" fmla="*/ 61152 w 660957"/>
                <a:gd name="connsiteY41" fmla="*/ 128456 h 415048"/>
                <a:gd name="connsiteX42" fmla="*/ 57534 w 660957"/>
                <a:gd name="connsiteY42" fmla="*/ 45602 h 415048"/>
                <a:gd name="connsiteX43" fmla="*/ 65676 w 660957"/>
                <a:gd name="connsiteY43" fmla="*/ 0 h 415048"/>
                <a:gd name="connsiteX0" fmla="*/ 65676 w 660957"/>
                <a:gd name="connsiteY0" fmla="*/ 0 h 415048"/>
                <a:gd name="connsiteX1" fmla="*/ 99149 w 660957"/>
                <a:gd name="connsiteY1" fmla="*/ 5781 h 415048"/>
                <a:gd name="connsiteX2" fmla="*/ 128099 w 660957"/>
                <a:gd name="connsiteY2" fmla="*/ 7708 h 415048"/>
                <a:gd name="connsiteX3" fmla="*/ 187808 w 660957"/>
                <a:gd name="connsiteY3" fmla="*/ 57805 h 415048"/>
                <a:gd name="connsiteX4" fmla="*/ 232138 w 660957"/>
                <a:gd name="connsiteY4" fmla="*/ 77716 h 415048"/>
                <a:gd name="connsiteX5" fmla="*/ 281895 w 660957"/>
                <a:gd name="connsiteY5" fmla="*/ 41106 h 415048"/>
                <a:gd name="connsiteX6" fmla="*/ 309036 w 660957"/>
                <a:gd name="connsiteY6" fmla="*/ 51382 h 415048"/>
                <a:gd name="connsiteX7" fmla="*/ 346128 w 660957"/>
                <a:gd name="connsiteY7" fmla="*/ 75147 h 415048"/>
                <a:gd name="connsiteX8" fmla="*/ 398599 w 660957"/>
                <a:gd name="connsiteY8" fmla="*/ 81569 h 415048"/>
                <a:gd name="connsiteX9" fmla="*/ 438405 w 660957"/>
                <a:gd name="connsiteY9" fmla="*/ 110472 h 415048"/>
                <a:gd name="connsiteX10" fmla="*/ 455594 w 660957"/>
                <a:gd name="connsiteY10" fmla="*/ 116895 h 415048"/>
                <a:gd name="connsiteX11" fmla="*/ 490877 w 660957"/>
                <a:gd name="connsiteY11" fmla="*/ 120106 h 415048"/>
                <a:gd name="connsiteX12" fmla="*/ 518017 w 660957"/>
                <a:gd name="connsiteY12" fmla="*/ 150293 h 415048"/>
                <a:gd name="connsiteX13" fmla="*/ 537920 w 660957"/>
                <a:gd name="connsiteY13" fmla="*/ 137448 h 415048"/>
                <a:gd name="connsiteX14" fmla="*/ 561442 w 660957"/>
                <a:gd name="connsiteY14" fmla="*/ 120748 h 415048"/>
                <a:gd name="connsiteX15" fmla="*/ 592201 w 660957"/>
                <a:gd name="connsiteY15" fmla="*/ 118179 h 415048"/>
                <a:gd name="connsiteX16" fmla="*/ 618437 w 660957"/>
                <a:gd name="connsiteY16" fmla="*/ 120106 h 415048"/>
                <a:gd name="connsiteX17" fmla="*/ 653720 w 660957"/>
                <a:gd name="connsiteY17" fmla="*/ 159927 h 415048"/>
                <a:gd name="connsiteX18" fmla="*/ 660957 w 660957"/>
                <a:gd name="connsiteY18" fmla="*/ 159927 h 415048"/>
                <a:gd name="connsiteX19" fmla="*/ 654624 w 660957"/>
                <a:gd name="connsiteY19" fmla="*/ 188187 h 415048"/>
                <a:gd name="connsiteX20" fmla="*/ 613009 w 660957"/>
                <a:gd name="connsiteY20" fmla="*/ 215163 h 415048"/>
                <a:gd name="connsiteX21" fmla="*/ 595820 w 660957"/>
                <a:gd name="connsiteY21" fmla="*/ 271041 h 415048"/>
                <a:gd name="connsiteX22" fmla="*/ 631103 w 660957"/>
                <a:gd name="connsiteY22" fmla="*/ 310220 h 415048"/>
                <a:gd name="connsiteX23" fmla="*/ 638315 w 660957"/>
                <a:gd name="connsiteY23" fmla="*/ 334742 h 415048"/>
                <a:gd name="connsiteX24" fmla="*/ 613629 w 660957"/>
                <a:gd name="connsiteY24" fmla="*/ 341692 h 415048"/>
                <a:gd name="connsiteX25" fmla="*/ 585079 w 660957"/>
                <a:gd name="connsiteY25" fmla="*/ 349159 h 415048"/>
                <a:gd name="connsiteX26" fmla="*/ 544601 w 660957"/>
                <a:gd name="connsiteY26" fmla="*/ 352411 h 415048"/>
                <a:gd name="connsiteX27" fmla="*/ 511100 w 660957"/>
                <a:gd name="connsiteY27" fmla="*/ 336751 h 415048"/>
                <a:gd name="connsiteX28" fmla="*/ 466433 w 660957"/>
                <a:gd name="connsiteY28" fmla="*/ 328922 h 415048"/>
                <a:gd name="connsiteX29" fmla="*/ 399433 w 660957"/>
                <a:gd name="connsiteY29" fmla="*/ 352411 h 415048"/>
                <a:gd name="connsiteX30" fmla="*/ 365932 w 660957"/>
                <a:gd name="connsiteY30" fmla="*/ 407219 h 415048"/>
                <a:gd name="connsiteX31" fmla="*/ 310096 w 660957"/>
                <a:gd name="connsiteY31" fmla="*/ 415048 h 415048"/>
                <a:gd name="connsiteX32" fmla="*/ 265429 w 660957"/>
                <a:gd name="connsiteY32" fmla="*/ 368070 h 415048"/>
                <a:gd name="connsiteX33" fmla="*/ 254262 w 660957"/>
                <a:gd name="connsiteY33" fmla="*/ 344582 h 415048"/>
                <a:gd name="connsiteX34" fmla="*/ 187260 w 660957"/>
                <a:gd name="connsiteY34" fmla="*/ 321093 h 415048"/>
                <a:gd name="connsiteX35" fmla="*/ 164928 w 660957"/>
                <a:gd name="connsiteY35" fmla="*/ 297604 h 415048"/>
                <a:gd name="connsiteX36" fmla="*/ 109092 w 660957"/>
                <a:gd name="connsiteY36" fmla="*/ 266285 h 415048"/>
                <a:gd name="connsiteX37" fmla="*/ 75593 w 660957"/>
                <a:gd name="connsiteY37" fmla="*/ 250626 h 415048"/>
                <a:gd name="connsiteX38" fmla="*/ 32511 w 660957"/>
                <a:gd name="connsiteY38" fmla="*/ 224001 h 415048"/>
                <a:gd name="connsiteX39" fmla="*/ 8 w 660957"/>
                <a:gd name="connsiteY39" fmla="*/ 199867 h 415048"/>
                <a:gd name="connsiteX40" fmla="*/ 34917 w 660957"/>
                <a:gd name="connsiteY40" fmla="*/ 174700 h 415048"/>
                <a:gd name="connsiteX41" fmla="*/ 61152 w 660957"/>
                <a:gd name="connsiteY41" fmla="*/ 128456 h 415048"/>
                <a:gd name="connsiteX42" fmla="*/ 57534 w 660957"/>
                <a:gd name="connsiteY42" fmla="*/ 45602 h 415048"/>
                <a:gd name="connsiteX43" fmla="*/ 65676 w 660957"/>
                <a:gd name="connsiteY43" fmla="*/ 0 h 415048"/>
                <a:gd name="connsiteX0" fmla="*/ 65676 w 662227"/>
                <a:gd name="connsiteY0" fmla="*/ 0 h 415048"/>
                <a:gd name="connsiteX1" fmla="*/ 99149 w 662227"/>
                <a:gd name="connsiteY1" fmla="*/ 5781 h 415048"/>
                <a:gd name="connsiteX2" fmla="*/ 128099 w 662227"/>
                <a:gd name="connsiteY2" fmla="*/ 7708 h 415048"/>
                <a:gd name="connsiteX3" fmla="*/ 187808 w 662227"/>
                <a:gd name="connsiteY3" fmla="*/ 57805 h 415048"/>
                <a:gd name="connsiteX4" fmla="*/ 232138 w 662227"/>
                <a:gd name="connsiteY4" fmla="*/ 77716 h 415048"/>
                <a:gd name="connsiteX5" fmla="*/ 281895 w 662227"/>
                <a:gd name="connsiteY5" fmla="*/ 41106 h 415048"/>
                <a:gd name="connsiteX6" fmla="*/ 309036 w 662227"/>
                <a:gd name="connsiteY6" fmla="*/ 51382 h 415048"/>
                <a:gd name="connsiteX7" fmla="*/ 346128 w 662227"/>
                <a:gd name="connsiteY7" fmla="*/ 75147 h 415048"/>
                <a:gd name="connsiteX8" fmla="*/ 398599 w 662227"/>
                <a:gd name="connsiteY8" fmla="*/ 81569 h 415048"/>
                <a:gd name="connsiteX9" fmla="*/ 438405 w 662227"/>
                <a:gd name="connsiteY9" fmla="*/ 110472 h 415048"/>
                <a:gd name="connsiteX10" fmla="*/ 455594 w 662227"/>
                <a:gd name="connsiteY10" fmla="*/ 116895 h 415048"/>
                <a:gd name="connsiteX11" fmla="*/ 490877 w 662227"/>
                <a:gd name="connsiteY11" fmla="*/ 120106 h 415048"/>
                <a:gd name="connsiteX12" fmla="*/ 518017 w 662227"/>
                <a:gd name="connsiteY12" fmla="*/ 150293 h 415048"/>
                <a:gd name="connsiteX13" fmla="*/ 537920 w 662227"/>
                <a:gd name="connsiteY13" fmla="*/ 137448 h 415048"/>
                <a:gd name="connsiteX14" fmla="*/ 561442 w 662227"/>
                <a:gd name="connsiteY14" fmla="*/ 120748 h 415048"/>
                <a:gd name="connsiteX15" fmla="*/ 592201 w 662227"/>
                <a:gd name="connsiteY15" fmla="*/ 118179 h 415048"/>
                <a:gd name="connsiteX16" fmla="*/ 618437 w 662227"/>
                <a:gd name="connsiteY16" fmla="*/ 120106 h 415048"/>
                <a:gd name="connsiteX17" fmla="*/ 653720 w 662227"/>
                <a:gd name="connsiteY17" fmla="*/ 159927 h 415048"/>
                <a:gd name="connsiteX18" fmla="*/ 660957 w 662227"/>
                <a:gd name="connsiteY18" fmla="*/ 159927 h 415048"/>
                <a:gd name="connsiteX19" fmla="*/ 654624 w 662227"/>
                <a:gd name="connsiteY19" fmla="*/ 188187 h 415048"/>
                <a:gd name="connsiteX20" fmla="*/ 613009 w 662227"/>
                <a:gd name="connsiteY20" fmla="*/ 215163 h 415048"/>
                <a:gd name="connsiteX21" fmla="*/ 595820 w 662227"/>
                <a:gd name="connsiteY21" fmla="*/ 271041 h 415048"/>
                <a:gd name="connsiteX22" fmla="*/ 631103 w 662227"/>
                <a:gd name="connsiteY22" fmla="*/ 310220 h 415048"/>
                <a:gd name="connsiteX23" fmla="*/ 662128 w 662227"/>
                <a:gd name="connsiteY23" fmla="*/ 334742 h 415048"/>
                <a:gd name="connsiteX24" fmla="*/ 613629 w 662227"/>
                <a:gd name="connsiteY24" fmla="*/ 341692 h 415048"/>
                <a:gd name="connsiteX25" fmla="*/ 585079 w 662227"/>
                <a:gd name="connsiteY25" fmla="*/ 349159 h 415048"/>
                <a:gd name="connsiteX26" fmla="*/ 544601 w 662227"/>
                <a:gd name="connsiteY26" fmla="*/ 352411 h 415048"/>
                <a:gd name="connsiteX27" fmla="*/ 511100 w 662227"/>
                <a:gd name="connsiteY27" fmla="*/ 336751 h 415048"/>
                <a:gd name="connsiteX28" fmla="*/ 466433 w 662227"/>
                <a:gd name="connsiteY28" fmla="*/ 328922 h 415048"/>
                <a:gd name="connsiteX29" fmla="*/ 399433 w 662227"/>
                <a:gd name="connsiteY29" fmla="*/ 352411 h 415048"/>
                <a:gd name="connsiteX30" fmla="*/ 365932 w 662227"/>
                <a:gd name="connsiteY30" fmla="*/ 407219 h 415048"/>
                <a:gd name="connsiteX31" fmla="*/ 310096 w 662227"/>
                <a:gd name="connsiteY31" fmla="*/ 415048 h 415048"/>
                <a:gd name="connsiteX32" fmla="*/ 265429 w 662227"/>
                <a:gd name="connsiteY32" fmla="*/ 368070 h 415048"/>
                <a:gd name="connsiteX33" fmla="*/ 254262 w 662227"/>
                <a:gd name="connsiteY33" fmla="*/ 344582 h 415048"/>
                <a:gd name="connsiteX34" fmla="*/ 187260 w 662227"/>
                <a:gd name="connsiteY34" fmla="*/ 321093 h 415048"/>
                <a:gd name="connsiteX35" fmla="*/ 164928 w 662227"/>
                <a:gd name="connsiteY35" fmla="*/ 297604 h 415048"/>
                <a:gd name="connsiteX36" fmla="*/ 109092 w 662227"/>
                <a:gd name="connsiteY36" fmla="*/ 266285 h 415048"/>
                <a:gd name="connsiteX37" fmla="*/ 75593 w 662227"/>
                <a:gd name="connsiteY37" fmla="*/ 250626 h 415048"/>
                <a:gd name="connsiteX38" fmla="*/ 32511 w 662227"/>
                <a:gd name="connsiteY38" fmla="*/ 224001 h 415048"/>
                <a:gd name="connsiteX39" fmla="*/ 8 w 662227"/>
                <a:gd name="connsiteY39" fmla="*/ 199867 h 415048"/>
                <a:gd name="connsiteX40" fmla="*/ 34917 w 662227"/>
                <a:gd name="connsiteY40" fmla="*/ 174700 h 415048"/>
                <a:gd name="connsiteX41" fmla="*/ 61152 w 662227"/>
                <a:gd name="connsiteY41" fmla="*/ 128456 h 415048"/>
                <a:gd name="connsiteX42" fmla="*/ 57534 w 662227"/>
                <a:gd name="connsiteY42" fmla="*/ 45602 h 415048"/>
                <a:gd name="connsiteX43" fmla="*/ 65676 w 662227"/>
                <a:gd name="connsiteY43" fmla="*/ 0 h 415048"/>
                <a:gd name="connsiteX0" fmla="*/ 65676 w 662710"/>
                <a:gd name="connsiteY0" fmla="*/ 0 h 415048"/>
                <a:gd name="connsiteX1" fmla="*/ 99149 w 662710"/>
                <a:gd name="connsiteY1" fmla="*/ 5781 h 415048"/>
                <a:gd name="connsiteX2" fmla="*/ 128099 w 662710"/>
                <a:gd name="connsiteY2" fmla="*/ 7708 h 415048"/>
                <a:gd name="connsiteX3" fmla="*/ 187808 w 662710"/>
                <a:gd name="connsiteY3" fmla="*/ 57805 h 415048"/>
                <a:gd name="connsiteX4" fmla="*/ 232138 w 662710"/>
                <a:gd name="connsiteY4" fmla="*/ 77716 h 415048"/>
                <a:gd name="connsiteX5" fmla="*/ 281895 w 662710"/>
                <a:gd name="connsiteY5" fmla="*/ 41106 h 415048"/>
                <a:gd name="connsiteX6" fmla="*/ 309036 w 662710"/>
                <a:gd name="connsiteY6" fmla="*/ 51382 h 415048"/>
                <a:gd name="connsiteX7" fmla="*/ 346128 w 662710"/>
                <a:gd name="connsiteY7" fmla="*/ 75147 h 415048"/>
                <a:gd name="connsiteX8" fmla="*/ 398599 w 662710"/>
                <a:gd name="connsiteY8" fmla="*/ 81569 h 415048"/>
                <a:gd name="connsiteX9" fmla="*/ 438405 w 662710"/>
                <a:gd name="connsiteY9" fmla="*/ 110472 h 415048"/>
                <a:gd name="connsiteX10" fmla="*/ 455594 w 662710"/>
                <a:gd name="connsiteY10" fmla="*/ 116895 h 415048"/>
                <a:gd name="connsiteX11" fmla="*/ 490877 w 662710"/>
                <a:gd name="connsiteY11" fmla="*/ 120106 h 415048"/>
                <a:gd name="connsiteX12" fmla="*/ 518017 w 662710"/>
                <a:gd name="connsiteY12" fmla="*/ 150293 h 415048"/>
                <a:gd name="connsiteX13" fmla="*/ 537920 w 662710"/>
                <a:gd name="connsiteY13" fmla="*/ 137448 h 415048"/>
                <a:gd name="connsiteX14" fmla="*/ 561442 w 662710"/>
                <a:gd name="connsiteY14" fmla="*/ 120748 h 415048"/>
                <a:gd name="connsiteX15" fmla="*/ 592201 w 662710"/>
                <a:gd name="connsiteY15" fmla="*/ 118179 h 415048"/>
                <a:gd name="connsiteX16" fmla="*/ 618437 w 662710"/>
                <a:gd name="connsiteY16" fmla="*/ 120106 h 415048"/>
                <a:gd name="connsiteX17" fmla="*/ 653720 w 662710"/>
                <a:gd name="connsiteY17" fmla="*/ 159927 h 415048"/>
                <a:gd name="connsiteX18" fmla="*/ 660957 w 662710"/>
                <a:gd name="connsiteY18" fmla="*/ 159927 h 415048"/>
                <a:gd name="connsiteX19" fmla="*/ 654624 w 662710"/>
                <a:gd name="connsiteY19" fmla="*/ 188187 h 415048"/>
                <a:gd name="connsiteX20" fmla="*/ 613009 w 662710"/>
                <a:gd name="connsiteY20" fmla="*/ 215163 h 415048"/>
                <a:gd name="connsiteX21" fmla="*/ 595820 w 662710"/>
                <a:gd name="connsiteY21" fmla="*/ 271041 h 415048"/>
                <a:gd name="connsiteX22" fmla="*/ 631103 w 662710"/>
                <a:gd name="connsiteY22" fmla="*/ 310220 h 415048"/>
                <a:gd name="connsiteX23" fmla="*/ 662128 w 662710"/>
                <a:gd name="connsiteY23" fmla="*/ 334742 h 415048"/>
                <a:gd name="connsiteX24" fmla="*/ 613629 w 662710"/>
                <a:gd name="connsiteY24" fmla="*/ 341692 h 415048"/>
                <a:gd name="connsiteX25" fmla="*/ 585079 w 662710"/>
                <a:gd name="connsiteY25" fmla="*/ 349159 h 415048"/>
                <a:gd name="connsiteX26" fmla="*/ 544601 w 662710"/>
                <a:gd name="connsiteY26" fmla="*/ 352411 h 415048"/>
                <a:gd name="connsiteX27" fmla="*/ 511100 w 662710"/>
                <a:gd name="connsiteY27" fmla="*/ 336751 h 415048"/>
                <a:gd name="connsiteX28" fmla="*/ 466433 w 662710"/>
                <a:gd name="connsiteY28" fmla="*/ 328922 h 415048"/>
                <a:gd name="connsiteX29" fmla="*/ 399433 w 662710"/>
                <a:gd name="connsiteY29" fmla="*/ 352411 h 415048"/>
                <a:gd name="connsiteX30" fmla="*/ 365932 w 662710"/>
                <a:gd name="connsiteY30" fmla="*/ 407219 h 415048"/>
                <a:gd name="connsiteX31" fmla="*/ 310096 w 662710"/>
                <a:gd name="connsiteY31" fmla="*/ 415048 h 415048"/>
                <a:gd name="connsiteX32" fmla="*/ 265429 w 662710"/>
                <a:gd name="connsiteY32" fmla="*/ 368070 h 415048"/>
                <a:gd name="connsiteX33" fmla="*/ 254262 w 662710"/>
                <a:gd name="connsiteY33" fmla="*/ 344582 h 415048"/>
                <a:gd name="connsiteX34" fmla="*/ 187260 w 662710"/>
                <a:gd name="connsiteY34" fmla="*/ 321093 h 415048"/>
                <a:gd name="connsiteX35" fmla="*/ 164928 w 662710"/>
                <a:gd name="connsiteY35" fmla="*/ 297604 h 415048"/>
                <a:gd name="connsiteX36" fmla="*/ 109092 w 662710"/>
                <a:gd name="connsiteY36" fmla="*/ 266285 h 415048"/>
                <a:gd name="connsiteX37" fmla="*/ 75593 w 662710"/>
                <a:gd name="connsiteY37" fmla="*/ 250626 h 415048"/>
                <a:gd name="connsiteX38" fmla="*/ 32511 w 662710"/>
                <a:gd name="connsiteY38" fmla="*/ 224001 h 415048"/>
                <a:gd name="connsiteX39" fmla="*/ 8 w 662710"/>
                <a:gd name="connsiteY39" fmla="*/ 199867 h 415048"/>
                <a:gd name="connsiteX40" fmla="*/ 34917 w 662710"/>
                <a:gd name="connsiteY40" fmla="*/ 174700 h 415048"/>
                <a:gd name="connsiteX41" fmla="*/ 61152 w 662710"/>
                <a:gd name="connsiteY41" fmla="*/ 128456 h 415048"/>
                <a:gd name="connsiteX42" fmla="*/ 57534 w 662710"/>
                <a:gd name="connsiteY42" fmla="*/ 45602 h 415048"/>
                <a:gd name="connsiteX43" fmla="*/ 65676 w 662710"/>
                <a:gd name="connsiteY43" fmla="*/ 0 h 415048"/>
                <a:gd name="connsiteX0" fmla="*/ 65676 w 660957"/>
                <a:gd name="connsiteY0" fmla="*/ 0 h 415048"/>
                <a:gd name="connsiteX1" fmla="*/ 99149 w 660957"/>
                <a:gd name="connsiteY1" fmla="*/ 5781 h 415048"/>
                <a:gd name="connsiteX2" fmla="*/ 128099 w 660957"/>
                <a:gd name="connsiteY2" fmla="*/ 7708 h 415048"/>
                <a:gd name="connsiteX3" fmla="*/ 187808 w 660957"/>
                <a:gd name="connsiteY3" fmla="*/ 57805 h 415048"/>
                <a:gd name="connsiteX4" fmla="*/ 232138 w 660957"/>
                <a:gd name="connsiteY4" fmla="*/ 77716 h 415048"/>
                <a:gd name="connsiteX5" fmla="*/ 281895 w 660957"/>
                <a:gd name="connsiteY5" fmla="*/ 41106 h 415048"/>
                <a:gd name="connsiteX6" fmla="*/ 309036 w 660957"/>
                <a:gd name="connsiteY6" fmla="*/ 51382 h 415048"/>
                <a:gd name="connsiteX7" fmla="*/ 346128 w 660957"/>
                <a:gd name="connsiteY7" fmla="*/ 75147 h 415048"/>
                <a:gd name="connsiteX8" fmla="*/ 398599 w 660957"/>
                <a:gd name="connsiteY8" fmla="*/ 81569 h 415048"/>
                <a:gd name="connsiteX9" fmla="*/ 438405 w 660957"/>
                <a:gd name="connsiteY9" fmla="*/ 110472 h 415048"/>
                <a:gd name="connsiteX10" fmla="*/ 455594 w 660957"/>
                <a:gd name="connsiteY10" fmla="*/ 116895 h 415048"/>
                <a:gd name="connsiteX11" fmla="*/ 490877 w 660957"/>
                <a:gd name="connsiteY11" fmla="*/ 120106 h 415048"/>
                <a:gd name="connsiteX12" fmla="*/ 518017 w 660957"/>
                <a:gd name="connsiteY12" fmla="*/ 150293 h 415048"/>
                <a:gd name="connsiteX13" fmla="*/ 537920 w 660957"/>
                <a:gd name="connsiteY13" fmla="*/ 137448 h 415048"/>
                <a:gd name="connsiteX14" fmla="*/ 561442 w 660957"/>
                <a:gd name="connsiteY14" fmla="*/ 120748 h 415048"/>
                <a:gd name="connsiteX15" fmla="*/ 592201 w 660957"/>
                <a:gd name="connsiteY15" fmla="*/ 118179 h 415048"/>
                <a:gd name="connsiteX16" fmla="*/ 618437 w 660957"/>
                <a:gd name="connsiteY16" fmla="*/ 120106 h 415048"/>
                <a:gd name="connsiteX17" fmla="*/ 653720 w 660957"/>
                <a:gd name="connsiteY17" fmla="*/ 159927 h 415048"/>
                <a:gd name="connsiteX18" fmla="*/ 660957 w 660957"/>
                <a:gd name="connsiteY18" fmla="*/ 159927 h 415048"/>
                <a:gd name="connsiteX19" fmla="*/ 654624 w 660957"/>
                <a:gd name="connsiteY19" fmla="*/ 188187 h 415048"/>
                <a:gd name="connsiteX20" fmla="*/ 613009 w 660957"/>
                <a:gd name="connsiteY20" fmla="*/ 215163 h 415048"/>
                <a:gd name="connsiteX21" fmla="*/ 595820 w 660957"/>
                <a:gd name="connsiteY21" fmla="*/ 271041 h 415048"/>
                <a:gd name="connsiteX22" fmla="*/ 631103 w 660957"/>
                <a:gd name="connsiteY22" fmla="*/ 310220 h 415048"/>
                <a:gd name="connsiteX23" fmla="*/ 633553 w 660957"/>
                <a:gd name="connsiteY23" fmla="*/ 332361 h 415048"/>
                <a:gd name="connsiteX24" fmla="*/ 613629 w 660957"/>
                <a:gd name="connsiteY24" fmla="*/ 341692 h 415048"/>
                <a:gd name="connsiteX25" fmla="*/ 585079 w 660957"/>
                <a:gd name="connsiteY25" fmla="*/ 349159 h 415048"/>
                <a:gd name="connsiteX26" fmla="*/ 544601 w 660957"/>
                <a:gd name="connsiteY26" fmla="*/ 352411 h 415048"/>
                <a:gd name="connsiteX27" fmla="*/ 511100 w 660957"/>
                <a:gd name="connsiteY27" fmla="*/ 336751 h 415048"/>
                <a:gd name="connsiteX28" fmla="*/ 466433 w 660957"/>
                <a:gd name="connsiteY28" fmla="*/ 328922 h 415048"/>
                <a:gd name="connsiteX29" fmla="*/ 399433 w 660957"/>
                <a:gd name="connsiteY29" fmla="*/ 352411 h 415048"/>
                <a:gd name="connsiteX30" fmla="*/ 365932 w 660957"/>
                <a:gd name="connsiteY30" fmla="*/ 407219 h 415048"/>
                <a:gd name="connsiteX31" fmla="*/ 310096 w 660957"/>
                <a:gd name="connsiteY31" fmla="*/ 415048 h 415048"/>
                <a:gd name="connsiteX32" fmla="*/ 265429 w 660957"/>
                <a:gd name="connsiteY32" fmla="*/ 368070 h 415048"/>
                <a:gd name="connsiteX33" fmla="*/ 254262 w 660957"/>
                <a:gd name="connsiteY33" fmla="*/ 344582 h 415048"/>
                <a:gd name="connsiteX34" fmla="*/ 187260 w 660957"/>
                <a:gd name="connsiteY34" fmla="*/ 321093 h 415048"/>
                <a:gd name="connsiteX35" fmla="*/ 164928 w 660957"/>
                <a:gd name="connsiteY35" fmla="*/ 297604 h 415048"/>
                <a:gd name="connsiteX36" fmla="*/ 109092 w 660957"/>
                <a:gd name="connsiteY36" fmla="*/ 266285 h 415048"/>
                <a:gd name="connsiteX37" fmla="*/ 75593 w 660957"/>
                <a:gd name="connsiteY37" fmla="*/ 250626 h 415048"/>
                <a:gd name="connsiteX38" fmla="*/ 32511 w 660957"/>
                <a:gd name="connsiteY38" fmla="*/ 224001 h 415048"/>
                <a:gd name="connsiteX39" fmla="*/ 8 w 660957"/>
                <a:gd name="connsiteY39" fmla="*/ 199867 h 415048"/>
                <a:gd name="connsiteX40" fmla="*/ 34917 w 660957"/>
                <a:gd name="connsiteY40" fmla="*/ 174700 h 415048"/>
                <a:gd name="connsiteX41" fmla="*/ 61152 w 660957"/>
                <a:gd name="connsiteY41" fmla="*/ 128456 h 415048"/>
                <a:gd name="connsiteX42" fmla="*/ 57534 w 660957"/>
                <a:gd name="connsiteY42" fmla="*/ 45602 h 415048"/>
                <a:gd name="connsiteX43" fmla="*/ 65676 w 660957"/>
                <a:gd name="connsiteY43" fmla="*/ 0 h 415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60957" h="415048">
                  <a:moveTo>
                    <a:pt x="65676" y="0"/>
                  </a:moveTo>
                  <a:cubicBezTo>
                    <a:pt x="65676" y="0"/>
                    <a:pt x="88293" y="7065"/>
                    <a:pt x="99149" y="5781"/>
                  </a:cubicBezTo>
                  <a:cubicBezTo>
                    <a:pt x="109101" y="4496"/>
                    <a:pt x="120862" y="-7065"/>
                    <a:pt x="128099" y="7708"/>
                  </a:cubicBezTo>
                  <a:cubicBezTo>
                    <a:pt x="134432" y="21838"/>
                    <a:pt x="169714" y="44960"/>
                    <a:pt x="187808" y="57805"/>
                  </a:cubicBezTo>
                  <a:cubicBezTo>
                    <a:pt x="206806" y="70651"/>
                    <a:pt x="220377" y="78358"/>
                    <a:pt x="232138" y="77716"/>
                  </a:cubicBezTo>
                  <a:cubicBezTo>
                    <a:pt x="243898" y="77716"/>
                    <a:pt x="272848" y="42390"/>
                    <a:pt x="281895" y="41106"/>
                  </a:cubicBezTo>
                  <a:cubicBezTo>
                    <a:pt x="290942" y="39821"/>
                    <a:pt x="295465" y="33399"/>
                    <a:pt x="309036" y="51382"/>
                  </a:cubicBezTo>
                  <a:cubicBezTo>
                    <a:pt x="323510" y="69366"/>
                    <a:pt x="339795" y="75147"/>
                    <a:pt x="346128" y="75147"/>
                  </a:cubicBezTo>
                  <a:cubicBezTo>
                    <a:pt x="352460" y="75147"/>
                    <a:pt x="386838" y="77073"/>
                    <a:pt x="398599" y="81569"/>
                  </a:cubicBezTo>
                  <a:cubicBezTo>
                    <a:pt x="411265" y="86065"/>
                    <a:pt x="429358" y="91204"/>
                    <a:pt x="438405" y="110472"/>
                  </a:cubicBezTo>
                  <a:cubicBezTo>
                    <a:pt x="438405" y="110472"/>
                    <a:pt x="448357" y="117537"/>
                    <a:pt x="455594" y="116895"/>
                  </a:cubicBezTo>
                  <a:cubicBezTo>
                    <a:pt x="462832" y="116895"/>
                    <a:pt x="484544" y="116252"/>
                    <a:pt x="490877" y="120106"/>
                  </a:cubicBezTo>
                  <a:cubicBezTo>
                    <a:pt x="496305" y="123960"/>
                    <a:pt x="512589" y="145797"/>
                    <a:pt x="518017" y="150293"/>
                  </a:cubicBezTo>
                  <a:cubicBezTo>
                    <a:pt x="524350" y="155431"/>
                    <a:pt x="535206" y="150293"/>
                    <a:pt x="537920" y="137448"/>
                  </a:cubicBezTo>
                  <a:cubicBezTo>
                    <a:pt x="539730" y="125244"/>
                    <a:pt x="553300" y="121391"/>
                    <a:pt x="561442" y="120748"/>
                  </a:cubicBezTo>
                  <a:cubicBezTo>
                    <a:pt x="568680" y="120748"/>
                    <a:pt x="586773" y="121391"/>
                    <a:pt x="592201" y="118179"/>
                  </a:cubicBezTo>
                  <a:cubicBezTo>
                    <a:pt x="598534" y="114326"/>
                    <a:pt x="608486" y="109187"/>
                    <a:pt x="618437" y="120106"/>
                  </a:cubicBezTo>
                  <a:cubicBezTo>
                    <a:pt x="627484" y="131025"/>
                    <a:pt x="653720" y="159927"/>
                    <a:pt x="653720" y="159927"/>
                  </a:cubicBezTo>
                  <a:lnTo>
                    <a:pt x="660957" y="159927"/>
                  </a:lnTo>
                  <a:cubicBezTo>
                    <a:pt x="658243" y="172130"/>
                    <a:pt x="654624" y="184334"/>
                    <a:pt x="654624" y="188187"/>
                  </a:cubicBezTo>
                  <a:cubicBezTo>
                    <a:pt x="652815" y="197179"/>
                    <a:pt x="632007" y="206171"/>
                    <a:pt x="613009" y="215163"/>
                  </a:cubicBezTo>
                  <a:cubicBezTo>
                    <a:pt x="594011" y="224155"/>
                    <a:pt x="591297" y="259480"/>
                    <a:pt x="595820" y="271041"/>
                  </a:cubicBezTo>
                  <a:cubicBezTo>
                    <a:pt x="600343" y="283244"/>
                    <a:pt x="628389" y="289667"/>
                    <a:pt x="631103" y="310220"/>
                  </a:cubicBezTo>
                  <a:cubicBezTo>
                    <a:pt x="641445" y="318394"/>
                    <a:pt x="638293" y="324187"/>
                    <a:pt x="633553" y="332361"/>
                  </a:cubicBezTo>
                  <a:cubicBezTo>
                    <a:pt x="628813" y="340535"/>
                    <a:pt x="622502" y="339289"/>
                    <a:pt x="613629" y="341692"/>
                  </a:cubicBezTo>
                  <a:lnTo>
                    <a:pt x="585079" y="349159"/>
                  </a:lnTo>
                  <a:cubicBezTo>
                    <a:pt x="569172" y="351548"/>
                    <a:pt x="555014" y="352411"/>
                    <a:pt x="544601" y="352411"/>
                  </a:cubicBezTo>
                  <a:cubicBezTo>
                    <a:pt x="523777" y="352411"/>
                    <a:pt x="523437" y="340458"/>
                    <a:pt x="511100" y="336751"/>
                  </a:cubicBezTo>
                  <a:cubicBezTo>
                    <a:pt x="496993" y="332513"/>
                    <a:pt x="481321" y="331532"/>
                    <a:pt x="466433" y="328922"/>
                  </a:cubicBezTo>
                  <a:cubicBezTo>
                    <a:pt x="447320" y="333389"/>
                    <a:pt x="411805" y="339399"/>
                    <a:pt x="399433" y="352411"/>
                  </a:cubicBezTo>
                  <a:cubicBezTo>
                    <a:pt x="381463" y="371311"/>
                    <a:pt x="399878" y="393618"/>
                    <a:pt x="365932" y="407219"/>
                  </a:cubicBezTo>
                  <a:cubicBezTo>
                    <a:pt x="349451" y="413821"/>
                    <a:pt x="328709" y="412438"/>
                    <a:pt x="310096" y="415048"/>
                  </a:cubicBezTo>
                  <a:cubicBezTo>
                    <a:pt x="310096" y="415048"/>
                    <a:pt x="278465" y="384522"/>
                    <a:pt x="265429" y="368070"/>
                  </a:cubicBezTo>
                  <a:cubicBezTo>
                    <a:pt x="259713" y="360856"/>
                    <a:pt x="257985" y="352411"/>
                    <a:pt x="254262" y="344582"/>
                  </a:cubicBezTo>
                  <a:cubicBezTo>
                    <a:pt x="227021" y="338214"/>
                    <a:pt x="208904" y="336268"/>
                    <a:pt x="187260" y="321093"/>
                  </a:cubicBezTo>
                  <a:cubicBezTo>
                    <a:pt x="177770" y="314439"/>
                    <a:pt x="172372" y="305433"/>
                    <a:pt x="164928" y="297604"/>
                  </a:cubicBezTo>
                  <a:cubicBezTo>
                    <a:pt x="99713" y="282364"/>
                    <a:pt x="159599" y="301700"/>
                    <a:pt x="109092" y="266285"/>
                  </a:cubicBezTo>
                  <a:cubicBezTo>
                    <a:pt x="99602" y="259631"/>
                    <a:pt x="96216" y="262574"/>
                    <a:pt x="75593" y="250626"/>
                  </a:cubicBezTo>
                  <a:cubicBezTo>
                    <a:pt x="65282" y="244652"/>
                    <a:pt x="49236" y="234558"/>
                    <a:pt x="32511" y="224001"/>
                  </a:cubicBezTo>
                  <a:cubicBezTo>
                    <a:pt x="21677" y="215956"/>
                    <a:pt x="524" y="211087"/>
                    <a:pt x="8" y="199867"/>
                  </a:cubicBezTo>
                  <a:cubicBezTo>
                    <a:pt x="-508" y="188647"/>
                    <a:pt x="24726" y="186602"/>
                    <a:pt x="34917" y="174700"/>
                  </a:cubicBezTo>
                  <a:cubicBezTo>
                    <a:pt x="45108" y="162798"/>
                    <a:pt x="43059" y="156716"/>
                    <a:pt x="61152" y="128456"/>
                  </a:cubicBezTo>
                  <a:cubicBezTo>
                    <a:pt x="79246" y="100838"/>
                    <a:pt x="64771" y="71293"/>
                    <a:pt x="57534" y="45602"/>
                  </a:cubicBezTo>
                  <a:cubicBezTo>
                    <a:pt x="51201" y="19911"/>
                    <a:pt x="65676" y="0"/>
                    <a:pt x="6567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28" name="Freeform 34">
              <a:extLst>
                <a:ext uri="{FF2B5EF4-FFF2-40B4-BE49-F238E27FC236}">
                  <a16:creationId xmlns:a16="http://schemas.microsoft.com/office/drawing/2014/main" id="{E893DF3D-0961-0FF2-45DA-DA6238713CBF}"/>
                </a:ext>
              </a:extLst>
            </p:cNvPr>
            <p:cNvSpPr>
              <a:spLocks noChangeAspect="1"/>
            </p:cNvSpPr>
            <p:nvPr/>
          </p:nvSpPr>
          <p:spPr bwMode="auto">
            <a:xfrm rot="15910953">
              <a:off x="6833767" y="3310799"/>
              <a:ext cx="511361" cy="590617"/>
            </a:xfrm>
            <a:custGeom>
              <a:avLst/>
              <a:gdLst>
                <a:gd name="T0" fmla="*/ 842 w 929"/>
                <a:gd name="T1" fmla="*/ 226 h 1029"/>
                <a:gd name="T2" fmla="*/ 851 w 929"/>
                <a:gd name="T3" fmla="*/ 302 h 1029"/>
                <a:gd name="T4" fmla="*/ 897 w 929"/>
                <a:gd name="T5" fmla="*/ 476 h 1029"/>
                <a:gd name="T6" fmla="*/ 905 w 929"/>
                <a:gd name="T7" fmla="*/ 595 h 1029"/>
                <a:gd name="T8" fmla="*/ 875 w 929"/>
                <a:gd name="T9" fmla="*/ 607 h 1029"/>
                <a:gd name="T10" fmla="*/ 837 w 929"/>
                <a:gd name="T11" fmla="*/ 600 h 1029"/>
                <a:gd name="T12" fmla="*/ 743 w 929"/>
                <a:gd name="T13" fmla="*/ 687 h 1029"/>
                <a:gd name="T14" fmla="*/ 764 w 929"/>
                <a:gd name="T15" fmla="*/ 783 h 1029"/>
                <a:gd name="T16" fmla="*/ 737 w 929"/>
                <a:gd name="T17" fmla="*/ 895 h 1029"/>
                <a:gd name="T18" fmla="*/ 731 w 929"/>
                <a:gd name="T19" fmla="*/ 966 h 1029"/>
                <a:gd name="T20" fmla="*/ 749 w 929"/>
                <a:gd name="T21" fmla="*/ 1016 h 1029"/>
                <a:gd name="T22" fmla="*/ 686 w 929"/>
                <a:gd name="T23" fmla="*/ 1016 h 1029"/>
                <a:gd name="T24" fmla="*/ 642 w 929"/>
                <a:gd name="T25" fmla="*/ 947 h 1029"/>
                <a:gd name="T26" fmla="*/ 553 w 929"/>
                <a:gd name="T27" fmla="*/ 936 h 1029"/>
                <a:gd name="T28" fmla="*/ 503 w 929"/>
                <a:gd name="T29" fmla="*/ 992 h 1029"/>
                <a:gd name="T30" fmla="*/ 432 w 929"/>
                <a:gd name="T31" fmla="*/ 972 h 1029"/>
                <a:gd name="T32" fmla="*/ 317 w 929"/>
                <a:gd name="T33" fmla="*/ 941 h 1029"/>
                <a:gd name="T34" fmla="*/ 259 w 929"/>
                <a:gd name="T35" fmla="*/ 924 h 1029"/>
                <a:gd name="T36" fmla="*/ 246 w 929"/>
                <a:gd name="T37" fmla="*/ 883 h 1029"/>
                <a:gd name="T38" fmla="*/ 204 w 929"/>
                <a:gd name="T39" fmla="*/ 898 h 1029"/>
                <a:gd name="T40" fmla="*/ 187 w 929"/>
                <a:gd name="T41" fmla="*/ 953 h 1029"/>
                <a:gd name="T42" fmla="*/ 147 w 929"/>
                <a:gd name="T43" fmla="*/ 954 h 1029"/>
                <a:gd name="T44" fmla="*/ 149 w 929"/>
                <a:gd name="T45" fmla="*/ 930 h 1029"/>
                <a:gd name="T46" fmla="*/ 121 w 929"/>
                <a:gd name="T47" fmla="*/ 852 h 1029"/>
                <a:gd name="T48" fmla="*/ 102 w 929"/>
                <a:gd name="T49" fmla="*/ 742 h 1029"/>
                <a:gd name="T50" fmla="*/ 78 w 929"/>
                <a:gd name="T51" fmla="*/ 678 h 1029"/>
                <a:gd name="T52" fmla="*/ 26 w 929"/>
                <a:gd name="T53" fmla="*/ 566 h 1029"/>
                <a:gd name="T54" fmla="*/ 0 w 929"/>
                <a:gd name="T55" fmla="*/ 442 h 1029"/>
                <a:gd name="T56" fmla="*/ 32 w 929"/>
                <a:gd name="T57" fmla="*/ 419 h 1029"/>
                <a:gd name="T58" fmla="*/ 65 w 929"/>
                <a:gd name="T59" fmla="*/ 448 h 1029"/>
                <a:gd name="T60" fmla="*/ 97 w 929"/>
                <a:gd name="T61" fmla="*/ 412 h 1029"/>
                <a:gd name="T62" fmla="*/ 74 w 929"/>
                <a:gd name="T63" fmla="*/ 337 h 1029"/>
                <a:gd name="T64" fmla="*/ 122 w 929"/>
                <a:gd name="T65" fmla="*/ 292 h 1029"/>
                <a:gd name="T66" fmla="*/ 92 w 929"/>
                <a:gd name="T67" fmla="*/ 206 h 1029"/>
                <a:gd name="T68" fmla="*/ 114 w 929"/>
                <a:gd name="T69" fmla="*/ 141 h 1029"/>
                <a:gd name="T70" fmla="*/ 145 w 929"/>
                <a:gd name="T71" fmla="*/ 77 h 1029"/>
                <a:gd name="T72" fmla="*/ 132 w 929"/>
                <a:gd name="T73" fmla="*/ 16 h 1029"/>
                <a:gd name="T74" fmla="*/ 240 w 929"/>
                <a:gd name="T75" fmla="*/ 10 h 1029"/>
                <a:gd name="T76" fmla="*/ 312 w 929"/>
                <a:gd name="T77" fmla="*/ 18 h 1029"/>
                <a:gd name="T78" fmla="*/ 356 w 929"/>
                <a:gd name="T79" fmla="*/ 90 h 1029"/>
                <a:gd name="T80" fmla="*/ 409 w 929"/>
                <a:gd name="T81" fmla="*/ 150 h 1029"/>
                <a:gd name="T82" fmla="*/ 453 w 929"/>
                <a:gd name="T83" fmla="*/ 165 h 1029"/>
                <a:gd name="T84" fmla="*/ 503 w 929"/>
                <a:gd name="T85" fmla="*/ 204 h 1029"/>
                <a:gd name="T86" fmla="*/ 569 w 929"/>
                <a:gd name="T87" fmla="*/ 205 h 1029"/>
                <a:gd name="T88" fmla="*/ 582 w 929"/>
                <a:gd name="T89" fmla="*/ 191 h 1029"/>
                <a:gd name="T90" fmla="*/ 606 w 929"/>
                <a:gd name="T91" fmla="*/ 196 h 1029"/>
                <a:gd name="T92" fmla="*/ 612 w 929"/>
                <a:gd name="T93" fmla="*/ 263 h 1029"/>
                <a:gd name="T94" fmla="*/ 622 w 929"/>
                <a:gd name="T95" fmla="*/ 309 h 1029"/>
                <a:gd name="T96" fmla="*/ 630 w 929"/>
                <a:gd name="T97" fmla="*/ 327 h 1029"/>
                <a:gd name="T98" fmla="*/ 663 w 929"/>
                <a:gd name="T99" fmla="*/ 326 h 1029"/>
                <a:gd name="T100" fmla="*/ 687 w 929"/>
                <a:gd name="T101" fmla="*/ 288 h 1029"/>
                <a:gd name="T102" fmla="*/ 724 w 929"/>
                <a:gd name="T103" fmla="*/ 249 h 1029"/>
                <a:gd name="T104" fmla="*/ 772 w 929"/>
                <a:gd name="T105" fmla="*/ 228 h 1029"/>
                <a:gd name="T106" fmla="*/ 842 w 929"/>
                <a:gd name="T107" fmla="*/ 226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1029">
                  <a:moveTo>
                    <a:pt x="842" y="226"/>
                  </a:moveTo>
                  <a:cubicBezTo>
                    <a:pt x="842" y="226"/>
                    <a:pt x="850" y="264"/>
                    <a:pt x="851" y="302"/>
                  </a:cubicBezTo>
                  <a:cubicBezTo>
                    <a:pt x="852" y="339"/>
                    <a:pt x="866" y="426"/>
                    <a:pt x="897" y="476"/>
                  </a:cubicBezTo>
                  <a:cubicBezTo>
                    <a:pt x="929" y="526"/>
                    <a:pt x="916" y="584"/>
                    <a:pt x="905" y="595"/>
                  </a:cubicBezTo>
                  <a:cubicBezTo>
                    <a:pt x="893" y="606"/>
                    <a:pt x="875" y="607"/>
                    <a:pt x="875" y="607"/>
                  </a:cubicBezTo>
                  <a:lnTo>
                    <a:pt x="837" y="600"/>
                  </a:lnTo>
                  <a:cubicBezTo>
                    <a:pt x="837" y="600"/>
                    <a:pt x="755" y="675"/>
                    <a:pt x="743" y="687"/>
                  </a:cubicBezTo>
                  <a:cubicBezTo>
                    <a:pt x="732" y="698"/>
                    <a:pt x="761" y="743"/>
                    <a:pt x="764" y="783"/>
                  </a:cubicBezTo>
                  <a:cubicBezTo>
                    <a:pt x="768" y="824"/>
                    <a:pt x="753" y="881"/>
                    <a:pt x="737" y="895"/>
                  </a:cubicBezTo>
                  <a:cubicBezTo>
                    <a:pt x="721" y="909"/>
                    <a:pt x="721" y="947"/>
                    <a:pt x="731" y="966"/>
                  </a:cubicBezTo>
                  <a:cubicBezTo>
                    <a:pt x="741" y="984"/>
                    <a:pt x="753" y="1006"/>
                    <a:pt x="749" y="1016"/>
                  </a:cubicBezTo>
                  <a:cubicBezTo>
                    <a:pt x="744" y="1027"/>
                    <a:pt x="700" y="1029"/>
                    <a:pt x="686" y="1016"/>
                  </a:cubicBezTo>
                  <a:cubicBezTo>
                    <a:pt x="671" y="1003"/>
                    <a:pt x="659" y="968"/>
                    <a:pt x="642" y="947"/>
                  </a:cubicBezTo>
                  <a:cubicBezTo>
                    <a:pt x="625" y="926"/>
                    <a:pt x="581" y="938"/>
                    <a:pt x="553" y="936"/>
                  </a:cubicBezTo>
                  <a:cubicBezTo>
                    <a:pt x="525" y="934"/>
                    <a:pt x="515" y="986"/>
                    <a:pt x="503" y="992"/>
                  </a:cubicBezTo>
                  <a:cubicBezTo>
                    <a:pt x="491" y="998"/>
                    <a:pt x="456" y="974"/>
                    <a:pt x="432" y="972"/>
                  </a:cubicBezTo>
                  <a:cubicBezTo>
                    <a:pt x="409" y="970"/>
                    <a:pt x="317" y="941"/>
                    <a:pt x="317" y="941"/>
                  </a:cubicBezTo>
                  <a:lnTo>
                    <a:pt x="259" y="924"/>
                  </a:lnTo>
                  <a:cubicBezTo>
                    <a:pt x="259" y="924"/>
                    <a:pt x="258" y="894"/>
                    <a:pt x="246" y="883"/>
                  </a:cubicBezTo>
                  <a:cubicBezTo>
                    <a:pt x="234" y="873"/>
                    <a:pt x="206" y="885"/>
                    <a:pt x="204" y="898"/>
                  </a:cubicBezTo>
                  <a:cubicBezTo>
                    <a:pt x="202" y="912"/>
                    <a:pt x="187" y="953"/>
                    <a:pt x="187" y="953"/>
                  </a:cubicBezTo>
                  <a:lnTo>
                    <a:pt x="147" y="954"/>
                  </a:lnTo>
                  <a:lnTo>
                    <a:pt x="149" y="930"/>
                  </a:lnTo>
                  <a:cubicBezTo>
                    <a:pt x="148" y="903"/>
                    <a:pt x="136" y="865"/>
                    <a:pt x="121" y="852"/>
                  </a:cubicBezTo>
                  <a:cubicBezTo>
                    <a:pt x="107" y="839"/>
                    <a:pt x="101" y="788"/>
                    <a:pt x="102" y="742"/>
                  </a:cubicBezTo>
                  <a:cubicBezTo>
                    <a:pt x="104" y="696"/>
                    <a:pt x="92" y="699"/>
                    <a:pt x="78" y="678"/>
                  </a:cubicBezTo>
                  <a:cubicBezTo>
                    <a:pt x="63" y="656"/>
                    <a:pt x="41" y="611"/>
                    <a:pt x="26" y="566"/>
                  </a:cubicBezTo>
                  <a:cubicBezTo>
                    <a:pt x="11" y="520"/>
                    <a:pt x="0" y="442"/>
                    <a:pt x="0" y="442"/>
                  </a:cubicBezTo>
                  <a:cubicBezTo>
                    <a:pt x="0" y="442"/>
                    <a:pt x="23" y="420"/>
                    <a:pt x="32" y="419"/>
                  </a:cubicBezTo>
                  <a:cubicBezTo>
                    <a:pt x="41" y="419"/>
                    <a:pt x="54" y="448"/>
                    <a:pt x="65" y="448"/>
                  </a:cubicBezTo>
                  <a:cubicBezTo>
                    <a:pt x="77" y="448"/>
                    <a:pt x="98" y="439"/>
                    <a:pt x="97" y="412"/>
                  </a:cubicBezTo>
                  <a:cubicBezTo>
                    <a:pt x="96" y="385"/>
                    <a:pt x="51" y="354"/>
                    <a:pt x="74" y="337"/>
                  </a:cubicBezTo>
                  <a:cubicBezTo>
                    <a:pt x="97" y="320"/>
                    <a:pt x="123" y="308"/>
                    <a:pt x="122" y="292"/>
                  </a:cubicBezTo>
                  <a:cubicBezTo>
                    <a:pt x="122" y="276"/>
                    <a:pt x="93" y="225"/>
                    <a:pt x="92" y="206"/>
                  </a:cubicBezTo>
                  <a:cubicBezTo>
                    <a:pt x="92" y="187"/>
                    <a:pt x="96" y="155"/>
                    <a:pt x="114" y="141"/>
                  </a:cubicBezTo>
                  <a:cubicBezTo>
                    <a:pt x="132" y="127"/>
                    <a:pt x="160" y="99"/>
                    <a:pt x="145" y="77"/>
                  </a:cubicBezTo>
                  <a:cubicBezTo>
                    <a:pt x="131" y="56"/>
                    <a:pt x="104" y="25"/>
                    <a:pt x="132" y="16"/>
                  </a:cubicBezTo>
                  <a:cubicBezTo>
                    <a:pt x="160" y="7"/>
                    <a:pt x="216" y="5"/>
                    <a:pt x="240" y="10"/>
                  </a:cubicBezTo>
                  <a:cubicBezTo>
                    <a:pt x="263" y="14"/>
                    <a:pt x="288" y="0"/>
                    <a:pt x="312" y="18"/>
                  </a:cubicBezTo>
                  <a:cubicBezTo>
                    <a:pt x="336" y="36"/>
                    <a:pt x="341" y="44"/>
                    <a:pt x="356" y="90"/>
                  </a:cubicBezTo>
                  <a:cubicBezTo>
                    <a:pt x="371" y="130"/>
                    <a:pt x="401" y="137"/>
                    <a:pt x="409" y="150"/>
                  </a:cubicBezTo>
                  <a:cubicBezTo>
                    <a:pt x="416" y="164"/>
                    <a:pt x="432" y="166"/>
                    <a:pt x="453" y="165"/>
                  </a:cubicBezTo>
                  <a:cubicBezTo>
                    <a:pt x="474" y="165"/>
                    <a:pt x="503" y="204"/>
                    <a:pt x="503" y="204"/>
                  </a:cubicBezTo>
                  <a:lnTo>
                    <a:pt x="569" y="205"/>
                  </a:lnTo>
                  <a:lnTo>
                    <a:pt x="582" y="191"/>
                  </a:lnTo>
                  <a:lnTo>
                    <a:pt x="606" y="196"/>
                  </a:lnTo>
                  <a:lnTo>
                    <a:pt x="612" y="263"/>
                  </a:lnTo>
                  <a:lnTo>
                    <a:pt x="622" y="309"/>
                  </a:lnTo>
                  <a:lnTo>
                    <a:pt x="630" y="327"/>
                  </a:lnTo>
                  <a:lnTo>
                    <a:pt x="663" y="326"/>
                  </a:lnTo>
                  <a:lnTo>
                    <a:pt x="687" y="288"/>
                  </a:lnTo>
                  <a:cubicBezTo>
                    <a:pt x="687" y="288"/>
                    <a:pt x="712" y="263"/>
                    <a:pt x="724" y="249"/>
                  </a:cubicBezTo>
                  <a:cubicBezTo>
                    <a:pt x="735" y="235"/>
                    <a:pt x="751" y="229"/>
                    <a:pt x="772" y="228"/>
                  </a:cubicBezTo>
                  <a:lnTo>
                    <a:pt x="842" y="22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  <p:sp>
          <p:nvSpPr>
            <p:cNvPr id="29" name="Freeform 36">
              <a:extLst>
                <a:ext uri="{FF2B5EF4-FFF2-40B4-BE49-F238E27FC236}">
                  <a16:creationId xmlns:a16="http://schemas.microsoft.com/office/drawing/2014/main" id="{BA2ECD69-FFC2-FF9C-629A-46F37AEAFF7A}"/>
                </a:ext>
              </a:extLst>
            </p:cNvPr>
            <p:cNvSpPr>
              <a:spLocks noChangeAspect="1"/>
            </p:cNvSpPr>
            <p:nvPr/>
          </p:nvSpPr>
          <p:spPr bwMode="auto">
            <a:xfrm rot="15910953">
              <a:off x="7298829" y="3458086"/>
              <a:ext cx="385932" cy="375846"/>
            </a:xfrm>
            <a:custGeom>
              <a:avLst/>
              <a:gdLst>
                <a:gd name="T0" fmla="*/ 684 w 701"/>
                <a:gd name="T1" fmla="*/ 143 h 652"/>
                <a:gd name="T2" fmla="*/ 681 w 701"/>
                <a:gd name="T3" fmla="*/ 154 h 652"/>
                <a:gd name="T4" fmla="*/ 676 w 701"/>
                <a:gd name="T5" fmla="*/ 216 h 652"/>
                <a:gd name="T6" fmla="*/ 679 w 701"/>
                <a:gd name="T7" fmla="*/ 257 h 652"/>
                <a:gd name="T8" fmla="*/ 682 w 701"/>
                <a:gd name="T9" fmla="*/ 281 h 652"/>
                <a:gd name="T10" fmla="*/ 681 w 701"/>
                <a:gd name="T11" fmla="*/ 354 h 652"/>
                <a:gd name="T12" fmla="*/ 626 w 701"/>
                <a:gd name="T13" fmla="*/ 383 h 652"/>
                <a:gd name="T14" fmla="*/ 653 w 701"/>
                <a:gd name="T15" fmla="*/ 444 h 652"/>
                <a:gd name="T16" fmla="*/ 701 w 701"/>
                <a:gd name="T17" fmla="*/ 494 h 652"/>
                <a:gd name="T18" fmla="*/ 653 w 701"/>
                <a:gd name="T19" fmla="*/ 544 h 652"/>
                <a:gd name="T20" fmla="*/ 647 w 701"/>
                <a:gd name="T21" fmla="*/ 595 h 652"/>
                <a:gd name="T22" fmla="*/ 619 w 701"/>
                <a:gd name="T23" fmla="*/ 596 h 652"/>
                <a:gd name="T24" fmla="*/ 601 w 701"/>
                <a:gd name="T25" fmla="*/ 613 h 652"/>
                <a:gd name="T26" fmla="*/ 559 w 701"/>
                <a:gd name="T27" fmla="*/ 612 h 652"/>
                <a:gd name="T28" fmla="*/ 555 w 701"/>
                <a:gd name="T29" fmla="*/ 647 h 652"/>
                <a:gd name="T30" fmla="*/ 529 w 701"/>
                <a:gd name="T31" fmla="*/ 648 h 652"/>
                <a:gd name="T32" fmla="*/ 520 w 701"/>
                <a:gd name="T33" fmla="*/ 635 h 652"/>
                <a:gd name="T34" fmla="*/ 417 w 701"/>
                <a:gd name="T35" fmla="*/ 638 h 652"/>
                <a:gd name="T36" fmla="*/ 401 w 701"/>
                <a:gd name="T37" fmla="*/ 652 h 652"/>
                <a:gd name="T38" fmla="*/ 313 w 701"/>
                <a:gd name="T39" fmla="*/ 582 h 652"/>
                <a:gd name="T40" fmla="*/ 276 w 701"/>
                <a:gd name="T41" fmla="*/ 583 h 652"/>
                <a:gd name="T42" fmla="*/ 270 w 701"/>
                <a:gd name="T43" fmla="*/ 534 h 652"/>
                <a:gd name="T44" fmla="*/ 222 w 701"/>
                <a:gd name="T45" fmla="*/ 493 h 652"/>
                <a:gd name="T46" fmla="*/ 115 w 701"/>
                <a:gd name="T47" fmla="*/ 493 h 652"/>
                <a:gd name="T48" fmla="*/ 112 w 701"/>
                <a:gd name="T49" fmla="*/ 464 h 652"/>
                <a:gd name="T50" fmla="*/ 26 w 701"/>
                <a:gd name="T51" fmla="*/ 466 h 652"/>
                <a:gd name="T52" fmla="*/ 12 w 701"/>
                <a:gd name="T53" fmla="*/ 364 h 652"/>
                <a:gd name="T54" fmla="*/ 1 w 701"/>
                <a:gd name="T55" fmla="*/ 316 h 652"/>
                <a:gd name="T56" fmla="*/ 75 w 701"/>
                <a:gd name="T57" fmla="*/ 289 h 652"/>
                <a:gd name="T58" fmla="*/ 110 w 701"/>
                <a:gd name="T59" fmla="*/ 264 h 652"/>
                <a:gd name="T60" fmla="*/ 102 w 701"/>
                <a:gd name="T61" fmla="*/ 218 h 652"/>
                <a:gd name="T62" fmla="*/ 123 w 701"/>
                <a:gd name="T63" fmla="*/ 147 h 652"/>
                <a:gd name="T64" fmla="*/ 145 w 701"/>
                <a:gd name="T65" fmla="*/ 81 h 652"/>
                <a:gd name="T66" fmla="*/ 185 w 701"/>
                <a:gd name="T67" fmla="*/ 80 h 652"/>
                <a:gd name="T68" fmla="*/ 202 w 701"/>
                <a:gd name="T69" fmla="*/ 26 h 652"/>
                <a:gd name="T70" fmla="*/ 244 w 701"/>
                <a:gd name="T71" fmla="*/ 11 h 652"/>
                <a:gd name="T72" fmla="*/ 256 w 701"/>
                <a:gd name="T73" fmla="*/ 51 h 652"/>
                <a:gd name="T74" fmla="*/ 315 w 701"/>
                <a:gd name="T75" fmla="*/ 68 h 652"/>
                <a:gd name="T76" fmla="*/ 430 w 701"/>
                <a:gd name="T77" fmla="*/ 99 h 652"/>
                <a:gd name="T78" fmla="*/ 501 w 701"/>
                <a:gd name="T79" fmla="*/ 119 h 652"/>
                <a:gd name="T80" fmla="*/ 551 w 701"/>
                <a:gd name="T81" fmla="*/ 63 h 652"/>
                <a:gd name="T82" fmla="*/ 640 w 701"/>
                <a:gd name="T83" fmla="*/ 74 h 652"/>
                <a:gd name="T84" fmla="*/ 683 w 701"/>
                <a:gd name="T85" fmla="*/ 143 h 652"/>
                <a:gd name="T86" fmla="*/ 684 w 701"/>
                <a:gd name="T87" fmla="*/ 143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1" h="652">
                  <a:moveTo>
                    <a:pt x="684" y="143"/>
                  </a:moveTo>
                  <a:lnTo>
                    <a:pt x="681" y="154"/>
                  </a:lnTo>
                  <a:lnTo>
                    <a:pt x="676" y="216"/>
                  </a:lnTo>
                  <a:lnTo>
                    <a:pt x="679" y="257"/>
                  </a:lnTo>
                  <a:cubicBezTo>
                    <a:pt x="679" y="257"/>
                    <a:pt x="689" y="270"/>
                    <a:pt x="682" y="281"/>
                  </a:cubicBezTo>
                  <a:cubicBezTo>
                    <a:pt x="675" y="292"/>
                    <a:pt x="687" y="327"/>
                    <a:pt x="681" y="354"/>
                  </a:cubicBezTo>
                  <a:cubicBezTo>
                    <a:pt x="675" y="381"/>
                    <a:pt x="642" y="363"/>
                    <a:pt x="626" y="383"/>
                  </a:cubicBezTo>
                  <a:cubicBezTo>
                    <a:pt x="610" y="402"/>
                    <a:pt x="641" y="425"/>
                    <a:pt x="653" y="444"/>
                  </a:cubicBezTo>
                  <a:cubicBezTo>
                    <a:pt x="665" y="462"/>
                    <a:pt x="700" y="475"/>
                    <a:pt x="701" y="494"/>
                  </a:cubicBezTo>
                  <a:cubicBezTo>
                    <a:pt x="701" y="513"/>
                    <a:pt x="653" y="544"/>
                    <a:pt x="653" y="544"/>
                  </a:cubicBezTo>
                  <a:lnTo>
                    <a:pt x="647" y="595"/>
                  </a:lnTo>
                  <a:lnTo>
                    <a:pt x="619" y="596"/>
                  </a:lnTo>
                  <a:lnTo>
                    <a:pt x="601" y="613"/>
                  </a:lnTo>
                  <a:lnTo>
                    <a:pt x="559" y="612"/>
                  </a:lnTo>
                  <a:lnTo>
                    <a:pt x="555" y="647"/>
                  </a:lnTo>
                  <a:lnTo>
                    <a:pt x="529" y="648"/>
                  </a:lnTo>
                  <a:lnTo>
                    <a:pt x="520" y="635"/>
                  </a:lnTo>
                  <a:lnTo>
                    <a:pt x="417" y="638"/>
                  </a:lnTo>
                  <a:lnTo>
                    <a:pt x="401" y="652"/>
                  </a:lnTo>
                  <a:lnTo>
                    <a:pt x="313" y="582"/>
                  </a:lnTo>
                  <a:lnTo>
                    <a:pt x="276" y="583"/>
                  </a:lnTo>
                  <a:lnTo>
                    <a:pt x="270" y="534"/>
                  </a:lnTo>
                  <a:lnTo>
                    <a:pt x="222" y="493"/>
                  </a:lnTo>
                  <a:lnTo>
                    <a:pt x="115" y="493"/>
                  </a:lnTo>
                  <a:lnTo>
                    <a:pt x="112" y="464"/>
                  </a:lnTo>
                  <a:lnTo>
                    <a:pt x="26" y="466"/>
                  </a:lnTo>
                  <a:cubicBezTo>
                    <a:pt x="26" y="466"/>
                    <a:pt x="24" y="383"/>
                    <a:pt x="12" y="364"/>
                  </a:cubicBezTo>
                  <a:cubicBezTo>
                    <a:pt x="0" y="345"/>
                    <a:pt x="1" y="316"/>
                    <a:pt x="1" y="316"/>
                  </a:cubicBezTo>
                  <a:cubicBezTo>
                    <a:pt x="41" y="312"/>
                    <a:pt x="62" y="306"/>
                    <a:pt x="75" y="289"/>
                  </a:cubicBezTo>
                  <a:cubicBezTo>
                    <a:pt x="89" y="272"/>
                    <a:pt x="110" y="264"/>
                    <a:pt x="110" y="264"/>
                  </a:cubicBezTo>
                  <a:cubicBezTo>
                    <a:pt x="110" y="264"/>
                    <a:pt x="102" y="240"/>
                    <a:pt x="102" y="218"/>
                  </a:cubicBezTo>
                  <a:cubicBezTo>
                    <a:pt x="101" y="196"/>
                    <a:pt x="108" y="172"/>
                    <a:pt x="123" y="147"/>
                  </a:cubicBezTo>
                  <a:cubicBezTo>
                    <a:pt x="139" y="122"/>
                    <a:pt x="145" y="81"/>
                    <a:pt x="145" y="81"/>
                  </a:cubicBezTo>
                  <a:lnTo>
                    <a:pt x="185" y="80"/>
                  </a:lnTo>
                  <a:cubicBezTo>
                    <a:pt x="185" y="80"/>
                    <a:pt x="200" y="39"/>
                    <a:pt x="202" y="26"/>
                  </a:cubicBezTo>
                  <a:cubicBezTo>
                    <a:pt x="204" y="12"/>
                    <a:pt x="232" y="0"/>
                    <a:pt x="244" y="11"/>
                  </a:cubicBezTo>
                  <a:cubicBezTo>
                    <a:pt x="256" y="21"/>
                    <a:pt x="256" y="51"/>
                    <a:pt x="256" y="51"/>
                  </a:cubicBezTo>
                  <a:lnTo>
                    <a:pt x="315" y="68"/>
                  </a:lnTo>
                  <a:cubicBezTo>
                    <a:pt x="315" y="68"/>
                    <a:pt x="407" y="97"/>
                    <a:pt x="430" y="99"/>
                  </a:cubicBezTo>
                  <a:cubicBezTo>
                    <a:pt x="454" y="101"/>
                    <a:pt x="489" y="125"/>
                    <a:pt x="501" y="119"/>
                  </a:cubicBezTo>
                  <a:cubicBezTo>
                    <a:pt x="512" y="113"/>
                    <a:pt x="523" y="61"/>
                    <a:pt x="551" y="63"/>
                  </a:cubicBezTo>
                  <a:cubicBezTo>
                    <a:pt x="579" y="65"/>
                    <a:pt x="623" y="53"/>
                    <a:pt x="640" y="74"/>
                  </a:cubicBezTo>
                  <a:cubicBezTo>
                    <a:pt x="656" y="95"/>
                    <a:pt x="669" y="130"/>
                    <a:pt x="683" y="143"/>
                  </a:cubicBezTo>
                  <a:lnTo>
                    <a:pt x="684" y="14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pPr defTabSz="257175">
                <a:defRPr/>
              </a:pPr>
              <a:endParaRPr lang="en-US" sz="1100">
                <a:solidFill>
                  <a:schemeClr val="bg2">
                    <a:lumMod val="25000"/>
                  </a:schemeClr>
                </a:solidFill>
                <a:latin typeface="Calibri"/>
              </a:endParaRPr>
            </a:p>
          </p:txBody>
        </p:sp>
      </p:grp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F260D033-7DC5-B4B4-241B-D90F11701D46}"/>
              </a:ext>
            </a:extLst>
          </p:cNvPr>
          <p:cNvCxnSpPr>
            <a:cxnSpLocks/>
            <a:stCxn id="113" idx="6"/>
            <a:endCxn id="114" idx="2"/>
          </p:cNvCxnSpPr>
          <p:nvPr/>
        </p:nvCxnSpPr>
        <p:spPr>
          <a:xfrm>
            <a:off x="3357285" y="2571662"/>
            <a:ext cx="211131" cy="144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4EC6E581-0F0B-4A8E-EB98-35426FEED7DF}"/>
              </a:ext>
            </a:extLst>
          </p:cNvPr>
          <p:cNvCxnSpPr>
            <a:cxnSpLocks/>
          </p:cNvCxnSpPr>
          <p:nvPr/>
        </p:nvCxnSpPr>
        <p:spPr>
          <a:xfrm flipV="1">
            <a:off x="3113388" y="2583339"/>
            <a:ext cx="181295" cy="14135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FC357836-8A83-66FB-21C4-D4C380226619}"/>
              </a:ext>
            </a:extLst>
          </p:cNvPr>
          <p:cNvCxnSpPr>
            <a:cxnSpLocks/>
          </p:cNvCxnSpPr>
          <p:nvPr/>
        </p:nvCxnSpPr>
        <p:spPr>
          <a:xfrm flipH="1">
            <a:off x="3611684" y="2579807"/>
            <a:ext cx="67706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2D5A63D1-0C1B-3CE4-22F8-9F76BE991F61}"/>
              </a:ext>
            </a:extLst>
          </p:cNvPr>
          <p:cNvCxnSpPr>
            <a:cxnSpLocks/>
          </p:cNvCxnSpPr>
          <p:nvPr/>
        </p:nvCxnSpPr>
        <p:spPr>
          <a:xfrm>
            <a:off x="4288744" y="2571992"/>
            <a:ext cx="305633" cy="19935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9832E4A2-7AA8-5CE0-3C79-F32B977E2159}"/>
              </a:ext>
            </a:extLst>
          </p:cNvPr>
          <p:cNvCxnSpPr>
            <a:cxnSpLocks/>
          </p:cNvCxnSpPr>
          <p:nvPr/>
        </p:nvCxnSpPr>
        <p:spPr>
          <a:xfrm flipH="1">
            <a:off x="4598814" y="2595169"/>
            <a:ext cx="329882" cy="1769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F0560FEF-A0A6-BA4D-60AD-324984F37A0A}"/>
              </a:ext>
            </a:extLst>
          </p:cNvPr>
          <p:cNvCxnSpPr>
            <a:cxnSpLocks/>
          </p:cNvCxnSpPr>
          <p:nvPr/>
        </p:nvCxnSpPr>
        <p:spPr>
          <a:xfrm>
            <a:off x="4923625" y="2587165"/>
            <a:ext cx="1642132" cy="38725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DD35170D-A5B0-93AD-E979-B0ECFBE462D5}"/>
              </a:ext>
            </a:extLst>
          </p:cNvPr>
          <p:cNvCxnSpPr>
            <a:cxnSpLocks/>
          </p:cNvCxnSpPr>
          <p:nvPr/>
        </p:nvCxnSpPr>
        <p:spPr>
          <a:xfrm flipH="1">
            <a:off x="6555109" y="2859894"/>
            <a:ext cx="585840" cy="11452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86D33FCA-1B29-BF51-FE0F-51E327249CAE}"/>
              </a:ext>
            </a:extLst>
          </p:cNvPr>
          <p:cNvCxnSpPr>
            <a:cxnSpLocks/>
          </p:cNvCxnSpPr>
          <p:nvPr/>
        </p:nvCxnSpPr>
        <p:spPr>
          <a:xfrm flipV="1">
            <a:off x="7140949" y="2793120"/>
            <a:ext cx="238827" cy="6677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DCB38F2D-45A0-DC66-DEA3-67045B3FDE7D}"/>
              </a:ext>
            </a:extLst>
          </p:cNvPr>
          <p:cNvCxnSpPr>
            <a:cxnSpLocks/>
          </p:cNvCxnSpPr>
          <p:nvPr/>
        </p:nvCxnSpPr>
        <p:spPr>
          <a:xfrm flipH="1" flipV="1">
            <a:off x="7366590" y="2803028"/>
            <a:ext cx="633593" cy="1064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6F6399E6-B272-D5AB-E543-64A2AF35334F}"/>
              </a:ext>
            </a:extLst>
          </p:cNvPr>
          <p:cNvCxnSpPr>
            <a:cxnSpLocks/>
          </p:cNvCxnSpPr>
          <p:nvPr/>
        </p:nvCxnSpPr>
        <p:spPr>
          <a:xfrm>
            <a:off x="7995240" y="2813677"/>
            <a:ext cx="333053" cy="18091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CB3BC4A3-9753-2CCF-609A-3726209F9118}"/>
              </a:ext>
            </a:extLst>
          </p:cNvPr>
          <p:cNvCxnSpPr>
            <a:cxnSpLocks/>
          </p:cNvCxnSpPr>
          <p:nvPr/>
        </p:nvCxnSpPr>
        <p:spPr>
          <a:xfrm flipH="1">
            <a:off x="8328292" y="2899285"/>
            <a:ext cx="160439" cy="9530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25C27E33-DB55-ED48-7735-08C169638A8C}"/>
              </a:ext>
            </a:extLst>
          </p:cNvPr>
          <p:cNvCxnSpPr>
            <a:cxnSpLocks/>
          </p:cNvCxnSpPr>
          <p:nvPr/>
        </p:nvCxnSpPr>
        <p:spPr>
          <a:xfrm>
            <a:off x="8488731" y="2901130"/>
            <a:ext cx="383079" cy="13307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B2B60935-016A-E3DA-F8F6-0A618B025B67}"/>
              </a:ext>
            </a:extLst>
          </p:cNvPr>
          <p:cNvCxnSpPr>
            <a:cxnSpLocks/>
          </p:cNvCxnSpPr>
          <p:nvPr/>
        </p:nvCxnSpPr>
        <p:spPr>
          <a:xfrm flipH="1">
            <a:off x="8854708" y="2955697"/>
            <a:ext cx="320255" cy="7850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54D3C29C-0DB5-BACD-0C80-F9F28CE80E94}"/>
              </a:ext>
            </a:extLst>
          </p:cNvPr>
          <p:cNvCxnSpPr>
            <a:cxnSpLocks/>
          </p:cNvCxnSpPr>
          <p:nvPr/>
        </p:nvCxnSpPr>
        <p:spPr>
          <a:xfrm flipH="1" flipV="1">
            <a:off x="9163312" y="2955696"/>
            <a:ext cx="449090" cy="2156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669F427-A2ED-6D4F-12FE-744BD33D815F}"/>
              </a:ext>
            </a:extLst>
          </p:cNvPr>
          <p:cNvSpPr/>
          <p:nvPr/>
        </p:nvSpPr>
        <p:spPr>
          <a:xfrm>
            <a:off x="2148766" y="2536822"/>
            <a:ext cx="6495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defRPr/>
            </a:pPr>
            <a:r>
              <a:rPr lang="es-CL" sz="800" i="1" err="1">
                <a:solidFill>
                  <a:schemeClr val="bg2">
                    <a:lumMod val="25000"/>
                  </a:schemeClr>
                </a:solidFill>
                <a:latin typeface="Arial" panose="020B0604020202020204"/>
                <a:cs typeface="Trebuchet MS"/>
              </a:rPr>
              <a:t>Roncacho</a:t>
            </a:r>
            <a:endParaRPr lang="es-CL" sz="800" i="1">
              <a:solidFill>
                <a:schemeClr val="bg2">
                  <a:lumMod val="25000"/>
                </a:schemeClr>
              </a:solidFill>
              <a:latin typeface="Arial" panose="020B0604020202020204"/>
            </a:endParaRPr>
          </a:p>
        </p:txBody>
      </p: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8B3B1792-39B0-5B31-0390-7D6ACA481442}"/>
              </a:ext>
            </a:extLst>
          </p:cNvPr>
          <p:cNvCxnSpPr>
            <a:cxnSpLocks/>
          </p:cNvCxnSpPr>
          <p:nvPr/>
        </p:nvCxnSpPr>
        <p:spPr>
          <a:xfrm>
            <a:off x="3317023" y="2564557"/>
            <a:ext cx="0" cy="519077"/>
          </a:xfrm>
          <a:prstGeom prst="line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headEnd type="oval"/>
          </a:ln>
          <a:effectLst/>
        </p:spPr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8FD58F24-E40D-D420-1107-0086AA4C5DFE}"/>
              </a:ext>
            </a:extLst>
          </p:cNvPr>
          <p:cNvCxnSpPr>
            <a:cxnSpLocks/>
          </p:cNvCxnSpPr>
          <p:nvPr/>
        </p:nvCxnSpPr>
        <p:spPr>
          <a:xfrm flipH="1">
            <a:off x="2640194" y="3086090"/>
            <a:ext cx="675958" cy="0"/>
          </a:xfrm>
          <a:prstGeom prst="line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headEnd type="none"/>
          </a:ln>
          <a:effectLst/>
        </p:spPr>
      </p:cxnSp>
      <p:grpSp>
        <p:nvGrpSpPr>
          <p:cNvPr id="220" name="Grupo 219">
            <a:extLst>
              <a:ext uri="{FF2B5EF4-FFF2-40B4-BE49-F238E27FC236}">
                <a16:creationId xmlns:a16="http://schemas.microsoft.com/office/drawing/2014/main" id="{260C8DFB-9957-9CF6-D7E3-9181A47F469C}"/>
              </a:ext>
            </a:extLst>
          </p:cNvPr>
          <p:cNvGrpSpPr/>
          <p:nvPr/>
        </p:nvGrpSpPr>
        <p:grpSpPr>
          <a:xfrm>
            <a:off x="2871086" y="2146957"/>
            <a:ext cx="738983" cy="425035"/>
            <a:chOff x="1198697" y="2812830"/>
            <a:chExt cx="738983" cy="425035"/>
          </a:xfrm>
        </p:grpSpPr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9B9ECC69-327E-2A96-1426-3399A5318068}"/>
                </a:ext>
              </a:extLst>
            </p:cNvPr>
            <p:cNvSpPr/>
            <p:nvPr/>
          </p:nvSpPr>
          <p:spPr>
            <a:xfrm>
              <a:off x="1203514" y="2812830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Lagunas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128C3AAD-E21A-DA92-E7D3-98D45838F4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36808" y="2987593"/>
              <a:ext cx="872" cy="25027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937A74C1-A5D2-1B4E-6238-ED51F14516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8697" y="2987593"/>
              <a:ext cx="738111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9" name="Grupo 218">
            <a:extLst>
              <a:ext uri="{FF2B5EF4-FFF2-40B4-BE49-F238E27FC236}">
                <a16:creationId xmlns:a16="http://schemas.microsoft.com/office/drawing/2014/main" id="{277144D7-C9FD-3FC7-1131-771A17AC8F4D}"/>
              </a:ext>
            </a:extLst>
          </p:cNvPr>
          <p:cNvGrpSpPr/>
          <p:nvPr/>
        </p:nvGrpSpPr>
        <p:grpSpPr>
          <a:xfrm>
            <a:off x="3719277" y="2811885"/>
            <a:ext cx="556094" cy="215444"/>
            <a:chOff x="2046888" y="3477758"/>
            <a:chExt cx="556094" cy="215444"/>
          </a:xfrm>
        </p:grpSpPr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ACF2F9AC-B02C-4A7D-0AD0-4BF35E5FCF66}"/>
                </a:ext>
              </a:extLst>
            </p:cNvPr>
            <p:cNvSpPr/>
            <p:nvPr/>
          </p:nvSpPr>
          <p:spPr>
            <a:xfrm>
              <a:off x="2073827" y="3477758"/>
              <a:ext cx="441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 err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Kimal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53" name="Conector recto 52">
              <a:extLst>
                <a:ext uri="{FF2B5EF4-FFF2-40B4-BE49-F238E27FC236}">
                  <a16:creationId xmlns:a16="http://schemas.microsoft.com/office/drawing/2014/main" id="{9ED9D520-3F8C-F31C-2CE8-DF0C0D390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6888" y="3665323"/>
              <a:ext cx="556094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8" name="Grupo 217">
            <a:extLst>
              <a:ext uri="{FF2B5EF4-FFF2-40B4-BE49-F238E27FC236}">
                <a16:creationId xmlns:a16="http://schemas.microsoft.com/office/drawing/2014/main" id="{BFDEAEC8-4808-4AA6-BE15-B353C7B91CF2}"/>
              </a:ext>
            </a:extLst>
          </p:cNvPr>
          <p:cNvGrpSpPr/>
          <p:nvPr/>
        </p:nvGrpSpPr>
        <p:grpSpPr>
          <a:xfrm>
            <a:off x="3678844" y="2774305"/>
            <a:ext cx="902791" cy="674650"/>
            <a:chOff x="2006455" y="3440178"/>
            <a:chExt cx="902791" cy="674650"/>
          </a:xfrm>
        </p:grpSpPr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E9CC9D0E-563D-BF92-32B4-39CB0D5FE4E4}"/>
                </a:ext>
              </a:extLst>
            </p:cNvPr>
            <p:cNvSpPr/>
            <p:nvPr/>
          </p:nvSpPr>
          <p:spPr>
            <a:xfrm>
              <a:off x="2006455" y="3899384"/>
              <a:ext cx="79380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Los Changos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15EFDE57-66B4-0C3D-1878-68E79D4433D6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46" y="3440178"/>
              <a:ext cx="0" cy="630285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FB9EC85D-97EF-49FC-91FD-B1A8661F16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7249" y="4070463"/>
              <a:ext cx="831125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7" name="Grupo 216">
            <a:extLst>
              <a:ext uri="{FF2B5EF4-FFF2-40B4-BE49-F238E27FC236}">
                <a16:creationId xmlns:a16="http://schemas.microsoft.com/office/drawing/2014/main" id="{500187B8-9B48-E7BE-FBC6-CB71FCBF818F}"/>
              </a:ext>
            </a:extLst>
          </p:cNvPr>
          <p:cNvGrpSpPr/>
          <p:nvPr/>
        </p:nvGrpSpPr>
        <p:grpSpPr>
          <a:xfrm>
            <a:off x="4356986" y="1730451"/>
            <a:ext cx="594337" cy="864718"/>
            <a:chOff x="2684597" y="2396324"/>
            <a:chExt cx="594337" cy="864718"/>
          </a:xfrm>
        </p:grpSpPr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id="{25782DA7-7E98-8D2E-8139-A8233DE50D7E}"/>
                </a:ext>
              </a:extLst>
            </p:cNvPr>
            <p:cNvSpPr/>
            <p:nvPr/>
          </p:nvSpPr>
          <p:spPr>
            <a:xfrm>
              <a:off x="2711150" y="2396324"/>
              <a:ext cx="56778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 err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Jadresic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60" name="Conector recto 59">
              <a:extLst>
                <a:ext uri="{FF2B5EF4-FFF2-40B4-BE49-F238E27FC236}">
                  <a16:creationId xmlns:a16="http://schemas.microsoft.com/office/drawing/2014/main" id="{394500D2-AF57-7740-7D5D-9AAA53E9F4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7178" y="2587860"/>
              <a:ext cx="0" cy="673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C602498E-AAA0-CD00-09F0-9EBC177480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84597" y="2587860"/>
              <a:ext cx="571709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6" name="Grupo 215">
            <a:extLst>
              <a:ext uri="{FF2B5EF4-FFF2-40B4-BE49-F238E27FC236}">
                <a16:creationId xmlns:a16="http://schemas.microsoft.com/office/drawing/2014/main" id="{BFD2B965-DDF3-2328-97F7-EF5ABA304DAC}"/>
              </a:ext>
            </a:extLst>
          </p:cNvPr>
          <p:cNvGrpSpPr/>
          <p:nvPr/>
        </p:nvGrpSpPr>
        <p:grpSpPr>
          <a:xfrm>
            <a:off x="5689194" y="2974416"/>
            <a:ext cx="871615" cy="437560"/>
            <a:chOff x="4016805" y="3640289"/>
            <a:chExt cx="871615" cy="437560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609C0D01-C25A-2CDD-ECA3-25DB2DF69A4E}"/>
                </a:ext>
              </a:extLst>
            </p:cNvPr>
            <p:cNvSpPr/>
            <p:nvPr/>
          </p:nvSpPr>
          <p:spPr>
            <a:xfrm>
              <a:off x="4016805" y="3862405"/>
              <a:ext cx="75693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 err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</a:rPr>
                <a:t>NvaPAzúcar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51231B56-561F-6E22-2A53-0DAE586465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7548" y="3640289"/>
              <a:ext cx="872" cy="418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65" name="Conector recto 64">
              <a:extLst>
                <a:ext uri="{FF2B5EF4-FFF2-40B4-BE49-F238E27FC236}">
                  <a16:creationId xmlns:a16="http://schemas.microsoft.com/office/drawing/2014/main" id="{9D0ED337-BF68-8C63-8DD7-6712781A94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3211" y="4058471"/>
              <a:ext cx="824336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5" name="Grupo 214">
            <a:extLst>
              <a:ext uri="{FF2B5EF4-FFF2-40B4-BE49-F238E27FC236}">
                <a16:creationId xmlns:a16="http://schemas.microsoft.com/office/drawing/2014/main" id="{102B6B24-1B0D-6268-D233-D8D91A1E4AB9}"/>
              </a:ext>
            </a:extLst>
          </p:cNvPr>
          <p:cNvGrpSpPr/>
          <p:nvPr/>
        </p:nvGrpSpPr>
        <p:grpSpPr>
          <a:xfrm>
            <a:off x="6477494" y="1993469"/>
            <a:ext cx="689285" cy="843781"/>
            <a:chOff x="4805105" y="2659342"/>
            <a:chExt cx="689285" cy="843781"/>
          </a:xfrm>
        </p:grpSpPr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38915DB1-2E1C-0D86-D910-5B36070EB08C}"/>
                </a:ext>
              </a:extLst>
            </p:cNvPr>
            <p:cNvSpPr/>
            <p:nvPr/>
          </p:nvSpPr>
          <p:spPr>
            <a:xfrm>
              <a:off x="4805105" y="2659342"/>
              <a:ext cx="58060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</a:rPr>
                <a:t>Polpaico</a:t>
              </a:r>
            </a:p>
          </p:txBody>
        </p:sp>
        <p:cxnSp>
          <p:nvCxnSpPr>
            <p:cNvPr id="68" name="Conector recto 67">
              <a:extLst>
                <a:ext uri="{FF2B5EF4-FFF2-40B4-BE49-F238E27FC236}">
                  <a16:creationId xmlns:a16="http://schemas.microsoft.com/office/drawing/2014/main" id="{7FCCDC51-31CA-C487-BEC3-97454D551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4390" y="2829941"/>
              <a:ext cx="0" cy="673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69" name="Conector recto 68">
              <a:extLst>
                <a:ext uri="{FF2B5EF4-FFF2-40B4-BE49-F238E27FC236}">
                  <a16:creationId xmlns:a16="http://schemas.microsoft.com/office/drawing/2014/main" id="{D9B98615-E7E7-C920-E7EA-851F710B20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2434" y="2829941"/>
              <a:ext cx="631084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4" name="Grupo 213">
            <a:extLst>
              <a:ext uri="{FF2B5EF4-FFF2-40B4-BE49-F238E27FC236}">
                <a16:creationId xmlns:a16="http://schemas.microsoft.com/office/drawing/2014/main" id="{4F28F19C-0FD5-E8F4-DC89-7AE1234D92D0}"/>
              </a:ext>
            </a:extLst>
          </p:cNvPr>
          <p:cNvGrpSpPr/>
          <p:nvPr/>
        </p:nvGrpSpPr>
        <p:grpSpPr>
          <a:xfrm>
            <a:off x="6501481" y="2806323"/>
            <a:ext cx="846533" cy="963400"/>
            <a:chOff x="4829092" y="3472196"/>
            <a:chExt cx="846533" cy="963400"/>
          </a:xfrm>
        </p:grpSpPr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7314BF33-FA02-0D3B-4DBD-66A528F6AFF8}"/>
                </a:ext>
              </a:extLst>
            </p:cNvPr>
            <p:cNvSpPr/>
            <p:nvPr/>
          </p:nvSpPr>
          <p:spPr>
            <a:xfrm>
              <a:off x="4829092" y="4204764"/>
              <a:ext cx="75533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9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</a:rPr>
                <a:t>Alto Jahuel</a:t>
              </a:r>
            </a:p>
          </p:txBody>
        </p:sp>
        <p:cxnSp>
          <p:nvCxnSpPr>
            <p:cNvPr id="72" name="Conector recto 71">
              <a:extLst>
                <a:ext uri="{FF2B5EF4-FFF2-40B4-BE49-F238E27FC236}">
                  <a16:creationId xmlns:a16="http://schemas.microsoft.com/office/drawing/2014/main" id="{F18C13D3-745A-98A9-248B-2CD2EFF54807}"/>
                </a:ext>
              </a:extLst>
            </p:cNvPr>
            <p:cNvCxnSpPr>
              <a:cxnSpLocks/>
            </p:cNvCxnSpPr>
            <p:nvPr/>
          </p:nvCxnSpPr>
          <p:spPr>
            <a:xfrm>
              <a:off x="5675625" y="3472196"/>
              <a:ext cx="0" cy="920159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A4154DFE-70DA-7C12-D59D-C9F4633506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43628" y="4392355"/>
              <a:ext cx="831126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3" name="Grupo 212">
            <a:extLst>
              <a:ext uri="{FF2B5EF4-FFF2-40B4-BE49-F238E27FC236}">
                <a16:creationId xmlns:a16="http://schemas.microsoft.com/office/drawing/2014/main" id="{9274E5B5-3325-33A5-DC38-51C7C40C74FF}"/>
              </a:ext>
            </a:extLst>
          </p:cNvPr>
          <p:cNvGrpSpPr/>
          <p:nvPr/>
        </p:nvGrpSpPr>
        <p:grpSpPr>
          <a:xfrm>
            <a:off x="7299453" y="2385432"/>
            <a:ext cx="696659" cy="428245"/>
            <a:chOff x="5627064" y="3051305"/>
            <a:chExt cx="696659" cy="428245"/>
          </a:xfrm>
        </p:grpSpPr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578381E3-72A3-C96B-8DD6-8D522F60C413}"/>
                </a:ext>
              </a:extLst>
            </p:cNvPr>
            <p:cNvSpPr/>
            <p:nvPr/>
          </p:nvSpPr>
          <p:spPr>
            <a:xfrm>
              <a:off x="5627064" y="3051305"/>
              <a:ext cx="4780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 err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Ancoa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76" name="Conector recto 75">
              <a:extLst>
                <a:ext uri="{FF2B5EF4-FFF2-40B4-BE49-F238E27FC236}">
                  <a16:creationId xmlns:a16="http://schemas.microsoft.com/office/drawing/2014/main" id="{113F926F-9729-73D5-CF84-03BD989538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22852" y="3229278"/>
              <a:ext cx="871" cy="25027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40C3551A-394A-61E0-5AF3-DD70A9BBB3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91767" y="3229278"/>
              <a:ext cx="631084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2" name="Grupo 211">
            <a:extLst>
              <a:ext uri="{FF2B5EF4-FFF2-40B4-BE49-F238E27FC236}">
                <a16:creationId xmlns:a16="http://schemas.microsoft.com/office/drawing/2014/main" id="{D08FA622-EE5F-96EF-6AC2-3C5BCC8B701C}"/>
              </a:ext>
            </a:extLst>
          </p:cNvPr>
          <p:cNvGrpSpPr/>
          <p:nvPr/>
        </p:nvGrpSpPr>
        <p:grpSpPr>
          <a:xfrm>
            <a:off x="7628748" y="2983808"/>
            <a:ext cx="709304" cy="467056"/>
            <a:chOff x="5956359" y="3649681"/>
            <a:chExt cx="709304" cy="467056"/>
          </a:xfrm>
        </p:grpSpPr>
        <p:sp>
          <p:nvSpPr>
            <p:cNvPr id="79" name="Rectángulo 78">
              <a:extLst>
                <a:ext uri="{FF2B5EF4-FFF2-40B4-BE49-F238E27FC236}">
                  <a16:creationId xmlns:a16="http://schemas.microsoft.com/office/drawing/2014/main" id="{B8E8AEB0-DC0D-8C4B-4C3F-1DE77248A66D}"/>
                </a:ext>
              </a:extLst>
            </p:cNvPr>
            <p:cNvSpPr/>
            <p:nvPr/>
          </p:nvSpPr>
          <p:spPr>
            <a:xfrm>
              <a:off x="5956359" y="3901293"/>
              <a:ext cx="556563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</a:rPr>
                <a:t>Charrúa</a:t>
              </a:r>
            </a:p>
          </p:txBody>
        </p:sp>
        <p:cxnSp>
          <p:nvCxnSpPr>
            <p:cNvPr id="80" name="Conector recto 79">
              <a:extLst>
                <a:ext uri="{FF2B5EF4-FFF2-40B4-BE49-F238E27FC236}">
                  <a16:creationId xmlns:a16="http://schemas.microsoft.com/office/drawing/2014/main" id="{DA8A04CD-DE8F-49A1-91DD-2C7B6B2353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4792" y="3649681"/>
              <a:ext cx="871" cy="418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81" name="Conector recto 80">
              <a:extLst>
                <a:ext uri="{FF2B5EF4-FFF2-40B4-BE49-F238E27FC236}">
                  <a16:creationId xmlns:a16="http://schemas.microsoft.com/office/drawing/2014/main" id="{6758728F-E5E5-39AC-0AB1-D9D2E9DFFB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0418" y="4067863"/>
              <a:ext cx="634373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1" name="Grupo 210">
            <a:extLst>
              <a:ext uri="{FF2B5EF4-FFF2-40B4-BE49-F238E27FC236}">
                <a16:creationId xmlns:a16="http://schemas.microsoft.com/office/drawing/2014/main" id="{CB52A507-5BBC-6F36-B5F1-085A4074AD58}"/>
              </a:ext>
            </a:extLst>
          </p:cNvPr>
          <p:cNvGrpSpPr/>
          <p:nvPr/>
        </p:nvGrpSpPr>
        <p:grpSpPr>
          <a:xfrm>
            <a:off x="8497007" y="2051520"/>
            <a:ext cx="598159" cy="849611"/>
            <a:chOff x="6824618" y="2717393"/>
            <a:chExt cx="598159" cy="849611"/>
          </a:xfrm>
        </p:grpSpPr>
        <p:sp>
          <p:nvSpPr>
            <p:cNvPr id="83" name="Rectángulo 82">
              <a:extLst>
                <a:ext uri="{FF2B5EF4-FFF2-40B4-BE49-F238E27FC236}">
                  <a16:creationId xmlns:a16="http://schemas.microsoft.com/office/drawing/2014/main" id="{5D5139CF-0C84-DEA5-CD94-1A3DC86F9973}"/>
                </a:ext>
              </a:extLst>
            </p:cNvPr>
            <p:cNvSpPr/>
            <p:nvPr/>
          </p:nvSpPr>
          <p:spPr>
            <a:xfrm>
              <a:off x="6848581" y="2717393"/>
              <a:ext cx="5741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Mulchén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84" name="Conector recto 83">
              <a:extLst>
                <a:ext uri="{FF2B5EF4-FFF2-40B4-BE49-F238E27FC236}">
                  <a16:creationId xmlns:a16="http://schemas.microsoft.com/office/drawing/2014/main" id="{839A25FA-D35C-6B3B-00D6-1FC4F566A1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4618" y="2893822"/>
              <a:ext cx="0" cy="673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85" name="Conector recto 84">
              <a:extLst>
                <a:ext uri="{FF2B5EF4-FFF2-40B4-BE49-F238E27FC236}">
                  <a16:creationId xmlns:a16="http://schemas.microsoft.com/office/drawing/2014/main" id="{2486B1C5-B44F-5CE5-72C1-8D773604A5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24618" y="2893822"/>
              <a:ext cx="504756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10" name="Grupo 209">
            <a:extLst>
              <a:ext uri="{FF2B5EF4-FFF2-40B4-BE49-F238E27FC236}">
                <a16:creationId xmlns:a16="http://schemas.microsoft.com/office/drawing/2014/main" id="{6F5A4FF4-083B-6345-F8A0-9BCE217B77C2}"/>
              </a:ext>
            </a:extLst>
          </p:cNvPr>
          <p:cNvGrpSpPr/>
          <p:nvPr/>
        </p:nvGrpSpPr>
        <p:grpSpPr>
          <a:xfrm>
            <a:off x="8437542" y="3027216"/>
            <a:ext cx="489236" cy="822553"/>
            <a:chOff x="6765153" y="3693089"/>
            <a:chExt cx="489236" cy="822553"/>
          </a:xfrm>
        </p:grpSpPr>
        <p:sp>
          <p:nvSpPr>
            <p:cNvPr id="87" name="Rectángulo 86">
              <a:extLst>
                <a:ext uri="{FF2B5EF4-FFF2-40B4-BE49-F238E27FC236}">
                  <a16:creationId xmlns:a16="http://schemas.microsoft.com/office/drawing/2014/main" id="{EC9D6852-9FA2-BC50-C40C-2281B54D8267}"/>
                </a:ext>
              </a:extLst>
            </p:cNvPr>
            <p:cNvSpPr/>
            <p:nvPr/>
          </p:nvSpPr>
          <p:spPr>
            <a:xfrm>
              <a:off x="6765153" y="4300198"/>
              <a:ext cx="489236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</a:rPr>
                <a:t>Cautín</a:t>
              </a:r>
            </a:p>
          </p:txBody>
        </p:sp>
        <p:cxnSp>
          <p:nvCxnSpPr>
            <p:cNvPr id="88" name="Conector recto 87">
              <a:extLst>
                <a:ext uri="{FF2B5EF4-FFF2-40B4-BE49-F238E27FC236}">
                  <a16:creationId xmlns:a16="http://schemas.microsoft.com/office/drawing/2014/main" id="{DD9F3D29-1F48-EB73-3E74-25C9BF0FA0CA}"/>
                </a:ext>
              </a:extLst>
            </p:cNvPr>
            <p:cNvCxnSpPr>
              <a:cxnSpLocks/>
            </p:cNvCxnSpPr>
            <p:nvPr/>
          </p:nvCxnSpPr>
          <p:spPr>
            <a:xfrm>
              <a:off x="7182320" y="3693089"/>
              <a:ext cx="0" cy="776093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89" name="Conector recto 88">
              <a:extLst>
                <a:ext uri="{FF2B5EF4-FFF2-40B4-BE49-F238E27FC236}">
                  <a16:creationId xmlns:a16="http://schemas.microsoft.com/office/drawing/2014/main" id="{61747BCF-9D95-94EB-3CB4-9AE3E42D8A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0838" y="4464660"/>
              <a:ext cx="290611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09" name="Grupo 208">
            <a:extLst>
              <a:ext uri="{FF2B5EF4-FFF2-40B4-BE49-F238E27FC236}">
                <a16:creationId xmlns:a16="http://schemas.microsoft.com/office/drawing/2014/main" id="{7CD8E35E-2094-5E17-BBC8-FA3589AC858D}"/>
              </a:ext>
            </a:extLst>
          </p:cNvPr>
          <p:cNvGrpSpPr/>
          <p:nvPr/>
        </p:nvGrpSpPr>
        <p:grpSpPr>
          <a:xfrm>
            <a:off x="9159058" y="2537405"/>
            <a:ext cx="581873" cy="418292"/>
            <a:chOff x="7486669" y="3203278"/>
            <a:chExt cx="581873" cy="418292"/>
          </a:xfrm>
        </p:grpSpPr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8F404C4F-906B-F77E-7920-196BC95801E0}"/>
                </a:ext>
              </a:extLst>
            </p:cNvPr>
            <p:cNvSpPr/>
            <p:nvPr/>
          </p:nvSpPr>
          <p:spPr>
            <a:xfrm>
              <a:off x="7507170" y="3203278"/>
              <a:ext cx="561372" cy="21544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Ciruelos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92" name="Conector recto 91">
              <a:extLst>
                <a:ext uri="{FF2B5EF4-FFF2-40B4-BE49-F238E27FC236}">
                  <a16:creationId xmlns:a16="http://schemas.microsoft.com/office/drawing/2014/main" id="{504F669F-6461-50A4-AC8E-F9E9BBDBCA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90923" y="3371298"/>
              <a:ext cx="872" cy="250272"/>
            </a:xfrm>
            <a:prstGeom prst="lin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oval"/>
            </a:ln>
            <a:effectLst/>
          </p:spPr>
        </p:cxnSp>
        <p:cxnSp>
          <p:nvCxnSpPr>
            <p:cNvPr id="93" name="Conector recto 92">
              <a:extLst>
                <a:ext uri="{FF2B5EF4-FFF2-40B4-BE49-F238E27FC236}">
                  <a16:creationId xmlns:a16="http://schemas.microsoft.com/office/drawing/2014/main" id="{72B50789-0B8E-50F2-0583-B01E32BE8C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6669" y="3369013"/>
              <a:ext cx="493390" cy="2789"/>
            </a:xfrm>
            <a:prstGeom prst="lin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/>
            </a:ln>
            <a:effectLst/>
          </p:spPr>
        </p:cxnSp>
      </p:grpSp>
      <p:grpSp>
        <p:nvGrpSpPr>
          <p:cNvPr id="208" name="Grupo 207">
            <a:extLst>
              <a:ext uri="{FF2B5EF4-FFF2-40B4-BE49-F238E27FC236}">
                <a16:creationId xmlns:a16="http://schemas.microsoft.com/office/drawing/2014/main" id="{F0C824A9-66A1-9035-D6E4-0648D2EF05B7}"/>
              </a:ext>
            </a:extLst>
          </p:cNvPr>
          <p:cNvGrpSpPr/>
          <p:nvPr/>
        </p:nvGrpSpPr>
        <p:grpSpPr>
          <a:xfrm>
            <a:off x="8951262" y="2985205"/>
            <a:ext cx="635245" cy="453215"/>
            <a:chOff x="7278873" y="3651078"/>
            <a:chExt cx="635245" cy="453215"/>
          </a:xfrm>
        </p:grpSpPr>
        <p:sp>
          <p:nvSpPr>
            <p:cNvPr id="95" name="Rectángulo 94">
              <a:extLst>
                <a:ext uri="{FF2B5EF4-FFF2-40B4-BE49-F238E27FC236}">
                  <a16:creationId xmlns:a16="http://schemas.microsoft.com/office/drawing/2014/main" id="{45174161-B476-E8D1-F8FF-12D7F56A7290}"/>
                </a:ext>
              </a:extLst>
            </p:cNvPr>
            <p:cNvSpPr/>
            <p:nvPr/>
          </p:nvSpPr>
          <p:spPr>
            <a:xfrm>
              <a:off x="7300697" y="3873461"/>
              <a:ext cx="550151" cy="2308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900" i="1" err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PMontt</a:t>
              </a:r>
              <a:endParaRPr lang="es-CL" sz="9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96" name="Conector recto 95">
              <a:extLst>
                <a:ext uri="{FF2B5EF4-FFF2-40B4-BE49-F238E27FC236}">
                  <a16:creationId xmlns:a16="http://schemas.microsoft.com/office/drawing/2014/main" id="{F5B99F3E-E06F-235F-CD7B-65DC9C79F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3246" y="3651078"/>
              <a:ext cx="872" cy="418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97" name="Conector recto 96">
              <a:extLst>
                <a:ext uri="{FF2B5EF4-FFF2-40B4-BE49-F238E27FC236}">
                  <a16:creationId xmlns:a16="http://schemas.microsoft.com/office/drawing/2014/main" id="{2EC9B504-5416-7DE9-532B-66C5B1FD6D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78873" y="4069260"/>
              <a:ext cx="634373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07" name="Grupo 206">
            <a:extLst>
              <a:ext uri="{FF2B5EF4-FFF2-40B4-BE49-F238E27FC236}">
                <a16:creationId xmlns:a16="http://schemas.microsoft.com/office/drawing/2014/main" id="{86CBA0ED-9052-FDB1-D573-3B4ED86EDDA0}"/>
              </a:ext>
            </a:extLst>
          </p:cNvPr>
          <p:cNvGrpSpPr/>
          <p:nvPr/>
        </p:nvGrpSpPr>
        <p:grpSpPr>
          <a:xfrm>
            <a:off x="4715167" y="2699891"/>
            <a:ext cx="736976" cy="459682"/>
            <a:chOff x="3042778" y="3365764"/>
            <a:chExt cx="736976" cy="459682"/>
          </a:xfrm>
        </p:grpSpPr>
        <p:sp>
          <p:nvSpPr>
            <p:cNvPr id="99" name="Rectángulo 98">
              <a:extLst>
                <a:ext uri="{FF2B5EF4-FFF2-40B4-BE49-F238E27FC236}">
                  <a16:creationId xmlns:a16="http://schemas.microsoft.com/office/drawing/2014/main" id="{CD7A0F2A-0505-B82D-3BE8-BD58A30E729C}"/>
                </a:ext>
              </a:extLst>
            </p:cNvPr>
            <p:cNvSpPr/>
            <p:nvPr/>
          </p:nvSpPr>
          <p:spPr>
            <a:xfrm>
              <a:off x="3042778" y="3610002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Cumbre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100" name="Conector recto 99">
              <a:extLst>
                <a:ext uri="{FF2B5EF4-FFF2-40B4-BE49-F238E27FC236}">
                  <a16:creationId xmlns:a16="http://schemas.microsoft.com/office/drawing/2014/main" id="{81339783-405A-DF92-FC86-9478F805AA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78882" y="3365764"/>
              <a:ext cx="872" cy="418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101" name="Conector recto 100">
              <a:extLst>
                <a:ext uri="{FF2B5EF4-FFF2-40B4-BE49-F238E27FC236}">
                  <a16:creationId xmlns:a16="http://schemas.microsoft.com/office/drawing/2014/main" id="{EBF41C84-F738-F445-08A6-DDFC0DCC1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91365" y="3783946"/>
              <a:ext cx="687518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grpSp>
        <p:nvGrpSpPr>
          <p:cNvPr id="206" name="Grupo 205">
            <a:extLst>
              <a:ext uri="{FF2B5EF4-FFF2-40B4-BE49-F238E27FC236}">
                <a16:creationId xmlns:a16="http://schemas.microsoft.com/office/drawing/2014/main" id="{09C65E95-3F85-8125-E616-4B8C5BACE3C4}"/>
              </a:ext>
            </a:extLst>
          </p:cNvPr>
          <p:cNvGrpSpPr/>
          <p:nvPr/>
        </p:nvGrpSpPr>
        <p:grpSpPr>
          <a:xfrm>
            <a:off x="5287486" y="1978176"/>
            <a:ext cx="704144" cy="851155"/>
            <a:chOff x="3615097" y="2644049"/>
            <a:chExt cx="704144" cy="851155"/>
          </a:xfrm>
        </p:grpSpPr>
        <p:sp>
          <p:nvSpPr>
            <p:cNvPr id="103" name="Rectángulo 102">
              <a:extLst>
                <a:ext uri="{FF2B5EF4-FFF2-40B4-BE49-F238E27FC236}">
                  <a16:creationId xmlns:a16="http://schemas.microsoft.com/office/drawing/2014/main" id="{721FD052-222F-7F90-F9DC-D9830455DBC1}"/>
                </a:ext>
              </a:extLst>
            </p:cNvPr>
            <p:cNvSpPr/>
            <p:nvPr/>
          </p:nvSpPr>
          <p:spPr>
            <a:xfrm>
              <a:off x="3615097" y="2644049"/>
              <a:ext cx="6703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s-CL" sz="800" i="1">
                  <a:solidFill>
                    <a:schemeClr val="bg2">
                      <a:lumMod val="25000"/>
                    </a:schemeClr>
                  </a:solidFill>
                  <a:latin typeface="Arial" panose="020B0604020202020204"/>
                  <a:cs typeface="Trebuchet MS"/>
                </a:rPr>
                <a:t>Maitencillo</a:t>
              </a:r>
              <a:endPara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</a:endParaRPr>
            </a:p>
          </p:txBody>
        </p:sp>
        <p:cxnSp>
          <p:nvCxnSpPr>
            <p:cNvPr id="104" name="Conector recto 103">
              <a:extLst>
                <a:ext uri="{FF2B5EF4-FFF2-40B4-BE49-F238E27FC236}">
                  <a16:creationId xmlns:a16="http://schemas.microsoft.com/office/drawing/2014/main" id="{48D03286-0BFE-E564-F887-E540F0BBE0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11756" y="2822022"/>
              <a:ext cx="0" cy="673182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oval"/>
            </a:ln>
            <a:effectLst/>
          </p:spPr>
        </p:cxnSp>
        <p:cxnSp>
          <p:nvCxnSpPr>
            <p:cNvPr id="105" name="Conector recto 104">
              <a:extLst>
                <a:ext uri="{FF2B5EF4-FFF2-40B4-BE49-F238E27FC236}">
                  <a16:creationId xmlns:a16="http://schemas.microsoft.com/office/drawing/2014/main" id="{9B6B37E2-9E79-520C-6C85-50DF14B02E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3266" y="2822498"/>
              <a:ext cx="655975" cy="0"/>
            </a:xfrm>
            <a:prstGeom prst="line">
              <a:avLst/>
            </a:prstGeom>
            <a:noFill/>
            <a:ln w="9525" cap="flat" cmpd="sng" algn="ctr">
              <a:solidFill>
                <a:schemeClr val="bg2">
                  <a:lumMod val="50000"/>
                </a:schemeClr>
              </a:solidFill>
              <a:prstDash val="solid"/>
              <a:headEnd type="none"/>
            </a:ln>
            <a:effectLst/>
          </p:spPr>
        </p:cxnSp>
      </p:grp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id="{C7A37A53-1654-3360-C0C2-AEBEB1203905}"/>
              </a:ext>
            </a:extLst>
          </p:cNvPr>
          <p:cNvCxnSpPr>
            <a:cxnSpLocks/>
          </p:cNvCxnSpPr>
          <p:nvPr/>
        </p:nvCxnSpPr>
        <p:spPr>
          <a:xfrm flipH="1">
            <a:off x="4275370" y="2581263"/>
            <a:ext cx="872" cy="418182"/>
          </a:xfrm>
          <a:prstGeom prst="line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headEnd type="oval"/>
          </a:ln>
          <a:effectLst/>
        </p:spPr>
      </p:cxnSp>
      <p:cxnSp>
        <p:nvCxnSpPr>
          <p:cNvPr id="107" name="Conector recto 106">
            <a:extLst>
              <a:ext uri="{FF2B5EF4-FFF2-40B4-BE49-F238E27FC236}">
                <a16:creationId xmlns:a16="http://schemas.microsoft.com/office/drawing/2014/main" id="{015B4489-5381-7438-E548-B6A431D020E6}"/>
              </a:ext>
            </a:extLst>
          </p:cNvPr>
          <p:cNvCxnSpPr>
            <a:cxnSpLocks/>
          </p:cNvCxnSpPr>
          <p:nvPr/>
        </p:nvCxnSpPr>
        <p:spPr>
          <a:xfrm flipV="1">
            <a:off x="4165898" y="1876523"/>
            <a:ext cx="0" cy="701828"/>
          </a:xfrm>
          <a:prstGeom prst="line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headEnd type="oval"/>
          </a:ln>
          <a:effectLst/>
        </p:spPr>
      </p:cxn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88E60BDC-17C1-2A6C-6EF9-8EC5D520A003}"/>
              </a:ext>
            </a:extLst>
          </p:cNvPr>
          <p:cNvSpPr/>
          <p:nvPr/>
        </p:nvSpPr>
        <p:spPr>
          <a:xfrm>
            <a:off x="3699619" y="1690750"/>
            <a:ext cx="6607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defRPr/>
            </a:pPr>
            <a:r>
              <a: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  <a:cs typeface="Trebuchet MS"/>
              </a:rPr>
              <a:t>Ana María</a:t>
            </a:r>
            <a:endParaRPr lang="es-CL" sz="800" i="1">
              <a:solidFill>
                <a:schemeClr val="bg2">
                  <a:lumMod val="25000"/>
                </a:schemeClr>
              </a:solidFill>
              <a:latin typeface="Arial" panose="020B0604020202020204"/>
            </a:endParaRPr>
          </a:p>
        </p:txBody>
      </p:sp>
      <p:cxnSp>
        <p:nvCxnSpPr>
          <p:cNvPr id="109" name="Conector recto 108">
            <a:extLst>
              <a:ext uri="{FF2B5EF4-FFF2-40B4-BE49-F238E27FC236}">
                <a16:creationId xmlns:a16="http://schemas.microsoft.com/office/drawing/2014/main" id="{654F2B93-38CF-1B8B-D59B-11449ECF08B7}"/>
              </a:ext>
            </a:extLst>
          </p:cNvPr>
          <p:cNvCxnSpPr>
            <a:cxnSpLocks/>
          </p:cNvCxnSpPr>
          <p:nvPr/>
        </p:nvCxnSpPr>
        <p:spPr>
          <a:xfrm flipH="1">
            <a:off x="3748849" y="1876523"/>
            <a:ext cx="416981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headEnd type="none"/>
          </a:ln>
          <a:effectLst/>
        </p:spPr>
      </p:cxnSp>
      <p:cxnSp>
        <p:nvCxnSpPr>
          <p:cNvPr id="110" name="Conector recto 109">
            <a:extLst>
              <a:ext uri="{FF2B5EF4-FFF2-40B4-BE49-F238E27FC236}">
                <a16:creationId xmlns:a16="http://schemas.microsoft.com/office/drawing/2014/main" id="{E3920354-E7B5-912C-91EF-8B5E8B90E35B}"/>
              </a:ext>
            </a:extLst>
          </p:cNvPr>
          <p:cNvCxnSpPr>
            <a:cxnSpLocks/>
          </p:cNvCxnSpPr>
          <p:nvPr/>
        </p:nvCxnSpPr>
        <p:spPr>
          <a:xfrm flipH="1">
            <a:off x="2145996" y="2731395"/>
            <a:ext cx="953430" cy="4663"/>
          </a:xfrm>
          <a:prstGeom prst="line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headEnd type="oval"/>
          </a:ln>
          <a:effectLst/>
        </p:spPr>
      </p:cxnSp>
      <p:sp>
        <p:nvSpPr>
          <p:cNvPr id="111" name="Rectángulo 110">
            <a:extLst>
              <a:ext uri="{FF2B5EF4-FFF2-40B4-BE49-F238E27FC236}">
                <a16:creationId xmlns:a16="http://schemas.microsoft.com/office/drawing/2014/main" id="{BABBAE3C-D6D6-58AE-B4EF-8211A82293AF}"/>
              </a:ext>
            </a:extLst>
          </p:cNvPr>
          <p:cNvSpPr/>
          <p:nvPr/>
        </p:nvSpPr>
        <p:spPr>
          <a:xfrm>
            <a:off x="2328162" y="2898482"/>
            <a:ext cx="10390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defRPr/>
            </a:pPr>
            <a:r>
              <a:rPr lang="es-CL" sz="800" i="1">
                <a:solidFill>
                  <a:schemeClr val="bg2">
                    <a:lumMod val="25000"/>
                  </a:schemeClr>
                </a:solidFill>
                <a:latin typeface="Arial" panose="020B0604020202020204"/>
                <a:cs typeface="Trebuchet MS"/>
              </a:rPr>
              <a:t>Nva Pozo Almonte</a:t>
            </a:r>
            <a:endParaRPr lang="es-CL" sz="800" i="1">
              <a:solidFill>
                <a:schemeClr val="bg2">
                  <a:lumMod val="25000"/>
                </a:schemeClr>
              </a:solidFill>
              <a:latin typeface="Arial" panose="020B0604020202020204"/>
            </a:endParaRPr>
          </a:p>
        </p:txBody>
      </p:sp>
      <p:sp>
        <p:nvSpPr>
          <p:cNvPr id="112" name="Elipse 111">
            <a:extLst>
              <a:ext uri="{FF2B5EF4-FFF2-40B4-BE49-F238E27FC236}">
                <a16:creationId xmlns:a16="http://schemas.microsoft.com/office/drawing/2014/main" id="{C03AFF55-0FA4-6593-8C58-B173284A4CE8}"/>
              </a:ext>
            </a:extLst>
          </p:cNvPr>
          <p:cNvSpPr/>
          <p:nvPr/>
        </p:nvSpPr>
        <p:spPr>
          <a:xfrm>
            <a:off x="3069683" y="2703140"/>
            <a:ext cx="66563" cy="665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3" name="Elipse 112">
            <a:extLst>
              <a:ext uri="{FF2B5EF4-FFF2-40B4-BE49-F238E27FC236}">
                <a16:creationId xmlns:a16="http://schemas.microsoft.com/office/drawing/2014/main" id="{79061871-F01F-C9CD-38A3-0A8B7CE65F2F}"/>
              </a:ext>
            </a:extLst>
          </p:cNvPr>
          <p:cNvSpPr/>
          <p:nvPr/>
        </p:nvSpPr>
        <p:spPr>
          <a:xfrm>
            <a:off x="3290722" y="2538380"/>
            <a:ext cx="66563" cy="665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4" name="Elipse 113">
            <a:extLst>
              <a:ext uri="{FF2B5EF4-FFF2-40B4-BE49-F238E27FC236}">
                <a16:creationId xmlns:a16="http://schemas.microsoft.com/office/drawing/2014/main" id="{9C0D0021-74CF-40CB-4F35-7ECCCDC591B0}"/>
              </a:ext>
            </a:extLst>
          </p:cNvPr>
          <p:cNvSpPr/>
          <p:nvPr/>
        </p:nvSpPr>
        <p:spPr>
          <a:xfrm>
            <a:off x="3568416" y="2539828"/>
            <a:ext cx="66563" cy="665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5" name="Elipse 114">
            <a:extLst>
              <a:ext uri="{FF2B5EF4-FFF2-40B4-BE49-F238E27FC236}">
                <a16:creationId xmlns:a16="http://schemas.microsoft.com/office/drawing/2014/main" id="{48661F85-FAB5-9C34-A6B0-5B466AB334C3}"/>
              </a:ext>
            </a:extLst>
          </p:cNvPr>
          <p:cNvSpPr/>
          <p:nvPr/>
        </p:nvSpPr>
        <p:spPr>
          <a:xfrm>
            <a:off x="5408166" y="2666184"/>
            <a:ext cx="66563" cy="6656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6" name="Elipse 115">
            <a:extLst>
              <a:ext uri="{FF2B5EF4-FFF2-40B4-BE49-F238E27FC236}">
                <a16:creationId xmlns:a16="http://schemas.microsoft.com/office/drawing/2014/main" id="{01F32238-927C-921F-E083-AB9298FCB4CC}"/>
              </a:ext>
            </a:extLst>
          </p:cNvPr>
          <p:cNvSpPr/>
          <p:nvPr/>
        </p:nvSpPr>
        <p:spPr>
          <a:xfrm>
            <a:off x="4550692" y="2736058"/>
            <a:ext cx="66563" cy="6656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7" name="Elipse 116">
            <a:extLst>
              <a:ext uri="{FF2B5EF4-FFF2-40B4-BE49-F238E27FC236}">
                <a16:creationId xmlns:a16="http://schemas.microsoft.com/office/drawing/2014/main" id="{7BC305A3-419B-74F4-6AAE-B1BD9AF766F6}"/>
              </a:ext>
            </a:extLst>
          </p:cNvPr>
          <p:cNvSpPr/>
          <p:nvPr/>
        </p:nvSpPr>
        <p:spPr>
          <a:xfrm>
            <a:off x="4888848" y="2567455"/>
            <a:ext cx="66563" cy="6656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8" name="Elipse 117">
            <a:extLst>
              <a:ext uri="{FF2B5EF4-FFF2-40B4-BE49-F238E27FC236}">
                <a16:creationId xmlns:a16="http://schemas.microsoft.com/office/drawing/2014/main" id="{94739724-0B3E-C2BC-AAAA-E2C87C53CF1B}"/>
              </a:ext>
            </a:extLst>
          </p:cNvPr>
          <p:cNvSpPr/>
          <p:nvPr/>
        </p:nvSpPr>
        <p:spPr>
          <a:xfrm>
            <a:off x="4132548" y="2552272"/>
            <a:ext cx="66563" cy="665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9" name="Elipse 118">
            <a:extLst>
              <a:ext uri="{FF2B5EF4-FFF2-40B4-BE49-F238E27FC236}">
                <a16:creationId xmlns:a16="http://schemas.microsoft.com/office/drawing/2014/main" id="{B5C6A210-79D9-D2F2-E0D4-66116B3EFE1A}"/>
              </a:ext>
            </a:extLst>
          </p:cNvPr>
          <p:cNvSpPr/>
          <p:nvPr/>
        </p:nvSpPr>
        <p:spPr>
          <a:xfrm>
            <a:off x="4251026" y="2547606"/>
            <a:ext cx="66563" cy="665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48B485C0-0062-8910-5947-A5ED48004C4C}"/>
              </a:ext>
            </a:extLst>
          </p:cNvPr>
          <p:cNvSpPr/>
          <p:nvPr/>
        </p:nvSpPr>
        <p:spPr>
          <a:xfrm>
            <a:off x="5957742" y="2803606"/>
            <a:ext cx="66563" cy="6656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id="{40DF5D3C-7EFB-B810-269D-4EF9E184BF05}"/>
              </a:ext>
            </a:extLst>
          </p:cNvPr>
          <p:cNvSpPr/>
          <p:nvPr/>
        </p:nvSpPr>
        <p:spPr>
          <a:xfrm>
            <a:off x="6515199" y="2944709"/>
            <a:ext cx="66563" cy="6656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2" name="Elipse 121">
            <a:extLst>
              <a:ext uri="{FF2B5EF4-FFF2-40B4-BE49-F238E27FC236}">
                <a16:creationId xmlns:a16="http://schemas.microsoft.com/office/drawing/2014/main" id="{1C5BF07D-EB8B-256B-FCA1-5FA98F58F4A2}"/>
              </a:ext>
            </a:extLst>
          </p:cNvPr>
          <p:cNvSpPr/>
          <p:nvPr/>
        </p:nvSpPr>
        <p:spPr>
          <a:xfrm>
            <a:off x="7139589" y="2808352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87A53551-1692-9B11-18C1-0236AAB34228}"/>
              </a:ext>
            </a:extLst>
          </p:cNvPr>
          <p:cNvSpPr/>
          <p:nvPr/>
        </p:nvSpPr>
        <p:spPr>
          <a:xfrm>
            <a:off x="7313213" y="2779925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id="{23E2E55B-BB2B-5FC9-90E1-A55117DA6305}"/>
              </a:ext>
            </a:extLst>
          </p:cNvPr>
          <p:cNvSpPr/>
          <p:nvPr/>
        </p:nvSpPr>
        <p:spPr>
          <a:xfrm>
            <a:off x="7963120" y="2780791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5" name="Elipse 124">
            <a:extLst>
              <a:ext uri="{FF2B5EF4-FFF2-40B4-BE49-F238E27FC236}">
                <a16:creationId xmlns:a16="http://schemas.microsoft.com/office/drawing/2014/main" id="{F55EEF02-1FA4-3CD8-7FB1-A7278AF90BB9}"/>
              </a:ext>
            </a:extLst>
          </p:cNvPr>
          <p:cNvSpPr/>
          <p:nvPr/>
        </p:nvSpPr>
        <p:spPr>
          <a:xfrm>
            <a:off x="8291493" y="2947836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id="{5099D37A-D7DA-DAB3-489B-A5D442C6B264}"/>
              </a:ext>
            </a:extLst>
          </p:cNvPr>
          <p:cNvSpPr/>
          <p:nvPr/>
        </p:nvSpPr>
        <p:spPr>
          <a:xfrm>
            <a:off x="8478000" y="2870852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7" name="Elipse 126">
            <a:extLst>
              <a:ext uri="{FF2B5EF4-FFF2-40B4-BE49-F238E27FC236}">
                <a16:creationId xmlns:a16="http://schemas.microsoft.com/office/drawing/2014/main" id="{CEF3F910-A961-11BA-284F-455FD653B1A9}"/>
              </a:ext>
            </a:extLst>
          </p:cNvPr>
          <p:cNvSpPr/>
          <p:nvPr/>
        </p:nvSpPr>
        <p:spPr>
          <a:xfrm>
            <a:off x="8819895" y="2990948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8" name="Elipse 127">
            <a:extLst>
              <a:ext uri="{FF2B5EF4-FFF2-40B4-BE49-F238E27FC236}">
                <a16:creationId xmlns:a16="http://schemas.microsoft.com/office/drawing/2014/main" id="{88931975-5E70-EEFF-9F74-721E65133F68}"/>
              </a:ext>
            </a:extLst>
          </p:cNvPr>
          <p:cNvSpPr/>
          <p:nvPr/>
        </p:nvSpPr>
        <p:spPr>
          <a:xfrm>
            <a:off x="9131226" y="2917155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9" name="Elipse 128">
            <a:extLst>
              <a:ext uri="{FF2B5EF4-FFF2-40B4-BE49-F238E27FC236}">
                <a16:creationId xmlns:a16="http://schemas.microsoft.com/office/drawing/2014/main" id="{CBB6BF14-E476-410F-1D3F-677DEF3CCA2D}"/>
              </a:ext>
            </a:extLst>
          </p:cNvPr>
          <p:cNvSpPr/>
          <p:nvPr/>
        </p:nvSpPr>
        <p:spPr>
          <a:xfrm>
            <a:off x="9552980" y="2950757"/>
            <a:ext cx="66563" cy="6656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ECF0BA92-5F37-CEEC-62B7-697BC058A1BC}"/>
              </a:ext>
            </a:extLst>
          </p:cNvPr>
          <p:cNvSpPr/>
          <p:nvPr/>
        </p:nvSpPr>
        <p:spPr>
          <a:xfrm>
            <a:off x="2117653" y="3566161"/>
            <a:ext cx="72167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defRPr/>
            </a:pPr>
            <a:r>
              <a:rPr lang="es-CL" sz="1100" b="1">
                <a:solidFill>
                  <a:schemeClr val="bg2">
                    <a:lumMod val="25000"/>
                  </a:schemeClr>
                </a:solidFill>
              </a:rPr>
              <a:t>Débil</a:t>
            </a:r>
          </a:p>
          <a:p>
            <a:pPr defTabSz="685800">
              <a:defRPr/>
            </a:pPr>
            <a:r>
              <a:rPr lang="es-CL" sz="1100" b="1">
                <a:solidFill>
                  <a:schemeClr val="bg2">
                    <a:lumMod val="25000"/>
                  </a:schemeClr>
                </a:solidFill>
              </a:rPr>
              <a:t>Alerta</a:t>
            </a:r>
          </a:p>
          <a:p>
            <a:pPr defTabSz="685800">
              <a:defRPr/>
            </a:pPr>
            <a:r>
              <a:rPr lang="es-CL" sz="1100" b="1">
                <a:solidFill>
                  <a:schemeClr val="bg2">
                    <a:lumMod val="25000"/>
                  </a:schemeClr>
                </a:solidFill>
              </a:rPr>
              <a:t>Robusto</a:t>
            </a:r>
          </a:p>
        </p:txBody>
      </p:sp>
      <p:graphicFrame>
        <p:nvGraphicFramePr>
          <p:cNvPr id="131" name="Tabla 130">
            <a:extLst>
              <a:ext uri="{FF2B5EF4-FFF2-40B4-BE49-F238E27FC236}">
                <a16:creationId xmlns:a16="http://schemas.microsoft.com/office/drawing/2014/main" id="{28B7F605-CB97-AAAF-3183-A6288F183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21187"/>
              </p:ext>
            </p:extLst>
          </p:nvPr>
        </p:nvGraphicFramePr>
        <p:xfrm>
          <a:off x="2180230" y="2750122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129714761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44977399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976747463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8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6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573567"/>
                  </a:ext>
                </a:extLst>
              </a:tr>
            </a:tbl>
          </a:graphicData>
        </a:graphic>
      </p:graphicFrame>
      <p:pic>
        <p:nvPicPr>
          <p:cNvPr id="132" name="Imagen 47">
            <a:extLst>
              <a:ext uri="{FF2B5EF4-FFF2-40B4-BE49-F238E27FC236}">
                <a16:creationId xmlns:a16="http://schemas.microsoft.com/office/drawing/2014/main" id="{FC3C9346-35D9-B150-6123-98E806D403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2192730" y="2770200"/>
            <a:ext cx="125258" cy="76201"/>
          </a:xfrm>
          <a:prstGeom prst="rect">
            <a:avLst/>
          </a:prstGeom>
        </p:spPr>
      </p:pic>
      <p:pic>
        <p:nvPicPr>
          <p:cNvPr id="133" name="Imagen 48">
            <a:extLst>
              <a:ext uri="{FF2B5EF4-FFF2-40B4-BE49-F238E27FC236}">
                <a16:creationId xmlns:a16="http://schemas.microsoft.com/office/drawing/2014/main" id="{F6632428-DAE2-5D5E-53F0-3D76FFEA4F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360602" y="2770200"/>
            <a:ext cx="96455" cy="96455"/>
          </a:xfrm>
          <a:prstGeom prst="rect">
            <a:avLst/>
          </a:prstGeom>
        </p:spPr>
      </p:pic>
      <p:pic>
        <p:nvPicPr>
          <p:cNvPr id="134" name="Imagen 49">
            <a:extLst>
              <a:ext uri="{FF2B5EF4-FFF2-40B4-BE49-F238E27FC236}">
                <a16:creationId xmlns:a16="http://schemas.microsoft.com/office/drawing/2014/main" id="{3A38C2AD-6590-95D9-8C50-0E33B47DA0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10099" y="2766044"/>
            <a:ext cx="98534" cy="98534"/>
          </a:xfrm>
          <a:prstGeom prst="rect">
            <a:avLst/>
          </a:prstGeom>
        </p:spPr>
      </p:pic>
      <p:graphicFrame>
        <p:nvGraphicFramePr>
          <p:cNvPr id="135" name="Tabla 134">
            <a:extLst>
              <a:ext uri="{FF2B5EF4-FFF2-40B4-BE49-F238E27FC236}">
                <a16:creationId xmlns:a16="http://schemas.microsoft.com/office/drawing/2014/main" id="{5D3DAB0E-62C9-A1B1-794F-65B550481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178632"/>
              </p:ext>
            </p:extLst>
          </p:nvPr>
        </p:nvGraphicFramePr>
        <p:xfrm>
          <a:off x="2725658" y="3109234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124673969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77634560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962261634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8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147073"/>
                  </a:ext>
                </a:extLst>
              </a:tr>
            </a:tbl>
          </a:graphicData>
        </a:graphic>
      </p:graphicFrame>
      <p:graphicFrame>
        <p:nvGraphicFramePr>
          <p:cNvPr id="136" name="Tabla 135">
            <a:extLst>
              <a:ext uri="{FF2B5EF4-FFF2-40B4-BE49-F238E27FC236}">
                <a16:creationId xmlns:a16="http://schemas.microsoft.com/office/drawing/2014/main" id="{773DA105-406C-9524-DDAF-0989F6CD5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365738"/>
              </p:ext>
            </p:extLst>
          </p:nvPr>
        </p:nvGraphicFramePr>
        <p:xfrm>
          <a:off x="2907646" y="2337081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167252830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62463298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648385817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7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070418"/>
                  </a:ext>
                </a:extLst>
              </a:tr>
            </a:tbl>
          </a:graphicData>
        </a:graphic>
      </p:graphicFrame>
      <p:graphicFrame>
        <p:nvGraphicFramePr>
          <p:cNvPr id="137" name="Tabla 136">
            <a:extLst>
              <a:ext uri="{FF2B5EF4-FFF2-40B4-BE49-F238E27FC236}">
                <a16:creationId xmlns:a16="http://schemas.microsoft.com/office/drawing/2014/main" id="{9A9814A3-2C51-5895-A4EC-79F771BE8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535193"/>
              </p:ext>
            </p:extLst>
          </p:nvPr>
        </p:nvGraphicFramePr>
        <p:xfrm>
          <a:off x="3721613" y="1890397"/>
          <a:ext cx="431801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378063778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20197850"/>
                    </a:ext>
                  </a:extLst>
                </a:gridCol>
                <a:gridCol w="127001">
                  <a:extLst>
                    <a:ext uri="{9D8B030D-6E8A-4147-A177-3AD203B41FA5}">
                      <a16:colId xmlns:a16="http://schemas.microsoft.com/office/drawing/2014/main" val="2493299419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9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187225"/>
                  </a:ext>
                </a:extLst>
              </a:tr>
            </a:tbl>
          </a:graphicData>
        </a:graphic>
      </p:graphicFrame>
      <p:graphicFrame>
        <p:nvGraphicFramePr>
          <p:cNvPr id="138" name="Tabla 137">
            <a:extLst>
              <a:ext uri="{FF2B5EF4-FFF2-40B4-BE49-F238E27FC236}">
                <a16:creationId xmlns:a16="http://schemas.microsoft.com/office/drawing/2014/main" id="{2F53FCDB-4436-E059-E942-E19C31A44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004671"/>
              </p:ext>
            </p:extLst>
          </p:nvPr>
        </p:nvGraphicFramePr>
        <p:xfrm>
          <a:off x="3745710" y="3011272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1851286983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680207148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774400972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9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259150"/>
                  </a:ext>
                </a:extLst>
              </a:tr>
            </a:tbl>
          </a:graphicData>
        </a:graphic>
      </p:graphicFrame>
      <p:graphicFrame>
        <p:nvGraphicFramePr>
          <p:cNvPr id="139" name="Tabla 138">
            <a:extLst>
              <a:ext uri="{FF2B5EF4-FFF2-40B4-BE49-F238E27FC236}">
                <a16:creationId xmlns:a16="http://schemas.microsoft.com/office/drawing/2014/main" id="{BF328D81-7E0E-6F6D-B22A-48BED52B9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373813"/>
              </p:ext>
            </p:extLst>
          </p:nvPr>
        </p:nvGraphicFramePr>
        <p:xfrm>
          <a:off x="3755719" y="3428048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937083926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63861339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628227277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2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7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330292"/>
                  </a:ext>
                </a:extLst>
              </a:tr>
            </a:tbl>
          </a:graphicData>
        </a:graphic>
      </p:graphicFrame>
      <p:graphicFrame>
        <p:nvGraphicFramePr>
          <p:cNvPr id="140" name="Tabla 139">
            <a:extLst>
              <a:ext uri="{FF2B5EF4-FFF2-40B4-BE49-F238E27FC236}">
                <a16:creationId xmlns:a16="http://schemas.microsoft.com/office/drawing/2014/main" id="{201600AF-73D3-00D1-E59A-112C66CC3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75320"/>
              </p:ext>
            </p:extLst>
          </p:nvPr>
        </p:nvGraphicFramePr>
        <p:xfrm>
          <a:off x="4386013" y="1934692"/>
          <a:ext cx="431801" cy="138113"/>
        </p:xfrm>
        <a:graphic>
          <a:graphicData uri="http://schemas.openxmlformats.org/drawingml/2006/table">
            <a:tbl>
              <a:tblPr/>
              <a:tblGrid>
                <a:gridCol w="127001">
                  <a:extLst>
                    <a:ext uri="{9D8B030D-6E8A-4147-A177-3AD203B41FA5}">
                      <a16:colId xmlns:a16="http://schemas.microsoft.com/office/drawing/2014/main" val="1455967248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363223740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818048744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7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2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9911"/>
                  </a:ext>
                </a:extLst>
              </a:tr>
            </a:tbl>
          </a:graphicData>
        </a:graphic>
      </p:graphicFrame>
      <p:graphicFrame>
        <p:nvGraphicFramePr>
          <p:cNvPr id="141" name="Tabla 140">
            <a:extLst>
              <a:ext uri="{FF2B5EF4-FFF2-40B4-BE49-F238E27FC236}">
                <a16:creationId xmlns:a16="http://schemas.microsoft.com/office/drawing/2014/main" id="{DE872134-EFD3-F948-1314-F7B95317F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562619"/>
              </p:ext>
            </p:extLst>
          </p:nvPr>
        </p:nvGraphicFramePr>
        <p:xfrm>
          <a:off x="4726810" y="3135911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2480372667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4571525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569306707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9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2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982593"/>
                  </a:ext>
                </a:extLst>
              </a:tr>
            </a:tbl>
          </a:graphicData>
        </a:graphic>
      </p:graphicFrame>
      <p:graphicFrame>
        <p:nvGraphicFramePr>
          <p:cNvPr id="142" name="Tabla 141">
            <a:extLst>
              <a:ext uri="{FF2B5EF4-FFF2-40B4-BE49-F238E27FC236}">
                <a16:creationId xmlns:a16="http://schemas.microsoft.com/office/drawing/2014/main" id="{3F34E35F-B08A-BDA6-F6A0-8F9B3A1BB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47797"/>
              </p:ext>
            </p:extLst>
          </p:nvPr>
        </p:nvGraphicFramePr>
        <p:xfrm>
          <a:off x="5287490" y="2166158"/>
          <a:ext cx="431801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203637466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491777434"/>
                    </a:ext>
                  </a:extLst>
                </a:gridCol>
                <a:gridCol w="127001">
                  <a:extLst>
                    <a:ext uri="{9D8B030D-6E8A-4147-A177-3AD203B41FA5}">
                      <a16:colId xmlns:a16="http://schemas.microsoft.com/office/drawing/2014/main" val="3265337220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2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814421"/>
                  </a:ext>
                </a:extLst>
              </a:tr>
            </a:tbl>
          </a:graphicData>
        </a:graphic>
      </p:graphicFrame>
      <p:graphicFrame>
        <p:nvGraphicFramePr>
          <p:cNvPr id="143" name="Tabla 142">
            <a:extLst>
              <a:ext uri="{FF2B5EF4-FFF2-40B4-BE49-F238E27FC236}">
                <a16:creationId xmlns:a16="http://schemas.microsoft.com/office/drawing/2014/main" id="{7F37C7C1-1B78-9550-7B76-AA05C3585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736822"/>
              </p:ext>
            </p:extLst>
          </p:nvPr>
        </p:nvGraphicFramePr>
        <p:xfrm>
          <a:off x="5762424" y="3411149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3016038678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19266426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744645212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2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216517"/>
                  </a:ext>
                </a:extLst>
              </a:tr>
            </a:tbl>
          </a:graphicData>
        </a:graphic>
      </p:graphicFrame>
      <p:graphicFrame>
        <p:nvGraphicFramePr>
          <p:cNvPr id="144" name="Tabla 143">
            <a:extLst>
              <a:ext uri="{FF2B5EF4-FFF2-40B4-BE49-F238E27FC236}">
                <a16:creationId xmlns:a16="http://schemas.microsoft.com/office/drawing/2014/main" id="{61BC9CAC-C702-F7C1-CBAA-4B80A3D54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56603"/>
              </p:ext>
            </p:extLst>
          </p:nvPr>
        </p:nvGraphicFramePr>
        <p:xfrm>
          <a:off x="6457249" y="2178498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403019805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421151197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610834811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4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779983"/>
                  </a:ext>
                </a:extLst>
              </a:tr>
            </a:tbl>
          </a:graphicData>
        </a:graphic>
      </p:graphicFrame>
      <p:graphicFrame>
        <p:nvGraphicFramePr>
          <p:cNvPr id="145" name="Tabla 144">
            <a:extLst>
              <a:ext uri="{FF2B5EF4-FFF2-40B4-BE49-F238E27FC236}">
                <a16:creationId xmlns:a16="http://schemas.microsoft.com/office/drawing/2014/main" id="{F855350F-9A33-DE1F-F809-AA069F820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225593"/>
              </p:ext>
            </p:extLst>
          </p:nvPr>
        </p:nvGraphicFramePr>
        <p:xfrm>
          <a:off x="7260362" y="2585554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66183758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598925131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930879754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073966"/>
                  </a:ext>
                </a:extLst>
              </a:tr>
            </a:tbl>
          </a:graphicData>
        </a:graphic>
      </p:graphicFrame>
      <p:graphicFrame>
        <p:nvGraphicFramePr>
          <p:cNvPr id="146" name="Tabla 145">
            <a:extLst>
              <a:ext uri="{FF2B5EF4-FFF2-40B4-BE49-F238E27FC236}">
                <a16:creationId xmlns:a16="http://schemas.microsoft.com/office/drawing/2014/main" id="{7E687A35-8D30-EFD3-655E-D31F87CCA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625906"/>
              </p:ext>
            </p:extLst>
          </p:nvPr>
        </p:nvGraphicFramePr>
        <p:xfrm>
          <a:off x="7646683" y="3414721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3314379768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405033048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368101128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7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303343"/>
                  </a:ext>
                </a:extLst>
              </a:tr>
            </a:tbl>
          </a:graphicData>
        </a:graphic>
      </p:graphicFrame>
      <p:graphicFrame>
        <p:nvGraphicFramePr>
          <p:cNvPr id="147" name="Tabla 146">
            <a:extLst>
              <a:ext uri="{FF2B5EF4-FFF2-40B4-BE49-F238E27FC236}">
                <a16:creationId xmlns:a16="http://schemas.microsoft.com/office/drawing/2014/main" id="{C913E29F-AA60-5CCD-0579-586136EAD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733515"/>
              </p:ext>
            </p:extLst>
          </p:nvPr>
        </p:nvGraphicFramePr>
        <p:xfrm>
          <a:off x="6515200" y="3746041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307625058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389299141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864043429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4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034135"/>
                  </a:ext>
                </a:extLst>
              </a:tr>
            </a:tbl>
          </a:graphicData>
        </a:graphic>
      </p:graphicFrame>
      <p:graphicFrame>
        <p:nvGraphicFramePr>
          <p:cNvPr id="148" name="Tabla 147">
            <a:extLst>
              <a:ext uri="{FF2B5EF4-FFF2-40B4-BE49-F238E27FC236}">
                <a16:creationId xmlns:a16="http://schemas.microsoft.com/office/drawing/2014/main" id="{4343861F-30B9-A94A-B5B3-5CC45616B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873388"/>
              </p:ext>
            </p:extLst>
          </p:nvPr>
        </p:nvGraphicFramePr>
        <p:xfrm>
          <a:off x="8544562" y="2258269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2751271443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97019432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4122548579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6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407178"/>
                  </a:ext>
                </a:extLst>
              </a:tr>
            </a:tbl>
          </a:graphicData>
        </a:graphic>
      </p:graphicFrame>
      <p:graphicFrame>
        <p:nvGraphicFramePr>
          <p:cNvPr id="149" name="Tabla 148">
            <a:extLst>
              <a:ext uri="{FF2B5EF4-FFF2-40B4-BE49-F238E27FC236}">
                <a16:creationId xmlns:a16="http://schemas.microsoft.com/office/drawing/2014/main" id="{3D73CC08-79A0-CBC2-C394-8FD2743F5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326640"/>
              </p:ext>
            </p:extLst>
          </p:nvPr>
        </p:nvGraphicFramePr>
        <p:xfrm>
          <a:off x="9195247" y="2723666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275815115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815860127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94401831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9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6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60406"/>
                  </a:ext>
                </a:extLst>
              </a:tr>
            </a:tbl>
          </a:graphicData>
        </a:graphic>
      </p:graphicFrame>
      <p:graphicFrame>
        <p:nvGraphicFramePr>
          <p:cNvPr id="150" name="Tabla 149">
            <a:extLst>
              <a:ext uri="{FF2B5EF4-FFF2-40B4-BE49-F238E27FC236}">
                <a16:creationId xmlns:a16="http://schemas.microsoft.com/office/drawing/2014/main" id="{3BD9D775-D95A-D2C7-F07E-EC33BAFBC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942281"/>
              </p:ext>
            </p:extLst>
          </p:nvPr>
        </p:nvGraphicFramePr>
        <p:xfrm>
          <a:off x="9001762" y="3421093"/>
          <a:ext cx="431801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4140769570"/>
                    </a:ext>
                  </a:extLst>
                </a:gridCol>
                <a:gridCol w="127001">
                  <a:extLst>
                    <a:ext uri="{9D8B030D-6E8A-4147-A177-3AD203B41FA5}">
                      <a16:colId xmlns:a16="http://schemas.microsoft.com/office/drawing/2014/main" val="1672223065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225998071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6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59276"/>
                  </a:ext>
                </a:extLst>
              </a:tr>
            </a:tbl>
          </a:graphicData>
        </a:graphic>
      </p:graphicFrame>
      <p:graphicFrame>
        <p:nvGraphicFramePr>
          <p:cNvPr id="151" name="Tabla 150">
            <a:extLst>
              <a:ext uri="{FF2B5EF4-FFF2-40B4-BE49-F238E27FC236}">
                <a16:creationId xmlns:a16="http://schemas.microsoft.com/office/drawing/2014/main" id="{4E411EC6-629D-511D-3809-9617E102B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527414"/>
              </p:ext>
            </p:extLst>
          </p:nvPr>
        </p:nvGraphicFramePr>
        <p:xfrm>
          <a:off x="8497889" y="3815097"/>
          <a:ext cx="457200" cy="138113"/>
        </p:xfrm>
        <a:graphic>
          <a:graphicData uri="http://schemas.openxmlformats.org/drawingml/2006/table">
            <a:tbl>
              <a:tblPr/>
              <a:tblGrid>
                <a:gridCol w="152400">
                  <a:extLst>
                    <a:ext uri="{9D8B030D-6E8A-4147-A177-3AD203B41FA5}">
                      <a16:colId xmlns:a16="http://schemas.microsoft.com/office/drawing/2014/main" val="4244697207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4169294411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857867641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6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8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##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550471"/>
                  </a:ext>
                </a:extLst>
              </a:tr>
            </a:tbl>
          </a:graphicData>
        </a:graphic>
      </p:graphicFrame>
      <p:pic>
        <p:nvPicPr>
          <p:cNvPr id="152" name="Imagen 47">
            <a:extLst>
              <a:ext uri="{FF2B5EF4-FFF2-40B4-BE49-F238E27FC236}">
                <a16:creationId xmlns:a16="http://schemas.microsoft.com/office/drawing/2014/main" id="{EC661AD0-394F-A165-C510-525F30F071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2920146" y="2357268"/>
            <a:ext cx="125258" cy="76201"/>
          </a:xfrm>
          <a:prstGeom prst="rect">
            <a:avLst/>
          </a:prstGeom>
        </p:spPr>
      </p:pic>
      <p:pic>
        <p:nvPicPr>
          <p:cNvPr id="153" name="Imagen 48">
            <a:extLst>
              <a:ext uri="{FF2B5EF4-FFF2-40B4-BE49-F238E27FC236}">
                <a16:creationId xmlns:a16="http://schemas.microsoft.com/office/drawing/2014/main" id="{81587883-D839-3086-B001-A277A63868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088018" y="2357268"/>
            <a:ext cx="96455" cy="96455"/>
          </a:xfrm>
          <a:prstGeom prst="rect">
            <a:avLst/>
          </a:prstGeom>
        </p:spPr>
      </p:pic>
      <p:pic>
        <p:nvPicPr>
          <p:cNvPr id="154" name="Imagen 49">
            <a:extLst>
              <a:ext uri="{FF2B5EF4-FFF2-40B4-BE49-F238E27FC236}">
                <a16:creationId xmlns:a16="http://schemas.microsoft.com/office/drawing/2014/main" id="{06B2E013-0B82-2002-436A-BE83DCF3E4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37515" y="2353112"/>
            <a:ext cx="98534" cy="98534"/>
          </a:xfrm>
          <a:prstGeom prst="rect">
            <a:avLst/>
          </a:prstGeom>
        </p:spPr>
      </p:pic>
      <p:pic>
        <p:nvPicPr>
          <p:cNvPr id="155" name="Imagen 47">
            <a:extLst>
              <a:ext uri="{FF2B5EF4-FFF2-40B4-BE49-F238E27FC236}">
                <a16:creationId xmlns:a16="http://schemas.microsoft.com/office/drawing/2014/main" id="{D3126212-06FF-63F9-87A5-CB4FDD3ED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2738670" y="3127867"/>
            <a:ext cx="125258" cy="76201"/>
          </a:xfrm>
          <a:prstGeom prst="rect">
            <a:avLst/>
          </a:prstGeom>
        </p:spPr>
      </p:pic>
      <p:pic>
        <p:nvPicPr>
          <p:cNvPr id="156" name="Imagen 48">
            <a:extLst>
              <a:ext uri="{FF2B5EF4-FFF2-40B4-BE49-F238E27FC236}">
                <a16:creationId xmlns:a16="http://schemas.microsoft.com/office/drawing/2014/main" id="{1B56D36F-69FC-C573-1EA5-E0E098B8F8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06543" y="3127867"/>
            <a:ext cx="96455" cy="96455"/>
          </a:xfrm>
          <a:prstGeom prst="rect">
            <a:avLst/>
          </a:prstGeom>
        </p:spPr>
      </p:pic>
      <p:pic>
        <p:nvPicPr>
          <p:cNvPr id="157" name="Imagen 49">
            <a:extLst>
              <a:ext uri="{FF2B5EF4-FFF2-40B4-BE49-F238E27FC236}">
                <a16:creationId xmlns:a16="http://schemas.microsoft.com/office/drawing/2014/main" id="{6838C259-8EB0-F7EE-3208-0A6B1FD01A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56040" y="3123711"/>
            <a:ext cx="98534" cy="98534"/>
          </a:xfrm>
          <a:prstGeom prst="rect">
            <a:avLst/>
          </a:prstGeom>
        </p:spPr>
      </p:pic>
      <p:pic>
        <p:nvPicPr>
          <p:cNvPr id="158" name="Imagen 47">
            <a:extLst>
              <a:ext uri="{FF2B5EF4-FFF2-40B4-BE49-F238E27FC236}">
                <a16:creationId xmlns:a16="http://schemas.microsoft.com/office/drawing/2014/main" id="{8EB1A6F1-9B86-A0F9-E9F0-CE4521CB38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3737081" y="1911536"/>
            <a:ext cx="125258" cy="76201"/>
          </a:xfrm>
          <a:prstGeom prst="rect">
            <a:avLst/>
          </a:prstGeom>
        </p:spPr>
      </p:pic>
      <p:pic>
        <p:nvPicPr>
          <p:cNvPr id="159" name="Imagen 48">
            <a:extLst>
              <a:ext uri="{FF2B5EF4-FFF2-40B4-BE49-F238E27FC236}">
                <a16:creationId xmlns:a16="http://schemas.microsoft.com/office/drawing/2014/main" id="{7FAEBFC8-AF3A-5C72-42BC-6B7E49DF25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04953" y="1911535"/>
            <a:ext cx="96455" cy="96455"/>
          </a:xfrm>
          <a:prstGeom prst="rect">
            <a:avLst/>
          </a:prstGeom>
        </p:spPr>
      </p:pic>
      <p:pic>
        <p:nvPicPr>
          <p:cNvPr id="160" name="Imagen 49">
            <a:extLst>
              <a:ext uri="{FF2B5EF4-FFF2-40B4-BE49-F238E27FC236}">
                <a16:creationId xmlns:a16="http://schemas.microsoft.com/office/drawing/2014/main" id="{E3FFF0CE-ADCB-C294-D91D-2733819ED1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54450" y="1907380"/>
            <a:ext cx="98534" cy="98534"/>
          </a:xfrm>
          <a:prstGeom prst="rect">
            <a:avLst/>
          </a:prstGeom>
        </p:spPr>
      </p:pic>
      <p:pic>
        <p:nvPicPr>
          <p:cNvPr id="161" name="Imagen 47">
            <a:extLst>
              <a:ext uri="{FF2B5EF4-FFF2-40B4-BE49-F238E27FC236}">
                <a16:creationId xmlns:a16="http://schemas.microsoft.com/office/drawing/2014/main" id="{3FC13140-DB35-2C6D-B14D-2C2ED2A0A7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3758031" y="3033905"/>
            <a:ext cx="125258" cy="76201"/>
          </a:xfrm>
          <a:prstGeom prst="rect">
            <a:avLst/>
          </a:prstGeom>
        </p:spPr>
      </p:pic>
      <p:pic>
        <p:nvPicPr>
          <p:cNvPr id="162" name="Imagen 48">
            <a:extLst>
              <a:ext uri="{FF2B5EF4-FFF2-40B4-BE49-F238E27FC236}">
                <a16:creationId xmlns:a16="http://schemas.microsoft.com/office/drawing/2014/main" id="{84EDEDEB-1583-5DA2-65A5-74025597A0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25903" y="3033904"/>
            <a:ext cx="96455" cy="96455"/>
          </a:xfrm>
          <a:prstGeom prst="rect">
            <a:avLst/>
          </a:prstGeom>
        </p:spPr>
      </p:pic>
      <p:pic>
        <p:nvPicPr>
          <p:cNvPr id="163" name="Imagen 49">
            <a:extLst>
              <a:ext uri="{FF2B5EF4-FFF2-40B4-BE49-F238E27FC236}">
                <a16:creationId xmlns:a16="http://schemas.microsoft.com/office/drawing/2014/main" id="{41CC70A7-B9E3-2673-E24C-54EEB125B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75400" y="3029749"/>
            <a:ext cx="98534" cy="98534"/>
          </a:xfrm>
          <a:prstGeom prst="rect">
            <a:avLst/>
          </a:prstGeom>
        </p:spPr>
      </p:pic>
      <p:pic>
        <p:nvPicPr>
          <p:cNvPr id="164" name="Imagen 47">
            <a:extLst>
              <a:ext uri="{FF2B5EF4-FFF2-40B4-BE49-F238E27FC236}">
                <a16:creationId xmlns:a16="http://schemas.microsoft.com/office/drawing/2014/main" id="{A3DF5EA8-AEB7-9353-B437-9341D96D67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3769490" y="3450594"/>
            <a:ext cx="125258" cy="76201"/>
          </a:xfrm>
          <a:prstGeom prst="rect">
            <a:avLst/>
          </a:prstGeom>
        </p:spPr>
      </p:pic>
      <p:pic>
        <p:nvPicPr>
          <p:cNvPr id="165" name="Imagen 48">
            <a:extLst>
              <a:ext uri="{FF2B5EF4-FFF2-40B4-BE49-F238E27FC236}">
                <a16:creationId xmlns:a16="http://schemas.microsoft.com/office/drawing/2014/main" id="{0D028CB6-1B12-A9EE-BD4A-E0216EBB49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37362" y="3450593"/>
            <a:ext cx="96455" cy="96455"/>
          </a:xfrm>
          <a:prstGeom prst="rect">
            <a:avLst/>
          </a:prstGeom>
        </p:spPr>
      </p:pic>
      <p:pic>
        <p:nvPicPr>
          <p:cNvPr id="166" name="Imagen 49">
            <a:extLst>
              <a:ext uri="{FF2B5EF4-FFF2-40B4-BE49-F238E27FC236}">
                <a16:creationId xmlns:a16="http://schemas.microsoft.com/office/drawing/2014/main" id="{B6C40BF3-1303-4C2C-8C42-BD07C0AC1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86859" y="3446437"/>
            <a:ext cx="98534" cy="98534"/>
          </a:xfrm>
          <a:prstGeom prst="rect">
            <a:avLst/>
          </a:prstGeom>
        </p:spPr>
      </p:pic>
      <p:pic>
        <p:nvPicPr>
          <p:cNvPr id="167" name="Imagen 47">
            <a:extLst>
              <a:ext uri="{FF2B5EF4-FFF2-40B4-BE49-F238E27FC236}">
                <a16:creationId xmlns:a16="http://schemas.microsoft.com/office/drawing/2014/main" id="{5A5B005C-4225-891A-BBF5-0F97A527D4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4393904" y="1952315"/>
            <a:ext cx="125258" cy="76201"/>
          </a:xfrm>
          <a:prstGeom prst="rect">
            <a:avLst/>
          </a:prstGeom>
        </p:spPr>
      </p:pic>
      <p:pic>
        <p:nvPicPr>
          <p:cNvPr id="168" name="Imagen 48">
            <a:extLst>
              <a:ext uri="{FF2B5EF4-FFF2-40B4-BE49-F238E27FC236}">
                <a16:creationId xmlns:a16="http://schemas.microsoft.com/office/drawing/2014/main" id="{B22CB3D6-4AD6-8936-E638-7DE5946010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61776" y="1952314"/>
            <a:ext cx="96455" cy="96455"/>
          </a:xfrm>
          <a:prstGeom prst="rect">
            <a:avLst/>
          </a:prstGeom>
        </p:spPr>
      </p:pic>
      <p:pic>
        <p:nvPicPr>
          <p:cNvPr id="169" name="Imagen 49">
            <a:extLst>
              <a:ext uri="{FF2B5EF4-FFF2-40B4-BE49-F238E27FC236}">
                <a16:creationId xmlns:a16="http://schemas.microsoft.com/office/drawing/2014/main" id="{723B7222-F8FA-5EA9-4885-CB306E7F3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11273" y="1948159"/>
            <a:ext cx="98534" cy="98534"/>
          </a:xfrm>
          <a:prstGeom prst="rect">
            <a:avLst/>
          </a:prstGeom>
        </p:spPr>
      </p:pic>
      <p:pic>
        <p:nvPicPr>
          <p:cNvPr id="170" name="Imagen 47">
            <a:extLst>
              <a:ext uri="{FF2B5EF4-FFF2-40B4-BE49-F238E27FC236}">
                <a16:creationId xmlns:a16="http://schemas.microsoft.com/office/drawing/2014/main" id="{4682892C-0158-7353-A447-8E6E861226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4729070" y="3155451"/>
            <a:ext cx="125258" cy="76201"/>
          </a:xfrm>
          <a:prstGeom prst="rect">
            <a:avLst/>
          </a:prstGeom>
        </p:spPr>
      </p:pic>
      <p:pic>
        <p:nvPicPr>
          <p:cNvPr id="171" name="Imagen 48">
            <a:extLst>
              <a:ext uri="{FF2B5EF4-FFF2-40B4-BE49-F238E27FC236}">
                <a16:creationId xmlns:a16="http://schemas.microsoft.com/office/drawing/2014/main" id="{78EEC80A-EB8D-82C0-3548-2F0331BF88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896942" y="3155450"/>
            <a:ext cx="96455" cy="96455"/>
          </a:xfrm>
          <a:prstGeom prst="rect">
            <a:avLst/>
          </a:prstGeom>
        </p:spPr>
      </p:pic>
      <p:pic>
        <p:nvPicPr>
          <p:cNvPr id="172" name="Imagen 49">
            <a:extLst>
              <a:ext uri="{FF2B5EF4-FFF2-40B4-BE49-F238E27FC236}">
                <a16:creationId xmlns:a16="http://schemas.microsoft.com/office/drawing/2014/main" id="{426F4D27-2910-BCE0-6CB3-3972320B45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46439" y="3151294"/>
            <a:ext cx="98534" cy="98534"/>
          </a:xfrm>
          <a:prstGeom prst="rect">
            <a:avLst/>
          </a:prstGeom>
        </p:spPr>
      </p:pic>
      <p:pic>
        <p:nvPicPr>
          <p:cNvPr id="173" name="Imagen 47">
            <a:extLst>
              <a:ext uri="{FF2B5EF4-FFF2-40B4-BE49-F238E27FC236}">
                <a16:creationId xmlns:a16="http://schemas.microsoft.com/office/drawing/2014/main" id="{DD3E841B-2566-4E78-8FBB-81AE8C0BC3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5308983" y="2182069"/>
            <a:ext cx="125258" cy="76201"/>
          </a:xfrm>
          <a:prstGeom prst="rect">
            <a:avLst/>
          </a:prstGeom>
        </p:spPr>
      </p:pic>
      <p:pic>
        <p:nvPicPr>
          <p:cNvPr id="174" name="Imagen 48">
            <a:extLst>
              <a:ext uri="{FF2B5EF4-FFF2-40B4-BE49-F238E27FC236}">
                <a16:creationId xmlns:a16="http://schemas.microsoft.com/office/drawing/2014/main" id="{901394D7-1E99-C8B4-B80B-AA1D77EF89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476855" y="2182069"/>
            <a:ext cx="96455" cy="96455"/>
          </a:xfrm>
          <a:prstGeom prst="rect">
            <a:avLst/>
          </a:prstGeom>
        </p:spPr>
      </p:pic>
      <p:pic>
        <p:nvPicPr>
          <p:cNvPr id="175" name="Imagen 49">
            <a:extLst>
              <a:ext uri="{FF2B5EF4-FFF2-40B4-BE49-F238E27FC236}">
                <a16:creationId xmlns:a16="http://schemas.microsoft.com/office/drawing/2014/main" id="{D52C5D62-069A-218A-2922-17521187B3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26352" y="2177913"/>
            <a:ext cx="98534" cy="98534"/>
          </a:xfrm>
          <a:prstGeom prst="rect">
            <a:avLst/>
          </a:prstGeom>
        </p:spPr>
      </p:pic>
      <p:pic>
        <p:nvPicPr>
          <p:cNvPr id="176" name="Imagen 47">
            <a:extLst>
              <a:ext uri="{FF2B5EF4-FFF2-40B4-BE49-F238E27FC236}">
                <a16:creationId xmlns:a16="http://schemas.microsoft.com/office/drawing/2014/main" id="{5DA861B7-F2CC-ADB5-069D-EDA1F60A0C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5783336" y="3430974"/>
            <a:ext cx="125258" cy="76201"/>
          </a:xfrm>
          <a:prstGeom prst="rect">
            <a:avLst/>
          </a:prstGeom>
        </p:spPr>
      </p:pic>
      <p:pic>
        <p:nvPicPr>
          <p:cNvPr id="177" name="Imagen 48">
            <a:extLst>
              <a:ext uri="{FF2B5EF4-FFF2-40B4-BE49-F238E27FC236}">
                <a16:creationId xmlns:a16="http://schemas.microsoft.com/office/drawing/2014/main" id="{8AA72046-CC61-3810-6DC9-B731D27C11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951208" y="3430973"/>
            <a:ext cx="96455" cy="96455"/>
          </a:xfrm>
          <a:prstGeom prst="rect">
            <a:avLst/>
          </a:prstGeom>
        </p:spPr>
      </p:pic>
      <p:pic>
        <p:nvPicPr>
          <p:cNvPr id="178" name="Imagen 49">
            <a:extLst>
              <a:ext uri="{FF2B5EF4-FFF2-40B4-BE49-F238E27FC236}">
                <a16:creationId xmlns:a16="http://schemas.microsoft.com/office/drawing/2014/main" id="{CFE0F5FF-3666-55B3-260F-8E0FE00E8A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00705" y="3426817"/>
            <a:ext cx="98534" cy="98534"/>
          </a:xfrm>
          <a:prstGeom prst="rect">
            <a:avLst/>
          </a:prstGeom>
        </p:spPr>
      </p:pic>
      <p:pic>
        <p:nvPicPr>
          <p:cNvPr id="179" name="Imagen 47">
            <a:extLst>
              <a:ext uri="{FF2B5EF4-FFF2-40B4-BE49-F238E27FC236}">
                <a16:creationId xmlns:a16="http://schemas.microsoft.com/office/drawing/2014/main" id="{0E5AC55F-82D2-AF14-501C-7A86682AEC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6473837" y="2205533"/>
            <a:ext cx="125258" cy="76201"/>
          </a:xfrm>
          <a:prstGeom prst="rect">
            <a:avLst/>
          </a:prstGeom>
        </p:spPr>
      </p:pic>
      <p:pic>
        <p:nvPicPr>
          <p:cNvPr id="180" name="Imagen 48">
            <a:extLst>
              <a:ext uri="{FF2B5EF4-FFF2-40B4-BE49-F238E27FC236}">
                <a16:creationId xmlns:a16="http://schemas.microsoft.com/office/drawing/2014/main" id="{98F59C83-2CC4-3D26-95C8-FD154993E0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41709" y="2205532"/>
            <a:ext cx="96455" cy="96455"/>
          </a:xfrm>
          <a:prstGeom prst="rect">
            <a:avLst/>
          </a:prstGeom>
        </p:spPr>
      </p:pic>
      <p:pic>
        <p:nvPicPr>
          <p:cNvPr id="181" name="Imagen 49">
            <a:extLst>
              <a:ext uri="{FF2B5EF4-FFF2-40B4-BE49-F238E27FC236}">
                <a16:creationId xmlns:a16="http://schemas.microsoft.com/office/drawing/2014/main" id="{45C363AA-0D5A-325B-62B3-44E81C2443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91206" y="2201377"/>
            <a:ext cx="98534" cy="98534"/>
          </a:xfrm>
          <a:prstGeom prst="rect">
            <a:avLst/>
          </a:prstGeom>
        </p:spPr>
      </p:pic>
      <p:pic>
        <p:nvPicPr>
          <p:cNvPr id="182" name="Imagen 47">
            <a:extLst>
              <a:ext uri="{FF2B5EF4-FFF2-40B4-BE49-F238E27FC236}">
                <a16:creationId xmlns:a16="http://schemas.microsoft.com/office/drawing/2014/main" id="{EEE46B69-C728-F235-12B7-FAA210B917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6536550" y="3762709"/>
            <a:ext cx="125258" cy="76201"/>
          </a:xfrm>
          <a:prstGeom prst="rect">
            <a:avLst/>
          </a:prstGeom>
        </p:spPr>
      </p:pic>
      <p:pic>
        <p:nvPicPr>
          <p:cNvPr id="183" name="Imagen 48">
            <a:extLst>
              <a:ext uri="{FF2B5EF4-FFF2-40B4-BE49-F238E27FC236}">
                <a16:creationId xmlns:a16="http://schemas.microsoft.com/office/drawing/2014/main" id="{AC7BEE50-98F7-6F6E-D705-939267996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04423" y="3762709"/>
            <a:ext cx="96455" cy="96455"/>
          </a:xfrm>
          <a:prstGeom prst="rect">
            <a:avLst/>
          </a:prstGeom>
        </p:spPr>
      </p:pic>
      <p:pic>
        <p:nvPicPr>
          <p:cNvPr id="184" name="Imagen 49">
            <a:extLst>
              <a:ext uri="{FF2B5EF4-FFF2-40B4-BE49-F238E27FC236}">
                <a16:creationId xmlns:a16="http://schemas.microsoft.com/office/drawing/2014/main" id="{75BA1405-3778-F0E2-4D1C-6DF9E88E22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53920" y="3758553"/>
            <a:ext cx="98534" cy="98534"/>
          </a:xfrm>
          <a:prstGeom prst="rect">
            <a:avLst/>
          </a:prstGeom>
        </p:spPr>
      </p:pic>
      <p:pic>
        <p:nvPicPr>
          <p:cNvPr id="185" name="Imagen 47">
            <a:extLst>
              <a:ext uri="{FF2B5EF4-FFF2-40B4-BE49-F238E27FC236}">
                <a16:creationId xmlns:a16="http://schemas.microsoft.com/office/drawing/2014/main" id="{7569D7A5-6BBD-F21F-2B9B-E1F07E1B1E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7269887" y="2603261"/>
            <a:ext cx="125258" cy="76201"/>
          </a:xfrm>
          <a:prstGeom prst="rect">
            <a:avLst/>
          </a:prstGeom>
        </p:spPr>
      </p:pic>
      <p:pic>
        <p:nvPicPr>
          <p:cNvPr id="186" name="Imagen 48">
            <a:extLst>
              <a:ext uri="{FF2B5EF4-FFF2-40B4-BE49-F238E27FC236}">
                <a16:creationId xmlns:a16="http://schemas.microsoft.com/office/drawing/2014/main" id="{B3AA5E62-378A-6CF8-A01A-8C2BBC4A01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437759" y="2603260"/>
            <a:ext cx="96455" cy="96455"/>
          </a:xfrm>
          <a:prstGeom prst="rect">
            <a:avLst/>
          </a:prstGeom>
        </p:spPr>
      </p:pic>
      <p:pic>
        <p:nvPicPr>
          <p:cNvPr id="187" name="Imagen 49">
            <a:extLst>
              <a:ext uri="{FF2B5EF4-FFF2-40B4-BE49-F238E27FC236}">
                <a16:creationId xmlns:a16="http://schemas.microsoft.com/office/drawing/2014/main" id="{7CA27801-3D7D-7AC0-185E-DA816612DC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87256" y="2599105"/>
            <a:ext cx="98534" cy="98534"/>
          </a:xfrm>
          <a:prstGeom prst="rect">
            <a:avLst/>
          </a:prstGeom>
        </p:spPr>
      </p:pic>
      <p:pic>
        <p:nvPicPr>
          <p:cNvPr id="188" name="Imagen 47">
            <a:extLst>
              <a:ext uri="{FF2B5EF4-FFF2-40B4-BE49-F238E27FC236}">
                <a16:creationId xmlns:a16="http://schemas.microsoft.com/office/drawing/2014/main" id="{1A66ADB7-85D5-EAF7-4929-4E2DC2469A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7654933" y="3448398"/>
            <a:ext cx="125258" cy="76201"/>
          </a:xfrm>
          <a:prstGeom prst="rect">
            <a:avLst/>
          </a:prstGeom>
        </p:spPr>
      </p:pic>
      <p:pic>
        <p:nvPicPr>
          <p:cNvPr id="189" name="Imagen 48">
            <a:extLst>
              <a:ext uri="{FF2B5EF4-FFF2-40B4-BE49-F238E27FC236}">
                <a16:creationId xmlns:a16="http://schemas.microsoft.com/office/drawing/2014/main" id="{7488C18E-528C-4142-9F79-E0C770789B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22806" y="3448398"/>
            <a:ext cx="96455" cy="96455"/>
          </a:xfrm>
          <a:prstGeom prst="rect">
            <a:avLst/>
          </a:prstGeom>
        </p:spPr>
      </p:pic>
      <p:pic>
        <p:nvPicPr>
          <p:cNvPr id="190" name="Imagen 49">
            <a:extLst>
              <a:ext uri="{FF2B5EF4-FFF2-40B4-BE49-F238E27FC236}">
                <a16:creationId xmlns:a16="http://schemas.microsoft.com/office/drawing/2014/main" id="{292B5D71-9B06-96E7-A147-0016108453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72302" y="3444242"/>
            <a:ext cx="98534" cy="98534"/>
          </a:xfrm>
          <a:prstGeom prst="rect">
            <a:avLst/>
          </a:prstGeom>
        </p:spPr>
      </p:pic>
      <p:pic>
        <p:nvPicPr>
          <p:cNvPr id="191" name="Imagen 47">
            <a:extLst>
              <a:ext uri="{FF2B5EF4-FFF2-40B4-BE49-F238E27FC236}">
                <a16:creationId xmlns:a16="http://schemas.microsoft.com/office/drawing/2014/main" id="{7E71503E-6811-ED23-C5CE-40EC308EDE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8567998" y="2274939"/>
            <a:ext cx="125258" cy="76201"/>
          </a:xfrm>
          <a:prstGeom prst="rect">
            <a:avLst/>
          </a:prstGeom>
        </p:spPr>
      </p:pic>
      <p:pic>
        <p:nvPicPr>
          <p:cNvPr id="192" name="Imagen 48">
            <a:extLst>
              <a:ext uri="{FF2B5EF4-FFF2-40B4-BE49-F238E27FC236}">
                <a16:creationId xmlns:a16="http://schemas.microsoft.com/office/drawing/2014/main" id="{942B2693-9F35-EED7-66B1-A165D7339B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735871" y="2274938"/>
            <a:ext cx="96455" cy="96455"/>
          </a:xfrm>
          <a:prstGeom prst="rect">
            <a:avLst/>
          </a:prstGeom>
        </p:spPr>
      </p:pic>
      <p:pic>
        <p:nvPicPr>
          <p:cNvPr id="193" name="Imagen 49">
            <a:extLst>
              <a:ext uri="{FF2B5EF4-FFF2-40B4-BE49-F238E27FC236}">
                <a16:creationId xmlns:a16="http://schemas.microsoft.com/office/drawing/2014/main" id="{4BEA7AD0-81E4-53CB-E03B-B874917181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885367" y="2270782"/>
            <a:ext cx="98534" cy="98534"/>
          </a:xfrm>
          <a:prstGeom prst="rect">
            <a:avLst/>
          </a:prstGeom>
        </p:spPr>
      </p:pic>
      <p:pic>
        <p:nvPicPr>
          <p:cNvPr id="194" name="Imagen 47">
            <a:extLst>
              <a:ext uri="{FF2B5EF4-FFF2-40B4-BE49-F238E27FC236}">
                <a16:creationId xmlns:a16="http://schemas.microsoft.com/office/drawing/2014/main" id="{86B38B4A-5B0F-0A90-9A5C-2178334F22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8519822" y="3839043"/>
            <a:ext cx="125258" cy="76201"/>
          </a:xfrm>
          <a:prstGeom prst="rect">
            <a:avLst/>
          </a:prstGeom>
        </p:spPr>
      </p:pic>
      <p:pic>
        <p:nvPicPr>
          <p:cNvPr id="195" name="Imagen 48">
            <a:extLst>
              <a:ext uri="{FF2B5EF4-FFF2-40B4-BE49-F238E27FC236}">
                <a16:creationId xmlns:a16="http://schemas.microsoft.com/office/drawing/2014/main" id="{D6708A30-46AD-F670-D552-F6F8075198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687694" y="3839042"/>
            <a:ext cx="96455" cy="96455"/>
          </a:xfrm>
          <a:prstGeom prst="rect">
            <a:avLst/>
          </a:prstGeom>
        </p:spPr>
      </p:pic>
      <p:pic>
        <p:nvPicPr>
          <p:cNvPr id="196" name="Imagen 49">
            <a:extLst>
              <a:ext uri="{FF2B5EF4-FFF2-40B4-BE49-F238E27FC236}">
                <a16:creationId xmlns:a16="http://schemas.microsoft.com/office/drawing/2014/main" id="{3E721FB2-21D0-67EA-F4D2-9D787D32CD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837191" y="3834886"/>
            <a:ext cx="98534" cy="98534"/>
          </a:xfrm>
          <a:prstGeom prst="rect">
            <a:avLst/>
          </a:prstGeom>
        </p:spPr>
      </p:pic>
      <p:pic>
        <p:nvPicPr>
          <p:cNvPr id="197" name="Imagen 47">
            <a:extLst>
              <a:ext uri="{FF2B5EF4-FFF2-40B4-BE49-F238E27FC236}">
                <a16:creationId xmlns:a16="http://schemas.microsoft.com/office/drawing/2014/main" id="{B6A73DAB-0945-8302-4582-05CE147EFF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9023765" y="3436368"/>
            <a:ext cx="125258" cy="76201"/>
          </a:xfrm>
          <a:prstGeom prst="rect">
            <a:avLst/>
          </a:prstGeom>
        </p:spPr>
      </p:pic>
      <p:pic>
        <p:nvPicPr>
          <p:cNvPr id="198" name="Imagen 48">
            <a:extLst>
              <a:ext uri="{FF2B5EF4-FFF2-40B4-BE49-F238E27FC236}">
                <a16:creationId xmlns:a16="http://schemas.microsoft.com/office/drawing/2014/main" id="{9FDBD2E7-AD5F-C13C-B3FB-38C6A22885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91637" y="3436368"/>
            <a:ext cx="96455" cy="96455"/>
          </a:xfrm>
          <a:prstGeom prst="rect">
            <a:avLst/>
          </a:prstGeom>
        </p:spPr>
      </p:pic>
      <p:pic>
        <p:nvPicPr>
          <p:cNvPr id="199" name="Imagen 49">
            <a:extLst>
              <a:ext uri="{FF2B5EF4-FFF2-40B4-BE49-F238E27FC236}">
                <a16:creationId xmlns:a16="http://schemas.microsoft.com/office/drawing/2014/main" id="{0869B549-61E7-B3F0-ACA2-804BF74431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341134" y="3432212"/>
            <a:ext cx="98534" cy="98534"/>
          </a:xfrm>
          <a:prstGeom prst="rect">
            <a:avLst/>
          </a:prstGeom>
        </p:spPr>
      </p:pic>
      <p:pic>
        <p:nvPicPr>
          <p:cNvPr id="200" name="Imagen 47">
            <a:extLst>
              <a:ext uri="{FF2B5EF4-FFF2-40B4-BE49-F238E27FC236}">
                <a16:creationId xmlns:a16="http://schemas.microsoft.com/office/drawing/2014/main" id="{BC644264-9964-AD21-0FD9-9ECCAC0487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1" r="1687" b="40190"/>
          <a:stretch>
            <a:fillRect/>
          </a:stretch>
        </p:blipFill>
        <p:spPr>
          <a:xfrm>
            <a:off x="9203640" y="2742708"/>
            <a:ext cx="125258" cy="76201"/>
          </a:xfrm>
          <a:prstGeom prst="rect">
            <a:avLst/>
          </a:prstGeom>
        </p:spPr>
      </p:pic>
      <p:pic>
        <p:nvPicPr>
          <p:cNvPr id="201" name="Imagen 48">
            <a:extLst>
              <a:ext uri="{FF2B5EF4-FFF2-40B4-BE49-F238E27FC236}">
                <a16:creationId xmlns:a16="http://schemas.microsoft.com/office/drawing/2014/main" id="{685EEAD9-81C4-7BA3-B90C-5CCA0AD97B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71512" y="2742707"/>
            <a:ext cx="96455" cy="96455"/>
          </a:xfrm>
          <a:prstGeom prst="rect">
            <a:avLst/>
          </a:prstGeom>
        </p:spPr>
      </p:pic>
      <p:pic>
        <p:nvPicPr>
          <p:cNvPr id="202" name="Imagen 49">
            <a:extLst>
              <a:ext uri="{FF2B5EF4-FFF2-40B4-BE49-F238E27FC236}">
                <a16:creationId xmlns:a16="http://schemas.microsoft.com/office/drawing/2014/main" id="{74150599-7CFD-FFBB-D51B-2824A1747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21009" y="2738551"/>
            <a:ext cx="98534" cy="98534"/>
          </a:xfrm>
          <a:prstGeom prst="rect">
            <a:avLst/>
          </a:prstGeom>
        </p:spPr>
      </p:pic>
      <p:sp>
        <p:nvSpPr>
          <p:cNvPr id="203" name="Rectángulo 202">
            <a:extLst>
              <a:ext uri="{FF2B5EF4-FFF2-40B4-BE49-F238E27FC236}">
                <a16:creationId xmlns:a16="http://schemas.microsoft.com/office/drawing/2014/main" id="{4288189B-B9C9-4535-EE7A-4C34085F5F61}"/>
              </a:ext>
            </a:extLst>
          </p:cNvPr>
          <p:cNvSpPr/>
          <p:nvPr/>
        </p:nvSpPr>
        <p:spPr>
          <a:xfrm>
            <a:off x="2061471" y="3621503"/>
            <a:ext cx="108000" cy="108000"/>
          </a:xfrm>
          <a:prstGeom prst="rect">
            <a:avLst/>
          </a:prstGeom>
          <a:solidFill>
            <a:srgbClr val="FF43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4" name="Rectángulo 203">
            <a:extLst>
              <a:ext uri="{FF2B5EF4-FFF2-40B4-BE49-F238E27FC236}">
                <a16:creationId xmlns:a16="http://schemas.microsoft.com/office/drawing/2014/main" id="{9135AD98-FF69-E9B2-AEAE-CE2379F95E7C}"/>
              </a:ext>
            </a:extLst>
          </p:cNvPr>
          <p:cNvSpPr/>
          <p:nvPr/>
        </p:nvSpPr>
        <p:spPr>
          <a:xfrm>
            <a:off x="2061251" y="3783555"/>
            <a:ext cx="108000" cy="10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5" name="Rectángulo 204">
            <a:extLst>
              <a:ext uri="{FF2B5EF4-FFF2-40B4-BE49-F238E27FC236}">
                <a16:creationId xmlns:a16="http://schemas.microsoft.com/office/drawing/2014/main" id="{29A8744D-482B-8624-2399-160BA5F2EB16}"/>
              </a:ext>
            </a:extLst>
          </p:cNvPr>
          <p:cNvSpPr/>
          <p:nvPr/>
        </p:nvSpPr>
        <p:spPr>
          <a:xfrm>
            <a:off x="2061251" y="3965269"/>
            <a:ext cx="108000" cy="10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9" name="Rectángulo: esquinas redondeadas 238">
            <a:extLst>
              <a:ext uri="{FF2B5EF4-FFF2-40B4-BE49-F238E27FC236}">
                <a16:creationId xmlns:a16="http://schemas.microsoft.com/office/drawing/2014/main" id="{97D96CF0-6531-B76B-9DA6-8AE9E3A63F6E}"/>
              </a:ext>
            </a:extLst>
          </p:cNvPr>
          <p:cNvSpPr/>
          <p:nvPr/>
        </p:nvSpPr>
        <p:spPr>
          <a:xfrm>
            <a:off x="8167269" y="4662221"/>
            <a:ext cx="2952000" cy="1260000"/>
          </a:xfrm>
          <a:prstGeom prst="roundRect">
            <a:avLst/>
          </a:prstGeom>
          <a:solidFill>
            <a:srgbClr val="E5A03F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Además, Canutillar aporta a la estabilidad de la zona, al participar en los SSCC</a:t>
            </a:r>
          </a:p>
        </p:txBody>
      </p:sp>
      <p:sp>
        <p:nvSpPr>
          <p:cNvPr id="240" name="Rectángulo: esquinas redondeadas 239">
            <a:extLst>
              <a:ext uri="{FF2B5EF4-FFF2-40B4-BE49-F238E27FC236}">
                <a16:creationId xmlns:a16="http://schemas.microsoft.com/office/drawing/2014/main" id="{934CD93A-E402-BD17-AFF3-0EB9D2908D4C}"/>
              </a:ext>
            </a:extLst>
          </p:cNvPr>
          <p:cNvSpPr/>
          <p:nvPr/>
        </p:nvSpPr>
        <p:spPr>
          <a:xfrm>
            <a:off x="4479282" y="4662221"/>
            <a:ext cx="2952000" cy="1260000"/>
          </a:xfrm>
          <a:prstGeom prst="roundRect">
            <a:avLst/>
          </a:prstGeom>
          <a:solidFill>
            <a:srgbClr val="7AB66C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err="1"/>
              <a:t>Canutillar</a:t>
            </a:r>
            <a:r>
              <a:rPr lang="es-CL" sz="1600" b="1"/>
              <a:t> es fundamental para robustecer la zona sur del SEN</a:t>
            </a:r>
            <a:endParaRPr lang="es-CL" sz="1000" i="1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680FF236-EF19-D108-CA07-1954BC350F8A}"/>
              </a:ext>
            </a:extLst>
          </p:cNvPr>
          <p:cNvSpPr/>
          <p:nvPr/>
        </p:nvSpPr>
        <p:spPr>
          <a:xfrm>
            <a:off x="905921" y="4662221"/>
            <a:ext cx="2952000" cy="1260000"/>
          </a:xfrm>
          <a:prstGeom prst="roundRect">
            <a:avLst/>
          </a:prstGeom>
          <a:solidFill>
            <a:srgbClr val="4BACC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/>
              <a:t>La zona sur y centro-sur cuenta con mayores niveles de robustez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AB06B01-5D8D-6842-5E35-770E66EA3375}"/>
              </a:ext>
            </a:extLst>
          </p:cNvPr>
          <p:cNvSpPr txBox="1"/>
          <p:nvPr/>
        </p:nvSpPr>
        <p:spPr>
          <a:xfrm>
            <a:off x="925033" y="6145288"/>
            <a:ext cx="9792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_tradnl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i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MX" sz="1600" b="1" err="1">
                <a:solidFill>
                  <a:srgbClr val="0070C0"/>
                </a:solidFill>
                <a:latin typeface="Aptos" panose="02110004020202020204"/>
              </a:rPr>
              <a:t>Canutillar</a:t>
            </a:r>
            <a:r>
              <a:rPr lang="es-MX" sz="1600" b="1" dirty="0">
                <a:solidFill>
                  <a:srgbClr val="0070C0"/>
                </a:solidFill>
                <a:latin typeface="Aptos" panose="02110004020202020204"/>
              </a:rPr>
              <a:t> no solo abastece </a:t>
            </a:r>
            <a:r>
              <a:rPr lang="es-MX" sz="1600" b="1">
                <a:solidFill>
                  <a:srgbClr val="0070C0"/>
                </a:solidFill>
                <a:latin typeface="Aptos" panose="02110004020202020204"/>
              </a:rPr>
              <a:t>el</a:t>
            </a:r>
            <a:r>
              <a:rPr lang="es-MX" sz="1600" b="1" dirty="0">
                <a:solidFill>
                  <a:srgbClr val="0070C0"/>
                </a:solidFill>
                <a:latin typeface="Aptos" panose="02110004020202020204"/>
              </a:rPr>
              <a:t> consumo eléctrico de la región, si no que es fundamental para brindar seguridad y robustez al sistema eléctrico</a:t>
            </a:r>
            <a:endParaRPr lang="es-CL" sz="1600" b="1" dirty="0">
              <a:solidFill>
                <a:srgbClr val="0070C0"/>
              </a:solidFill>
              <a:latin typeface="Aptos" panose="02110004020202020204"/>
            </a:endParaRP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5B88F655-C124-8B82-F919-234383D80C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2843" y="858065"/>
            <a:ext cx="12294703" cy="59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59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F64B4-0F37-3671-E14F-ECBC38CEC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BC9271A-049F-197E-D6FE-10E514EB8D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B2507B7-4F13-3D19-4307-B8E2E5C2E10D}"/>
              </a:ext>
            </a:extLst>
          </p:cNvPr>
          <p:cNvSpPr/>
          <p:nvPr/>
        </p:nvSpPr>
        <p:spPr>
          <a:xfrm>
            <a:off x="-1" y="-49510"/>
            <a:ext cx="12192001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Desafíos regulatorios más importantes del Sistema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9646D52-BB89-7D81-C390-7223A340832A}"/>
              </a:ext>
            </a:extLst>
          </p:cNvPr>
          <p:cNvCxnSpPr>
            <a:cxnSpLocks/>
            <a:stCxn id="120" idx="0"/>
          </p:cNvCxnSpPr>
          <p:nvPr/>
        </p:nvCxnSpPr>
        <p:spPr>
          <a:xfrm flipH="1" flipV="1">
            <a:off x="10022356" y="1168395"/>
            <a:ext cx="1419" cy="1612905"/>
          </a:xfrm>
          <a:prstGeom prst="line">
            <a:avLst/>
          </a:prstGeom>
          <a:ln w="76200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8867527-B88F-C81F-FEAF-D7F87F01DEF2}"/>
              </a:ext>
            </a:extLst>
          </p:cNvPr>
          <p:cNvCxnSpPr>
            <a:cxnSpLocks/>
            <a:endCxn id="9" idx="0"/>
          </p:cNvCxnSpPr>
          <p:nvPr/>
        </p:nvCxnSpPr>
        <p:spPr>
          <a:xfrm flipV="1">
            <a:off x="6123153" y="1168395"/>
            <a:ext cx="0" cy="1769115"/>
          </a:xfrm>
          <a:prstGeom prst="line">
            <a:avLst/>
          </a:prstGeom>
          <a:ln w="76200">
            <a:solidFill>
              <a:srgbClr val="7AB6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6AFC490-3216-4A4C-CFDE-2170BE9D98CD}"/>
              </a:ext>
            </a:extLst>
          </p:cNvPr>
          <p:cNvCxnSpPr>
            <a:cxnSpLocks/>
            <a:stCxn id="118" idx="0"/>
          </p:cNvCxnSpPr>
          <p:nvPr/>
        </p:nvCxnSpPr>
        <p:spPr>
          <a:xfrm flipV="1">
            <a:off x="2236135" y="1291590"/>
            <a:ext cx="8" cy="1474470"/>
          </a:xfrm>
          <a:prstGeom prst="line">
            <a:avLst/>
          </a:prstGeom>
          <a:ln w="76200">
            <a:solidFill>
              <a:srgbClr val="EDB6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D5CB759-495C-277B-F9F2-53F7917BC73D}"/>
              </a:ext>
            </a:extLst>
          </p:cNvPr>
          <p:cNvSpPr/>
          <p:nvPr/>
        </p:nvSpPr>
        <p:spPr>
          <a:xfrm>
            <a:off x="439305" y="1905850"/>
            <a:ext cx="3593678" cy="436390"/>
          </a:xfrm>
          <a:prstGeom prst="roundRect">
            <a:avLst/>
          </a:prstGeom>
          <a:solidFill>
            <a:srgbClr val="EDB642"/>
          </a:solidFill>
          <a:ln w="57150" cap="flat" cmpd="sng" algn="ctr">
            <a:noFill/>
            <a:prstDash val="solid"/>
          </a:ln>
          <a:effectLst/>
        </p:spPr>
        <p:txBody>
          <a:bodyPr lIns="0" tIns="0" rIns="0" bIns="0" spcCol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Institucionalidad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C4C82F4-F3DC-D391-767B-6812267F08CE}"/>
              </a:ext>
            </a:extLst>
          </p:cNvPr>
          <p:cNvSpPr/>
          <p:nvPr/>
        </p:nvSpPr>
        <p:spPr>
          <a:xfrm>
            <a:off x="439305" y="1168395"/>
            <a:ext cx="11367695" cy="38910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Objetivo: Entregar un suministro seguro y costo eficiente sin grandes reformas regulatorias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97F517F-CBB1-CBD7-B3AD-40902386B70C}"/>
              </a:ext>
            </a:extLst>
          </p:cNvPr>
          <p:cNvSpPr/>
          <p:nvPr/>
        </p:nvSpPr>
        <p:spPr>
          <a:xfrm>
            <a:off x="4326313" y="1923499"/>
            <a:ext cx="3593678" cy="436390"/>
          </a:xfrm>
          <a:prstGeom prst="roundRect">
            <a:avLst/>
          </a:prstGeom>
          <a:solidFill>
            <a:srgbClr val="7AB66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Seguridad 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DC894F6-C61E-8894-00B5-905E57C82B7D}"/>
              </a:ext>
            </a:extLst>
          </p:cNvPr>
          <p:cNvSpPr/>
          <p:nvPr/>
        </p:nvSpPr>
        <p:spPr>
          <a:xfrm>
            <a:off x="8213329" y="1931520"/>
            <a:ext cx="3593678" cy="43639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Energía Costo Eficiente</a:t>
            </a: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7476408D-AE53-A170-1EA8-39B4C5DD4BE7}"/>
              </a:ext>
            </a:extLst>
          </p:cNvPr>
          <p:cNvSpPr/>
          <p:nvPr/>
        </p:nvSpPr>
        <p:spPr>
          <a:xfrm>
            <a:off x="439296" y="2766060"/>
            <a:ext cx="3593678" cy="1543050"/>
          </a:xfrm>
          <a:prstGeom prst="rect">
            <a:avLst/>
          </a:prstGeom>
          <a:solidFill>
            <a:srgbClr val="F9E7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Modernización de la Institucionalidad</a:t>
            </a:r>
            <a:endParaRPr lang="es-CL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9" name="Rectángulo 118">
            <a:extLst>
              <a:ext uri="{FF2B5EF4-FFF2-40B4-BE49-F238E27FC236}">
                <a16:creationId xmlns:a16="http://schemas.microsoft.com/office/drawing/2014/main" id="{ECDB3A3A-5A48-8A0E-0347-A86BC9E19740}"/>
              </a:ext>
            </a:extLst>
          </p:cNvPr>
          <p:cNvSpPr/>
          <p:nvPr/>
        </p:nvSpPr>
        <p:spPr>
          <a:xfrm>
            <a:off x="4329306" y="2781300"/>
            <a:ext cx="3593678" cy="1543050"/>
          </a:xfrm>
          <a:prstGeom prst="rect">
            <a:avLst/>
          </a:prstGeom>
          <a:solidFill>
            <a:srgbClr val="D9F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Entregar un suministro seguro</a:t>
            </a:r>
            <a:endParaRPr lang="es-CL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BB8182DE-D24A-5493-F444-6E014623E615}"/>
              </a:ext>
            </a:extLst>
          </p:cNvPr>
          <p:cNvSpPr/>
          <p:nvPr/>
        </p:nvSpPr>
        <p:spPr>
          <a:xfrm>
            <a:off x="8226936" y="2781300"/>
            <a:ext cx="3593678" cy="1543050"/>
          </a:xfrm>
          <a:prstGeom prst="rect">
            <a:avLst/>
          </a:prstGeom>
          <a:solidFill>
            <a:srgbClr val="E5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Trasladar los beneficios de la transición energética a los clientes</a:t>
            </a:r>
            <a:endParaRPr lang="es-CL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5" name="Imagen 124">
            <a:extLst>
              <a:ext uri="{FF2B5EF4-FFF2-40B4-BE49-F238E27FC236}">
                <a16:creationId xmlns:a16="http://schemas.microsoft.com/office/drawing/2014/main" id="{43F9375E-08A7-3096-9777-1F4F5C923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0" y="864890"/>
            <a:ext cx="12154080" cy="58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1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8F03B-0418-1038-EBF5-276B533B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D4A25330-1842-85B7-8229-C75511ACDEAD}"/>
              </a:ext>
            </a:extLst>
          </p:cNvPr>
          <p:cNvSpPr/>
          <p:nvPr/>
        </p:nvSpPr>
        <p:spPr>
          <a:xfrm>
            <a:off x="938415" y="4386702"/>
            <a:ext cx="10571454" cy="545693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b="1" dirty="0">
              <a:solidFill>
                <a:prstClr val="white"/>
              </a:solidFill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E6101E1C-D076-70E6-FBD8-9132B9184F0E}"/>
              </a:ext>
            </a:extLst>
          </p:cNvPr>
          <p:cNvSpPr/>
          <p:nvPr/>
        </p:nvSpPr>
        <p:spPr>
          <a:xfrm>
            <a:off x="934605" y="2954142"/>
            <a:ext cx="10571454" cy="545693"/>
          </a:xfrm>
          <a:prstGeom prst="roundRect">
            <a:avLst/>
          </a:prstGeom>
          <a:solidFill>
            <a:srgbClr val="7AB66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b="1" dirty="0">
              <a:solidFill>
                <a:prstClr val="white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7244E58-4CF9-CCCC-D1DC-1B7C04340CA1}"/>
              </a:ext>
            </a:extLst>
          </p:cNvPr>
          <p:cNvSpPr/>
          <p:nvPr/>
        </p:nvSpPr>
        <p:spPr>
          <a:xfrm>
            <a:off x="930795" y="1510152"/>
            <a:ext cx="10571454" cy="545693"/>
          </a:xfrm>
          <a:prstGeom prst="roundRect">
            <a:avLst/>
          </a:prstGeom>
          <a:solidFill>
            <a:srgbClr val="EDB642"/>
          </a:solidFill>
          <a:ln w="57150" cap="flat" cmpd="sng" algn="ctr">
            <a:noFill/>
            <a:prstDash val="solid"/>
          </a:ln>
          <a:effectLst/>
        </p:spPr>
        <p:txBody>
          <a:bodyPr lIns="0" tIns="0" rIns="0" bIns="0" spcCol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014C6D5-BF21-01AC-6878-F8EE20EFB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B98E028-3312-2407-0992-873DDA5C5820}"/>
              </a:ext>
            </a:extLst>
          </p:cNvPr>
          <p:cNvSpPr/>
          <p:nvPr/>
        </p:nvSpPr>
        <p:spPr>
          <a:xfrm>
            <a:off x="-32842" y="-49510"/>
            <a:ext cx="12294703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MX" sz="2400" kern="0" noProof="0" dirty="0">
                <a:solidFill>
                  <a:prstClr val="white"/>
                </a:solidFill>
                <a:latin typeface="Aptos Black" panose="020B0004020202020204" pitchFamily="34" charset="0"/>
              </a:rPr>
              <a:t>L</a:t>
            </a:r>
            <a:r>
              <a:rPr lang="es-CL" sz="2400" kern="0" noProof="0" dirty="0">
                <a:solidFill>
                  <a:prstClr val="white"/>
                </a:solidFill>
                <a:latin typeface="Aptos Black" panose="020B0004020202020204" pitchFamily="34" charset="0"/>
              </a:rPr>
              <a:t>a contri</a:t>
            </a:r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bución de Colbún al sistema y la zona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11B14EE-01E3-6383-D378-F6C37DB5A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0212" y="864890"/>
            <a:ext cx="1221788" cy="3921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9C0F56A-AD67-9363-E712-EA7F94656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8" y="892932"/>
            <a:ext cx="12154080" cy="5888335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82D98CD-6D02-6604-1EF9-F98B74F62A50}"/>
              </a:ext>
            </a:extLst>
          </p:cNvPr>
          <p:cNvSpPr/>
          <p:nvPr/>
        </p:nvSpPr>
        <p:spPr>
          <a:xfrm>
            <a:off x="701182" y="1634369"/>
            <a:ext cx="10694527" cy="1048474"/>
          </a:xfrm>
          <a:prstGeom prst="roundRect">
            <a:avLst/>
          </a:prstGeom>
          <a:solidFill>
            <a:srgbClr val="F9E7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625" marR="0" lvl="2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El sistema está enfrentando grandes desafíos debido al cambio de la matriz energética </a:t>
            </a:r>
            <a:endParaRPr kumimoji="0" lang="es-CL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B5EBC1A7-533E-9DF1-41DB-D024BBEABC1A}"/>
              </a:ext>
            </a:extLst>
          </p:cNvPr>
          <p:cNvSpPr/>
          <p:nvPr/>
        </p:nvSpPr>
        <p:spPr>
          <a:xfrm>
            <a:off x="701181" y="3071573"/>
            <a:ext cx="10694527" cy="1030826"/>
          </a:xfrm>
          <a:prstGeom prst="roundRect">
            <a:avLst/>
          </a:prstGeom>
          <a:solidFill>
            <a:srgbClr val="D9F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625" lvl="2" algn="ctr">
              <a:defRPr/>
            </a:pPr>
            <a:r>
              <a:rPr lang="es-CL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La Central Canutillar contribuye en múltiples ámbitos a la zona: seguridad, robustez, recuperación de servicio, y disminución de los precios 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E65E1C1-8AEF-50D3-8853-30C528DA33B3}"/>
              </a:ext>
            </a:extLst>
          </p:cNvPr>
          <p:cNvSpPr/>
          <p:nvPr/>
        </p:nvSpPr>
        <p:spPr>
          <a:xfrm>
            <a:off x="701180" y="4511894"/>
            <a:ext cx="10694527" cy="1028211"/>
          </a:xfrm>
          <a:prstGeom prst="roundRect">
            <a:avLst/>
          </a:prstGeom>
          <a:solidFill>
            <a:srgbClr val="E5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625" lvl="2" algn="ctr">
              <a:defRPr/>
            </a:pPr>
            <a:r>
              <a:rPr lang="es-CL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Como sector debemos avanzar en medidas de corto plazo que contribuyan a entregar un suministro seguro y costo eficiente a las personas </a:t>
            </a:r>
          </a:p>
        </p:txBody>
      </p:sp>
    </p:spTree>
    <p:extLst>
      <p:ext uri="{BB962C8B-B14F-4D97-AF65-F5344CB8AC3E}">
        <p14:creationId xmlns:p14="http://schemas.microsoft.com/office/powerpoint/2010/main" val="172347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7856A-28D7-99E3-5556-FBCFD9C38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5" name="Imagen" descr="Imagen">
            <a:extLst>
              <a:ext uri="{FF2B5EF4-FFF2-40B4-BE49-F238E27FC236}">
                <a16:creationId xmlns:a16="http://schemas.microsoft.com/office/drawing/2014/main" id="{4F5FE6CB-4586-A531-E2BC-E6A0BCD3A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090" y="3132950"/>
            <a:ext cx="2619820" cy="5921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09EEF0B-6DAB-51DA-61D0-B2A3575AA9E1}"/>
              </a:ext>
            </a:extLst>
          </p:cNvPr>
          <p:cNvSpPr txBox="1"/>
          <p:nvPr/>
        </p:nvSpPr>
        <p:spPr>
          <a:xfrm>
            <a:off x="8784404" y="205482"/>
            <a:ext cx="2963096" cy="13058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CL" noProof="0" dirty="0"/>
          </a:p>
        </p:txBody>
      </p:sp>
    </p:spTree>
    <p:extLst>
      <p:ext uri="{BB962C8B-B14F-4D97-AF65-F5344CB8AC3E}">
        <p14:creationId xmlns:p14="http://schemas.microsoft.com/office/powerpoint/2010/main" val="21376241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917A2-AA47-01C8-B2BF-41FBDB427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316B203-70A3-0951-1C62-78DB4147E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0" y="864890"/>
            <a:ext cx="12154080" cy="5888335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C6E7E5C-603F-65C1-551C-77B7572250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4AE2FE8-6AC3-ECAB-E474-67479DE9B84E}"/>
              </a:ext>
            </a:extLst>
          </p:cNvPr>
          <p:cNvSpPr/>
          <p:nvPr/>
        </p:nvSpPr>
        <p:spPr>
          <a:xfrm>
            <a:off x="-32842" y="-49510"/>
            <a:ext cx="12294703" cy="914400"/>
          </a:xfrm>
          <a:prstGeom prst="rect">
            <a:avLst/>
          </a:prstGeom>
          <a:solidFill>
            <a:srgbClr val="3662B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457200" lvl="2" defTabSz="914400"/>
            <a:r>
              <a:rPr lang="es-CL" sz="2400" kern="0" dirty="0">
                <a:solidFill>
                  <a:prstClr val="white"/>
                </a:solidFill>
                <a:latin typeface="Aptos Black" panose="020B0004020202020204" pitchFamily="34" charset="0"/>
              </a:rPr>
              <a:t>Canutillar contribuye a disminuir el precio de la energía</a:t>
            </a:r>
            <a:endParaRPr lang="es-CL" sz="2400" kern="0" noProof="0" dirty="0">
              <a:solidFill>
                <a:prstClr val="white"/>
              </a:solidFill>
              <a:latin typeface="Aptos Black" panose="020B000402020202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7525C03-2355-410E-0B4D-C0FB9F9A85C4}"/>
              </a:ext>
            </a:extLst>
          </p:cNvPr>
          <p:cNvSpPr/>
          <p:nvPr/>
        </p:nvSpPr>
        <p:spPr>
          <a:xfrm>
            <a:off x="368300" y="1296760"/>
            <a:ext cx="6146800" cy="420390"/>
          </a:xfrm>
          <a:prstGeom prst="roundRect">
            <a:avLst>
              <a:gd name="adj" fmla="val 31772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Fórmula de cálculo de la cuenta de electricidad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7D2654C-817E-B6A9-D612-9B8EC757DEB2}"/>
              </a:ext>
            </a:extLst>
          </p:cNvPr>
          <p:cNvSpPr/>
          <p:nvPr/>
        </p:nvSpPr>
        <p:spPr>
          <a:xfrm>
            <a:off x="368300" y="1968500"/>
            <a:ext cx="1346200" cy="420390"/>
          </a:xfrm>
          <a:prstGeom prst="roundRect">
            <a:avLst>
              <a:gd name="adj" fmla="val 35715"/>
            </a:avLst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>
                <a:solidFill>
                  <a:srgbClr val="0070C0"/>
                </a:solidFill>
              </a:rPr>
              <a:t>Cargo fijo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E5510C69-B940-AD3B-92ED-9092CA75A1D2}"/>
              </a:ext>
            </a:extLst>
          </p:cNvPr>
          <p:cNvSpPr/>
          <p:nvPr/>
        </p:nvSpPr>
        <p:spPr>
          <a:xfrm>
            <a:off x="1955800" y="1968500"/>
            <a:ext cx="2108380" cy="420390"/>
          </a:xfrm>
          <a:prstGeom prst="roundRect">
            <a:avLst>
              <a:gd name="adj" fmla="val 35715"/>
            </a:avLst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>
                <a:solidFill>
                  <a:srgbClr val="0070C0"/>
                </a:solidFill>
              </a:rPr>
              <a:t>Consumo x Energía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BA9A3D2-B47F-E7C1-15D1-93D09E1E4520}"/>
              </a:ext>
            </a:extLst>
          </p:cNvPr>
          <p:cNvSpPr/>
          <p:nvPr/>
        </p:nvSpPr>
        <p:spPr>
          <a:xfrm>
            <a:off x="4305480" y="1968500"/>
            <a:ext cx="2209620" cy="420390"/>
          </a:xfrm>
          <a:prstGeom prst="roundRect">
            <a:avLst>
              <a:gd name="adj" fmla="val 35715"/>
            </a:avLst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>
                <a:solidFill>
                  <a:srgbClr val="0070C0"/>
                </a:solidFill>
              </a:rPr>
              <a:t>Consumo x Potencia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A00A8C5D-1E4B-E38B-1204-3E4E9C1442BA}"/>
              </a:ext>
            </a:extLst>
          </p:cNvPr>
          <p:cNvSpPr/>
          <p:nvPr/>
        </p:nvSpPr>
        <p:spPr>
          <a:xfrm>
            <a:off x="800370" y="2752342"/>
            <a:ext cx="2552430" cy="420390"/>
          </a:xfrm>
          <a:prstGeom prst="roundRect">
            <a:avLst>
              <a:gd name="adj" fmla="val 35715"/>
            </a:avLst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>
                <a:solidFill>
                  <a:srgbClr val="0070C0"/>
                </a:solidFill>
              </a:rPr>
              <a:t>Consumo x Distribución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99005EA5-DBAA-1843-99B1-0AC72FF98857}"/>
              </a:ext>
            </a:extLst>
          </p:cNvPr>
          <p:cNvSpPr/>
          <p:nvPr/>
        </p:nvSpPr>
        <p:spPr>
          <a:xfrm>
            <a:off x="3562079" y="2752342"/>
            <a:ext cx="2552430" cy="420390"/>
          </a:xfrm>
          <a:prstGeom prst="roundRect">
            <a:avLst>
              <a:gd name="adj" fmla="val 35715"/>
            </a:avLst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>
                <a:solidFill>
                  <a:srgbClr val="0070C0"/>
                </a:solidFill>
              </a:rPr>
              <a:t>Consumo x Transmisión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81200E8-0C4E-ADFC-639B-CB92AD67BAAB}"/>
              </a:ext>
            </a:extLst>
          </p:cNvPr>
          <p:cNvSpPr txBox="1"/>
          <p:nvPr/>
        </p:nvSpPr>
        <p:spPr>
          <a:xfrm>
            <a:off x="1666419" y="1948220"/>
            <a:ext cx="5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>
                <a:solidFill>
                  <a:srgbClr val="0070C0"/>
                </a:solidFill>
              </a:rPr>
              <a:t>+</a:t>
            </a:r>
            <a:endParaRPr lang="es-CL" b="1">
              <a:solidFill>
                <a:srgbClr val="0070C0"/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B9EA856-AEB0-5B47-B44B-8BBBC94A561C}"/>
              </a:ext>
            </a:extLst>
          </p:cNvPr>
          <p:cNvSpPr txBox="1"/>
          <p:nvPr/>
        </p:nvSpPr>
        <p:spPr>
          <a:xfrm>
            <a:off x="4016099" y="1948220"/>
            <a:ext cx="5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>
                <a:solidFill>
                  <a:srgbClr val="0070C0"/>
                </a:solidFill>
              </a:rPr>
              <a:t>+</a:t>
            </a:r>
            <a:endParaRPr lang="es-CL" b="1">
              <a:solidFill>
                <a:srgbClr val="0070C0"/>
              </a:solidFill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E0BFC746-F8A7-2DBD-3AF1-65FB5511AD95}"/>
              </a:ext>
            </a:extLst>
          </p:cNvPr>
          <p:cNvSpPr txBox="1"/>
          <p:nvPr/>
        </p:nvSpPr>
        <p:spPr>
          <a:xfrm>
            <a:off x="475788" y="2762482"/>
            <a:ext cx="5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>
                <a:solidFill>
                  <a:srgbClr val="0070C0"/>
                </a:solidFill>
              </a:rPr>
              <a:t>+</a:t>
            </a:r>
            <a:endParaRPr lang="es-CL" b="1">
              <a:solidFill>
                <a:srgbClr val="0070C0"/>
              </a:solidFill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A22CAF2A-241B-9762-15F6-F97EFDB99DC4}"/>
              </a:ext>
            </a:extLst>
          </p:cNvPr>
          <p:cNvSpPr txBox="1"/>
          <p:nvPr/>
        </p:nvSpPr>
        <p:spPr>
          <a:xfrm>
            <a:off x="3308079" y="2752342"/>
            <a:ext cx="5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>
                <a:solidFill>
                  <a:srgbClr val="0070C0"/>
                </a:solidFill>
              </a:rPr>
              <a:t>+</a:t>
            </a:r>
            <a:endParaRPr lang="es-CL" b="1">
              <a:solidFill>
                <a:srgbClr val="0070C0"/>
              </a:solidFill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A2CE52D3-02BF-0DA5-DC2C-CC027BECC9A4}"/>
              </a:ext>
            </a:extLst>
          </p:cNvPr>
          <p:cNvSpPr txBox="1"/>
          <p:nvPr/>
        </p:nvSpPr>
        <p:spPr>
          <a:xfrm>
            <a:off x="475788" y="3429000"/>
            <a:ext cx="5620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/>
              <a:t>El valor que se paga mes a mes, está vinculado a la trayectoria de la electricidad, </a:t>
            </a:r>
            <a:r>
              <a:rPr lang="es-CL" sz="1600" b="1" dirty="0"/>
              <a:t>desde la generación hasta el consumo</a:t>
            </a:r>
          </a:p>
        </p:txBody>
      </p:sp>
      <p:grpSp>
        <p:nvGrpSpPr>
          <p:cNvPr id="67" name="Group 81">
            <a:extLst>
              <a:ext uri="{FF2B5EF4-FFF2-40B4-BE49-F238E27FC236}">
                <a16:creationId xmlns:a16="http://schemas.microsoft.com/office/drawing/2014/main" id="{3C3A79F6-F3A8-912C-4534-D932A35C6816}"/>
              </a:ext>
            </a:extLst>
          </p:cNvPr>
          <p:cNvGrpSpPr/>
          <p:nvPr/>
        </p:nvGrpSpPr>
        <p:grpSpPr>
          <a:xfrm>
            <a:off x="6585862" y="363289"/>
            <a:ext cx="2346262" cy="5869991"/>
            <a:chOff x="7253616" y="-536775"/>
            <a:chExt cx="2450802" cy="5917945"/>
          </a:xfrm>
        </p:grpSpPr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9CD11E12-F8CF-260A-0F7B-41D1265099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3616" y="-536775"/>
              <a:ext cx="2450802" cy="5917945"/>
            </a:xfrm>
            <a:prstGeom prst="rect">
              <a:avLst/>
            </a:prstGeom>
            <a:noFill/>
          </p:spPr>
        </p:pic>
        <p:sp>
          <p:nvSpPr>
            <p:cNvPr id="69" name="Oval 69">
              <a:extLst>
                <a:ext uri="{FF2B5EF4-FFF2-40B4-BE49-F238E27FC236}">
                  <a16:creationId xmlns:a16="http://schemas.microsoft.com/office/drawing/2014/main" id="{C6BB173A-3352-5AE1-3635-10F64AF09A88}"/>
                </a:ext>
              </a:extLst>
            </p:cNvPr>
            <p:cNvSpPr/>
            <p:nvPr/>
          </p:nvSpPr>
          <p:spPr>
            <a:xfrm>
              <a:off x="8915794" y="3241746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/>
            </a:p>
          </p:txBody>
        </p:sp>
        <p:grpSp>
          <p:nvGrpSpPr>
            <p:cNvPr id="70" name="Group 70">
              <a:extLst>
                <a:ext uri="{FF2B5EF4-FFF2-40B4-BE49-F238E27FC236}">
                  <a16:creationId xmlns:a16="http://schemas.microsoft.com/office/drawing/2014/main" id="{E6A6FDA1-C125-DA9A-1578-8BAFFAF68C73}"/>
                </a:ext>
              </a:extLst>
            </p:cNvPr>
            <p:cNvGrpSpPr/>
            <p:nvPr/>
          </p:nvGrpSpPr>
          <p:grpSpPr>
            <a:xfrm>
              <a:off x="8510600" y="1762607"/>
              <a:ext cx="521618" cy="1907608"/>
              <a:chOff x="5524499" y="1976490"/>
              <a:chExt cx="772766" cy="2826090"/>
            </a:xfrm>
          </p:grpSpPr>
          <p:sp>
            <p:nvSpPr>
              <p:cNvPr id="75" name="Oval 71">
                <a:extLst>
                  <a:ext uri="{FF2B5EF4-FFF2-40B4-BE49-F238E27FC236}">
                    <a16:creationId xmlns:a16="http://schemas.microsoft.com/office/drawing/2014/main" id="{82AC820D-3FE7-85AD-4564-02A68321C0F2}"/>
                  </a:ext>
                </a:extLst>
              </p:cNvPr>
              <p:cNvSpPr/>
              <p:nvPr/>
            </p:nvSpPr>
            <p:spPr>
              <a:xfrm>
                <a:off x="5951562" y="3879890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76" name="Oval 72">
                <a:extLst>
                  <a:ext uri="{FF2B5EF4-FFF2-40B4-BE49-F238E27FC236}">
                    <a16:creationId xmlns:a16="http://schemas.microsoft.com/office/drawing/2014/main" id="{FEAEF277-808D-12C5-CD33-42598862BC2B}"/>
                  </a:ext>
                </a:extLst>
              </p:cNvPr>
              <p:cNvSpPr/>
              <p:nvPr/>
            </p:nvSpPr>
            <p:spPr>
              <a:xfrm>
                <a:off x="5524499" y="1976490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77" name="Oval 73">
                <a:extLst>
                  <a:ext uri="{FF2B5EF4-FFF2-40B4-BE49-F238E27FC236}">
                    <a16:creationId xmlns:a16="http://schemas.microsoft.com/office/drawing/2014/main" id="{E3F827D0-C07B-E8D2-B264-1AD975B4F964}"/>
                  </a:ext>
                </a:extLst>
              </p:cNvPr>
              <p:cNvSpPr/>
              <p:nvPr/>
            </p:nvSpPr>
            <p:spPr>
              <a:xfrm>
                <a:off x="6175686" y="3082019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78" name="Oval 74">
                <a:extLst>
                  <a:ext uri="{FF2B5EF4-FFF2-40B4-BE49-F238E27FC236}">
                    <a16:creationId xmlns:a16="http://schemas.microsoft.com/office/drawing/2014/main" id="{68D5E63E-9BCC-3E83-C195-61978460A12C}"/>
                  </a:ext>
                </a:extLst>
              </p:cNvPr>
              <p:cNvSpPr/>
              <p:nvPr/>
            </p:nvSpPr>
            <p:spPr>
              <a:xfrm>
                <a:off x="6097997" y="3955230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79" name="Oval 75">
                <a:extLst>
                  <a:ext uri="{FF2B5EF4-FFF2-40B4-BE49-F238E27FC236}">
                    <a16:creationId xmlns:a16="http://schemas.microsoft.com/office/drawing/2014/main" id="{44212164-89D6-BF38-CA81-DD234F88B343}"/>
                  </a:ext>
                </a:extLst>
              </p:cNvPr>
              <p:cNvSpPr/>
              <p:nvPr/>
            </p:nvSpPr>
            <p:spPr>
              <a:xfrm>
                <a:off x="6048776" y="4271318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80" name="Oval 76">
                <a:extLst>
                  <a:ext uri="{FF2B5EF4-FFF2-40B4-BE49-F238E27FC236}">
                    <a16:creationId xmlns:a16="http://schemas.microsoft.com/office/drawing/2014/main" id="{5C65AC75-CB0A-FCE9-831D-BD5038F65C21}"/>
                  </a:ext>
                </a:extLst>
              </p:cNvPr>
              <p:cNvSpPr/>
              <p:nvPr/>
            </p:nvSpPr>
            <p:spPr>
              <a:xfrm>
                <a:off x="5893561" y="4304084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81" name="Oval 77">
                <a:extLst>
                  <a:ext uri="{FF2B5EF4-FFF2-40B4-BE49-F238E27FC236}">
                    <a16:creationId xmlns:a16="http://schemas.microsoft.com/office/drawing/2014/main" id="{CFE98302-D8D4-682D-E67F-9E450D016994}"/>
                  </a:ext>
                </a:extLst>
              </p:cNvPr>
              <p:cNvSpPr/>
              <p:nvPr/>
            </p:nvSpPr>
            <p:spPr>
              <a:xfrm>
                <a:off x="5997639" y="4512240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82" name="Oval 78">
                <a:extLst>
                  <a:ext uri="{FF2B5EF4-FFF2-40B4-BE49-F238E27FC236}">
                    <a16:creationId xmlns:a16="http://schemas.microsoft.com/office/drawing/2014/main" id="{B24A4466-EF90-AB69-2430-8044A12FD39A}"/>
                  </a:ext>
                </a:extLst>
              </p:cNvPr>
              <p:cNvSpPr/>
              <p:nvPr/>
            </p:nvSpPr>
            <p:spPr>
              <a:xfrm>
                <a:off x="5858693" y="4681587"/>
                <a:ext cx="121579" cy="114729"/>
              </a:xfrm>
              <a:prstGeom prst="ellipse">
                <a:avLst/>
              </a:prstGeom>
              <a:solidFill>
                <a:srgbClr val="1C85B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  <p:sp>
            <p:nvSpPr>
              <p:cNvPr id="83" name="Oval 79">
                <a:extLst>
                  <a:ext uri="{FF2B5EF4-FFF2-40B4-BE49-F238E27FC236}">
                    <a16:creationId xmlns:a16="http://schemas.microsoft.com/office/drawing/2014/main" id="{8C1E70F6-24CE-37FB-6831-1B630B0AEAA3}"/>
                  </a:ext>
                </a:extLst>
              </p:cNvPr>
              <p:cNvSpPr/>
              <p:nvPr/>
            </p:nvSpPr>
            <p:spPr>
              <a:xfrm>
                <a:off x="5974785" y="4687851"/>
                <a:ext cx="121579" cy="114729"/>
              </a:xfrm>
              <a:prstGeom prst="ellipse">
                <a:avLst/>
              </a:prstGeom>
              <a:solidFill>
                <a:srgbClr val="B7C90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48" noProof="0"/>
              </a:p>
            </p:txBody>
          </p:sp>
        </p:grp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B4EFBDCB-E1DD-A5C5-59CF-D5572AD0F8D4}"/>
                </a:ext>
              </a:extLst>
            </p:cNvPr>
            <p:cNvSpPr/>
            <p:nvPr/>
          </p:nvSpPr>
          <p:spPr>
            <a:xfrm>
              <a:off x="8933908" y="3171873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/>
            </a:p>
          </p:txBody>
        </p:sp>
        <p:sp>
          <p:nvSpPr>
            <p:cNvPr id="72" name="Oval 1023">
              <a:extLst>
                <a:ext uri="{FF2B5EF4-FFF2-40B4-BE49-F238E27FC236}">
                  <a16:creationId xmlns:a16="http://schemas.microsoft.com/office/drawing/2014/main" id="{8259556C-A4CE-69B2-67FC-C074B4B29DA2}"/>
                </a:ext>
              </a:extLst>
            </p:cNvPr>
            <p:cNvSpPr/>
            <p:nvPr/>
          </p:nvSpPr>
          <p:spPr>
            <a:xfrm>
              <a:off x="8731244" y="3677927"/>
              <a:ext cx="82066" cy="77442"/>
            </a:xfrm>
            <a:prstGeom prst="ellipse">
              <a:avLst/>
            </a:prstGeom>
            <a:solidFill>
              <a:srgbClr val="1C85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/>
            </a:p>
          </p:txBody>
        </p:sp>
        <p:sp>
          <p:nvSpPr>
            <p:cNvPr id="73" name="Oval 1024">
              <a:extLst>
                <a:ext uri="{FF2B5EF4-FFF2-40B4-BE49-F238E27FC236}">
                  <a16:creationId xmlns:a16="http://schemas.microsoft.com/office/drawing/2014/main" id="{F8DA2D86-8BB7-5CD7-8EDA-B78FCF08244E}"/>
                </a:ext>
              </a:extLst>
            </p:cNvPr>
            <p:cNvSpPr/>
            <p:nvPr/>
          </p:nvSpPr>
          <p:spPr>
            <a:xfrm>
              <a:off x="8806773" y="3662650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/>
            </a:p>
          </p:txBody>
        </p:sp>
        <p:sp>
          <p:nvSpPr>
            <p:cNvPr id="74" name="Oval 1026">
              <a:extLst>
                <a:ext uri="{FF2B5EF4-FFF2-40B4-BE49-F238E27FC236}">
                  <a16:creationId xmlns:a16="http://schemas.microsoft.com/office/drawing/2014/main" id="{45133DCE-7DD3-7FCD-A59D-3D2B049BA7A9}"/>
                </a:ext>
              </a:extLst>
            </p:cNvPr>
            <p:cNvSpPr/>
            <p:nvPr/>
          </p:nvSpPr>
          <p:spPr>
            <a:xfrm>
              <a:off x="8774236" y="3871166"/>
              <a:ext cx="82066" cy="77442"/>
            </a:xfrm>
            <a:prstGeom prst="ellipse">
              <a:avLst/>
            </a:prstGeom>
            <a:solidFill>
              <a:srgbClr val="B7C90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48" noProof="0"/>
            </a:p>
          </p:txBody>
        </p:sp>
      </p:grpSp>
      <p:sp>
        <p:nvSpPr>
          <p:cNvPr id="86" name="CuadroTexto 85">
            <a:extLst>
              <a:ext uri="{FF2B5EF4-FFF2-40B4-BE49-F238E27FC236}">
                <a16:creationId xmlns:a16="http://schemas.microsoft.com/office/drawing/2014/main" id="{88585CDB-2DA9-1D8E-111F-B00D4074193E}"/>
              </a:ext>
            </a:extLst>
          </p:cNvPr>
          <p:cNvSpPr txBox="1"/>
          <p:nvPr/>
        </p:nvSpPr>
        <p:spPr>
          <a:xfrm>
            <a:off x="8865783" y="3002721"/>
            <a:ext cx="279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>
                <a:solidFill>
                  <a:schemeClr val="tx1">
                    <a:lumMod val="75000"/>
                    <a:lumOff val="25000"/>
                  </a:schemeClr>
                </a:solidFill>
              </a:rPr>
              <a:t>En las cuentas de electricidad de viene un descuento relacionado a la generación producida localmente</a:t>
            </a:r>
          </a:p>
        </p:txBody>
      </p:sp>
      <p:pic>
        <p:nvPicPr>
          <p:cNvPr id="90" name="Imagen 89" descr="Imagen boleta posterior">
            <a:extLst>
              <a:ext uri="{FF2B5EF4-FFF2-40B4-BE49-F238E27FC236}">
                <a16:creationId xmlns:a16="http://schemas.microsoft.com/office/drawing/2014/main" id="{6F61E645-7BF0-8886-984C-38D567C44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229" y="3406060"/>
            <a:ext cx="3143250" cy="3619500"/>
          </a:xfrm>
          <a:prstGeom prst="rect">
            <a:avLst/>
          </a:prstGeom>
        </p:spPr>
      </p:pic>
      <p:grpSp>
        <p:nvGrpSpPr>
          <p:cNvPr id="92" name="Group 16">
            <a:extLst>
              <a:ext uri="{FF2B5EF4-FFF2-40B4-BE49-F238E27FC236}">
                <a16:creationId xmlns:a16="http://schemas.microsoft.com/office/drawing/2014/main" id="{F48E6150-A9C2-DB51-4D23-098364EC93A2}"/>
              </a:ext>
            </a:extLst>
          </p:cNvPr>
          <p:cNvGrpSpPr/>
          <p:nvPr/>
        </p:nvGrpSpPr>
        <p:grpSpPr>
          <a:xfrm>
            <a:off x="7123356" y="1550731"/>
            <a:ext cx="4597259" cy="4341312"/>
            <a:chOff x="0" y="-286510"/>
            <a:chExt cx="3732912" cy="4231372"/>
          </a:xfrm>
        </p:grpSpPr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70CBFB26-ADC0-8F9B-CA90-243E486676E8}"/>
                </a:ext>
              </a:extLst>
            </p:cNvPr>
            <p:cNvSpPr/>
            <p:nvPr/>
          </p:nvSpPr>
          <p:spPr>
            <a:xfrm>
              <a:off x="0" y="-286510"/>
              <a:ext cx="3732912" cy="4231372"/>
            </a:xfrm>
            <a:custGeom>
              <a:avLst/>
              <a:gdLst/>
              <a:ahLst/>
              <a:cxnLst/>
              <a:rect l="l" t="t" r="r" b="b"/>
              <a:pathLst>
                <a:path w="3732912" h="3944862">
                  <a:moveTo>
                    <a:pt x="0" y="0"/>
                  </a:moveTo>
                  <a:lnTo>
                    <a:pt x="3732912" y="0"/>
                  </a:lnTo>
                  <a:lnTo>
                    <a:pt x="3732912" y="3944862"/>
                  </a:lnTo>
                  <a:lnTo>
                    <a:pt x="0" y="3944862"/>
                  </a:lnTo>
                  <a:close/>
                </a:path>
              </a:pathLst>
            </a:custGeom>
            <a:solidFill>
              <a:srgbClr val="ACB5BE">
                <a:alpha val="11765"/>
              </a:srgbClr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94" name="TextBox 18">
              <a:extLst>
                <a:ext uri="{FF2B5EF4-FFF2-40B4-BE49-F238E27FC236}">
                  <a16:creationId xmlns:a16="http://schemas.microsoft.com/office/drawing/2014/main" id="{49068967-01D4-C329-154C-99049F2F576E}"/>
                </a:ext>
              </a:extLst>
            </p:cNvPr>
            <p:cNvSpPr txBox="1"/>
            <p:nvPr/>
          </p:nvSpPr>
          <p:spPr>
            <a:xfrm>
              <a:off x="0" y="-47625"/>
              <a:ext cx="3732912" cy="3992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49"/>
                </a:lnSpc>
              </a:pPr>
              <a:endParaRPr/>
            </a:p>
          </p:txBody>
        </p:sp>
      </p:grpSp>
      <p:sp>
        <p:nvSpPr>
          <p:cNvPr id="95" name="CuadroTexto 94">
            <a:extLst>
              <a:ext uri="{FF2B5EF4-FFF2-40B4-BE49-F238E27FC236}">
                <a16:creationId xmlns:a16="http://schemas.microsoft.com/office/drawing/2014/main" id="{4F462EA3-13AD-73E8-7F5C-6DEC4586B53D}"/>
              </a:ext>
            </a:extLst>
          </p:cNvPr>
          <p:cNvSpPr txBox="1"/>
          <p:nvPr/>
        </p:nvSpPr>
        <p:spPr>
          <a:xfrm>
            <a:off x="368300" y="6349612"/>
            <a:ext cx="5620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100"/>
              <a:t>Nota: Ejemplo de cuenta obtenido desde la página de SAESA</a:t>
            </a:r>
            <a:endParaRPr lang="es-CL" sz="1100" b="1"/>
          </a:p>
        </p:txBody>
      </p:sp>
    </p:spTree>
    <p:extLst>
      <p:ext uri="{BB962C8B-B14F-4D97-AF65-F5344CB8AC3E}">
        <p14:creationId xmlns:p14="http://schemas.microsoft.com/office/powerpoint/2010/main" val="19859763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LINKS_STATUS_TAG" val="&lt;?xml version=&quot;1.0&quot; encoding=&quot;utf-16&quot;?&gt;&#10;&lt;PuLinks xmlns:xsd=&quot;http://www.w3.org/2001/XMLSchema&quot; xmlns:xsi=&quot;http://www.w3.org/2001/XMLSchema-instance&quot;&gt;&#10;  &lt;PuLink status=&quot;1&quot; id=&quot;POWER_USER_LINK_0BD5D32A_EFF8_4B4E_A027_80930DBC40DB&quot; /&gt;&#10;  &lt;PuLink status=&quot;1&quot; id=&quot;POWER_USER_LINK_DB4DF4D9_4833_4774_BDCB_D63DBB0FC9A3&quot; /&gt;&#10;  &lt;PuLink status=&quot;1&quot; id=&quot;POWER_USER_LINK_90698B60_840B_4706_809A_545892382C0E&quot; /&gt;&#10;&lt;/PuLinks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ON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34DC49A0_A8AB_4DB2_8BEA_AC1E9AEFEA95&quot;,&quot;SourceFullNameMaxLengthReached&quot;:false,&quot;SourceFullName&quot;:&quot;Gráfico en Microsoft PowerPoint&quot;,&quot;LastUpdate&quot;:&quot;2026-05-26 5:58 PM&quot;,&quot;UpdatedBy&quot;:&quot;rcarrascov&quot;,&quot;IsLinked&quot;:false,&quot;IsBrokenLink&quot;:false,&quot;Type&quot;:1,&quot;ShapeId&quot;:0,&quot;WorksheetName&quot;:null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OWER_POINT_EXCEL_LINK_TAG_NAME" val="{&quot;Id&quot;:&quot;POWER_USER_LINK_313DD18F_40C5_4C4A_A056_5541B1313524&quot;,&quot;SourceFullNameMaxLengthReached&quot;:false,&quot;SourceFullName&quot;:&quot;https://colbun-my.sharepoint.com/personal/jmeneses_colbun_cl/Documents/0_Regulación general/Exponor/almacenamiento histórico.xlsx&quot;,&quot;LastUpdate&quot;:&quot;2026-05-26 4:25 PM&quot;,&quot;UpdatedBy&quot;:&quot;rcarrascov&quot;,&quot;IsLinked&quot;:false,&quot;IsBrokenLink&quot;:false,&quot;Type&quot;:1,&quot;ShapeId&quot;:0,&quot;WorksheetName&quot;:null}"/>
</p:tagLst>
</file>

<file path=ppt/theme/theme1.xml><?xml version="1.0" encoding="utf-8"?>
<a:theme xmlns:a="http://schemas.openxmlformats.org/drawingml/2006/main" name="Colbun interior capitul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EF8B2C"/>
          </a:solidFill>
        </a:ln>
      </a:spPr>
      <a:bodyPr/>
      <a:lstStyle/>
      <a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defRPr sz="14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E5E2AE44-ED48-42F5-804C-4909FA31FF58}" vid="{9A81D0FE-A63A-4864-AFDB-883C67C351AF}"/>
    </a:ext>
  </a:extLst>
</a:theme>
</file>

<file path=ppt/theme/theme3.xml><?xml version="1.0" encoding="utf-8"?>
<a:theme xmlns:a="http://schemas.openxmlformats.org/drawingml/2006/main" name="1_Colbun interior capitul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EF8B2C"/>
          </a:solidFill>
        </a:ln>
      </a:spPr>
      <a:bodyPr/>
      <a:lstStyle/>
      <a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defRPr sz="14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1_BasicWhite">
  <a:themeElements>
    <a:clrScheme name="Personalizado 1">
      <a:dk1>
        <a:srgbClr val="000000"/>
      </a:dk1>
      <a:lt1>
        <a:srgbClr val="FFFFFF"/>
      </a:lt1>
      <a:dk2>
        <a:srgbClr val="706F6F"/>
      </a:dk2>
      <a:lt2>
        <a:srgbClr val="D5D5D5"/>
      </a:lt2>
      <a:accent1>
        <a:srgbClr val="54B5D6"/>
      </a:accent1>
      <a:accent2>
        <a:srgbClr val="FF644E"/>
      </a:accent2>
      <a:accent3>
        <a:srgbClr val="8BBB2F"/>
      </a:accent3>
      <a:accent4>
        <a:srgbClr val="FF8031"/>
      </a:accent4>
      <a:accent5>
        <a:srgbClr val="FFCD00"/>
      </a:accent5>
      <a:accent6>
        <a:srgbClr val="3662B2"/>
      </a:accent6>
      <a:hlink>
        <a:srgbClr val="FF644E"/>
      </a:hlink>
      <a:folHlink>
        <a:srgbClr val="00B2E6"/>
      </a:folHlink>
    </a:clrScheme>
    <a:fontScheme name="Colbún">
      <a:majorFont>
        <a:latin typeface="Montserrat ExtraBold"/>
        <a:ea typeface="Montserrat Black"/>
        <a:cs typeface="Montserrat Black"/>
      </a:majorFont>
      <a:minorFont>
        <a:latin typeface="Montserrat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900" b="0" i="0" u="none" strike="noStrike" cap="none" spc="0" normalizeH="0" baseline="0">
            <a:ln>
              <a:noFill/>
            </a:ln>
            <a:solidFill>
              <a:srgbClr val="727272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3E5D7ED-2E01-4588-9AC0-51B763F385A4}">
  <we:reference id="wa200010001" version="1.0.0.1" store="en-US" storeType="OMEX"/>
  <we:alternateReferences>
    <we:reference id="wa200010001" version="1.0.0.1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d9a9c94-afa1-40eb-83e6-24cde3c6076c">
      <UserInfo>
        <DisplayName>Máximo Gazitúa Swett</DisplayName>
        <AccountId>12</AccountId>
        <AccountType/>
      </UserInfo>
      <UserInfo>
        <DisplayName>Paulina Alejandra Basoalto Saavedra</DisplayName>
        <AccountId>13</AccountId>
        <AccountType/>
      </UserInfo>
      <UserInfo>
        <DisplayName>Daniela Patricia Miquel Otárola</DisplayName>
        <AccountId>14</AccountId>
        <AccountType/>
      </UserInfo>
      <UserInfo>
        <DisplayName>Iván Cabrera Pavez</DisplayName>
        <AccountId>25</AccountId>
        <AccountType/>
      </UserInfo>
      <UserInfo>
        <DisplayName>paulina aguila</DisplayName>
        <AccountId>28</AccountId>
        <AccountType/>
      </UserInfo>
      <UserInfo>
        <DisplayName>Antonio Vargas Ibaceta</DisplayName>
        <AccountId>18</AccountId>
        <AccountType/>
      </UserInfo>
      <UserInfo>
        <DisplayName>Juan Eduardo Vasquez Moya</DisplayName>
        <AccountId>61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7C658AB477F08418A5FCB4D1A2DD87A" ma:contentTypeVersion="6" ma:contentTypeDescription="Crear nuevo documento." ma:contentTypeScope="" ma:versionID="49d51817a85c3e09ebf245beb15cb31a">
  <xsd:schema xmlns:xsd="http://www.w3.org/2001/XMLSchema" xmlns:xs="http://www.w3.org/2001/XMLSchema" xmlns:p="http://schemas.microsoft.com/office/2006/metadata/properties" xmlns:ns2="4de0d16f-f0bd-4cb8-8438-65b03e423141" xmlns:ns3="1d9a9c94-afa1-40eb-83e6-24cde3c6076c" targetNamespace="http://schemas.microsoft.com/office/2006/metadata/properties" ma:root="true" ma:fieldsID="6b27a086dd28beabf0daeae55a3ed8ae" ns2:_="" ns3:_="">
    <xsd:import namespace="4de0d16f-f0bd-4cb8-8438-65b03e423141"/>
    <xsd:import namespace="1d9a9c94-afa1-40eb-83e6-24cde3c607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e0d16f-f0bd-4cb8-8438-65b03e4231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9a9c94-afa1-40eb-83e6-24cde3c6076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AB6596-EE6D-46D8-A095-58AD7B9791F1}">
  <ds:schemaRefs>
    <ds:schemaRef ds:uri="1d9a9c94-afa1-40eb-83e6-24cde3c6076c"/>
    <ds:schemaRef ds:uri="4de0d16f-f0bd-4cb8-8438-65b03e42314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12CBDE1-09C6-407F-9606-FF9210E9D6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71DE59-9E14-41D7-A6FC-0F15F909A313}">
  <ds:schemaRefs>
    <ds:schemaRef ds:uri="1d9a9c94-afa1-40eb-83e6-24cde3c6076c"/>
    <ds:schemaRef ds:uri="4de0d16f-f0bd-4cb8-8438-65b03e42314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4133</TotalTime>
  <Words>752</Words>
  <Application>Microsoft Office PowerPoint</Application>
  <PresentationFormat>Panorámica</PresentationFormat>
  <Paragraphs>165</Paragraphs>
  <Slides>11</Slides>
  <Notes>3</Notes>
  <HiddenSlides>0</HiddenSlides>
  <MMClips>2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11</vt:i4>
      </vt:variant>
    </vt:vector>
  </HeadingPairs>
  <TitlesOfParts>
    <vt:vector size="26" baseType="lpstr">
      <vt:lpstr>Aptos</vt:lpstr>
      <vt:lpstr>Aptos </vt:lpstr>
      <vt:lpstr>Aptos Black</vt:lpstr>
      <vt:lpstr>Arial</vt:lpstr>
      <vt:lpstr>Arial Black</vt:lpstr>
      <vt:lpstr>Calibri</vt:lpstr>
      <vt:lpstr>Century Gothic</vt:lpstr>
      <vt:lpstr>Helvetica Neue Medium</vt:lpstr>
      <vt:lpstr>Montserrat</vt:lpstr>
      <vt:lpstr>Trebuchet MS</vt:lpstr>
      <vt:lpstr>Colbun interior capitulos</vt:lpstr>
      <vt:lpstr>Tema de Office</vt:lpstr>
      <vt:lpstr>1_Colbun interior capitulos</vt:lpstr>
      <vt:lpstr>1_Tema de Office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Fernanda Ibarra</dc:creator>
  <cp:keywords/>
  <dc:description/>
  <cp:lastModifiedBy>Colbun</cp:lastModifiedBy>
  <cp:revision>5</cp:revision>
  <cp:lastPrinted>2023-05-08T21:00:42Z</cp:lastPrinted>
  <dcterms:created xsi:type="dcterms:W3CDTF">2017-01-03T14:49:42Z</dcterms:created>
  <dcterms:modified xsi:type="dcterms:W3CDTF">2026-05-28T14:13:11Z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0x01010097C658AB477F08418A5FCB4D1A2DD87A</vt:lpwstr>
  </property>
  <property fmtid="{D5CDD505-2E9C-101B-9397-08002B2CF9AE}" pid="3" name="MSIP_Label_f09d6e83-5946-47d0-8e0c-a73fa88011e7_Enabled">
    <vt:lpwstr>true</vt:lpwstr>
  </property>
  <property fmtid="{D5CDD505-2E9C-101B-9397-08002B2CF9AE}" pid="4" name="MSIP_Label_f09d6e83-5946-47d0-8e0c-a73fa88011e7_SetDate">
    <vt:lpwstr>2024-01-05T12:08:18Z</vt:lpwstr>
  </property>
  <property fmtid="{D5CDD505-2E9C-101B-9397-08002B2CF9AE}" pid="5" name="MSIP_Label_f09d6e83-5946-47d0-8e0c-a73fa88011e7_Method">
    <vt:lpwstr>Standard</vt:lpwstr>
  </property>
  <property fmtid="{D5CDD505-2E9C-101B-9397-08002B2CF9AE}" pid="6" name="MSIP_Label_f09d6e83-5946-47d0-8e0c-a73fa88011e7_Name">
    <vt:lpwstr>defa4170-0d19-0005-0004-bc88714345d2</vt:lpwstr>
  </property>
  <property fmtid="{D5CDD505-2E9C-101B-9397-08002B2CF9AE}" pid="7" name="MSIP_Label_f09d6e83-5946-47d0-8e0c-a73fa88011e7_SiteId">
    <vt:lpwstr>f402c82d-b1a3-4983-a2cc-d490bb898cb6</vt:lpwstr>
  </property>
  <property fmtid="{D5CDD505-2E9C-101B-9397-08002B2CF9AE}" pid="8" name="MSIP_Label_f09d6e83-5946-47d0-8e0c-a73fa88011e7_ActionId">
    <vt:lpwstr>61214f28-8d21-422a-b4d7-7c758a04c42c</vt:lpwstr>
  </property>
  <property fmtid="{D5CDD505-2E9C-101B-9397-08002B2CF9AE}" pid="9" name="MSIP_Label_f09d6e83-5946-47d0-8e0c-a73fa88011e7_ContentBits">
    <vt:lpwstr>0</vt:lpwstr>
  </property>
</Properties>
</file>