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  <p:sldMasterId id="2147483660" r:id="rId6"/>
  </p:sldMasterIdLst>
  <p:notesMasterIdLst>
    <p:notesMasterId r:id="rId12"/>
  </p:notesMasterIdLst>
  <p:sldIdLst>
    <p:sldId id="256" r:id="rId7"/>
    <p:sldId id="3230" r:id="rId8"/>
    <p:sldId id="302" r:id="rId9"/>
    <p:sldId id="330" r:id="rId10"/>
    <p:sldId id="3231" r:id="rId11"/>
  </p:sldIdLst>
  <p:sldSz cx="18288000" cy="10287000"/>
  <p:notesSz cx="6858000" cy="9144000"/>
  <p:embeddedFontLst>
    <p:embeddedFont>
      <p:font typeface="Congenial Light" panose="02000503040000020004" pitchFamily="2" charset="0"/>
      <p:regular r:id="rId13"/>
      <p:italic r:id="rId14"/>
    </p:embeddedFont>
    <p:embeddedFont>
      <p:font typeface="Dax OT Bold" panose="020B0604020202020204" charset="0"/>
      <p:regular r:id="rId15"/>
    </p:embeddedFont>
    <p:embeddedFont>
      <p:font typeface="Lato" panose="020F0502020204030203" pitchFamily="34" charset="0"/>
      <p:regular r:id="rId16"/>
      <p:bold r:id="rId17"/>
      <p:italic r:id="rId18"/>
      <p:boldItalic r:id="rId19"/>
    </p:embeddedFont>
    <p:embeddedFont>
      <p:font typeface="TheMix E4s Bold" panose="020B0604020202020204" charset="0"/>
      <p:regular r:id="rId20"/>
      <p:bold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4FD2AE-CE4D-44DE-4B9C-A2C700117937}" name="Constanza Muñoz" initials="CM" userId="S::c.munoz@wpd.cl::f9a3b7b0-16e1-4603-af3c-354425f1f95b" providerId="AD"/>
  <p188:author id="{F3C03ACB-0ACA-2B20-B410-712923D3315B}" name="Mauricio Henríquez" initials="MH" userId="S::m.henriquez@wpd.cl::62e248e0-00c6-4033-a174-4cc657956cb3" providerId="AD"/>
  <p188:author id="{9B4895E7-1DA0-634D-0A39-6F00EFB24D35}" name="Carolina Díaz" initials="CD" userId="S::cdiaz_nodochile.cl#ext#@wpdgroup.onmicrosoft.com::4c653d15-718d-4820-b0c3-63872832db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317A1-F3DE-4E03-B484-DFC4C922E9E4}" v="20" dt="2026-05-28T21:37:35.189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6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font" Target="fonts/font7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cio Henríquez" userId="62e248e0-00c6-4033-a174-4cc657956cb3" providerId="ADAL" clId="{60DE4604-2114-415C-B0DB-0C84B527B9FF}"/>
    <pc:docChg chg="undo redo custSel addSld delSld modSld sldOrd">
      <pc:chgData name="Mauricio Henríquez" userId="62e248e0-00c6-4033-a174-4cc657956cb3" providerId="ADAL" clId="{60DE4604-2114-415C-B0DB-0C84B527B9FF}" dt="2026-05-28T21:38:12.092" v="206" actId="47"/>
      <pc:docMkLst>
        <pc:docMk/>
      </pc:docMkLst>
      <pc:sldChg chg="addSp delSp modSp mod">
        <pc:chgData name="Mauricio Henríquez" userId="62e248e0-00c6-4033-a174-4cc657956cb3" providerId="ADAL" clId="{60DE4604-2114-415C-B0DB-0C84B527B9FF}" dt="2026-05-28T21:26:49.198" v="194" actId="1037"/>
        <pc:sldMkLst>
          <pc:docMk/>
          <pc:sldMk cId="0" sldId="256"/>
        </pc:sldMkLst>
        <pc:spChg chg="mod">
          <ac:chgData name="Mauricio Henríquez" userId="62e248e0-00c6-4033-a174-4cc657956cb3" providerId="ADAL" clId="{60DE4604-2114-415C-B0DB-0C84B527B9FF}" dt="2026-05-28T21:26:41.929" v="186" actId="1037"/>
          <ac:spMkLst>
            <pc:docMk/>
            <pc:sldMk cId="0" sldId="256"/>
            <ac:spMk id="7" creationId="{00000000-0000-0000-0000-000000000000}"/>
          </ac:spMkLst>
        </pc:spChg>
        <pc:spChg chg="mod">
          <ac:chgData name="Mauricio Henríquez" userId="62e248e0-00c6-4033-a174-4cc657956cb3" providerId="ADAL" clId="{60DE4604-2114-415C-B0DB-0C84B527B9FF}" dt="2026-05-28T20:38:49.464" v="21" actId="404"/>
          <ac:spMkLst>
            <pc:docMk/>
            <pc:sldMk cId="0" sldId="256"/>
            <ac:spMk id="8" creationId="{00000000-0000-0000-0000-000000000000}"/>
          </ac:spMkLst>
        </pc:spChg>
        <pc:picChg chg="del">
          <ac:chgData name="Mauricio Henríquez" userId="62e248e0-00c6-4033-a174-4cc657956cb3" providerId="ADAL" clId="{60DE4604-2114-415C-B0DB-0C84B527B9FF}" dt="2026-05-28T21:26:27.069" v="176" actId="478"/>
          <ac:picMkLst>
            <pc:docMk/>
            <pc:sldMk cId="0" sldId="256"/>
            <ac:picMk id="10" creationId="{50F58D2B-FCF8-FCD6-03B9-B0EFAA5DBD0A}"/>
          </ac:picMkLst>
        </pc:picChg>
        <pc:picChg chg="add mod">
          <ac:chgData name="Mauricio Henríquez" userId="62e248e0-00c6-4033-a174-4cc657956cb3" providerId="ADAL" clId="{60DE4604-2114-415C-B0DB-0C84B527B9FF}" dt="2026-05-28T21:26:49.198" v="194" actId="1037"/>
          <ac:picMkLst>
            <pc:docMk/>
            <pc:sldMk cId="0" sldId="256"/>
            <ac:picMk id="1026" creationId="{4AACD539-97B9-72D3-F47F-4E1F0EC4D5C0}"/>
          </ac:picMkLst>
        </pc:picChg>
      </pc:sldChg>
      <pc:sldChg chg="del">
        <pc:chgData name="Mauricio Henríquez" userId="62e248e0-00c6-4033-a174-4cc657956cb3" providerId="ADAL" clId="{60DE4604-2114-415C-B0DB-0C84B527B9FF}" dt="2026-05-28T21:38:08.739" v="201" actId="47"/>
        <pc:sldMkLst>
          <pc:docMk/>
          <pc:sldMk cId="3661877457" sldId="279"/>
        </pc:sldMkLst>
      </pc:sldChg>
      <pc:sldChg chg="del">
        <pc:chgData name="Mauricio Henríquez" userId="62e248e0-00c6-4033-a174-4cc657956cb3" providerId="ADAL" clId="{60DE4604-2114-415C-B0DB-0C84B527B9FF}" dt="2026-05-28T21:38:08.223" v="200" actId="47"/>
        <pc:sldMkLst>
          <pc:docMk/>
          <pc:sldMk cId="597453901" sldId="280"/>
        </pc:sldMkLst>
      </pc:sldChg>
      <pc:sldChg chg="del">
        <pc:chgData name="Mauricio Henríquez" userId="62e248e0-00c6-4033-a174-4cc657956cb3" providerId="ADAL" clId="{60DE4604-2114-415C-B0DB-0C84B527B9FF}" dt="2026-05-28T21:38:09.222" v="202" actId="47"/>
        <pc:sldMkLst>
          <pc:docMk/>
          <pc:sldMk cId="0" sldId="281"/>
        </pc:sldMkLst>
      </pc:sldChg>
      <pc:sldChg chg="del">
        <pc:chgData name="Mauricio Henríquez" userId="62e248e0-00c6-4033-a174-4cc657956cb3" providerId="ADAL" clId="{60DE4604-2114-415C-B0DB-0C84B527B9FF}" dt="2026-05-28T21:38:10.336" v="204" actId="47"/>
        <pc:sldMkLst>
          <pc:docMk/>
          <pc:sldMk cId="3458613404" sldId="296"/>
        </pc:sldMkLst>
      </pc:sldChg>
      <pc:sldChg chg="addSp delSp modSp mod ord modAnim">
        <pc:chgData name="Mauricio Henríquez" userId="62e248e0-00c6-4033-a174-4cc657956cb3" providerId="ADAL" clId="{60DE4604-2114-415C-B0DB-0C84B527B9FF}" dt="2026-05-28T21:37:35.189" v="198"/>
        <pc:sldMkLst>
          <pc:docMk/>
          <pc:sldMk cId="549841778" sldId="302"/>
        </pc:sldMkLst>
        <pc:spChg chg="mod">
          <ac:chgData name="Mauricio Henríquez" userId="62e248e0-00c6-4033-a174-4cc657956cb3" providerId="ADAL" clId="{60DE4604-2114-415C-B0DB-0C84B527B9FF}" dt="2026-05-28T21:17:12.584" v="32" actId="1076"/>
          <ac:spMkLst>
            <pc:docMk/>
            <pc:sldMk cId="549841778" sldId="302"/>
            <ac:spMk id="4" creationId="{4AF21A6F-E399-D730-6BAD-74C483858F33}"/>
          </ac:spMkLst>
        </pc:spChg>
        <pc:spChg chg="add mod">
          <ac:chgData name="Mauricio Henríquez" userId="62e248e0-00c6-4033-a174-4cc657956cb3" providerId="ADAL" clId="{60DE4604-2114-415C-B0DB-0C84B527B9FF}" dt="2026-05-28T21:17:08.178" v="30"/>
          <ac:spMkLst>
            <pc:docMk/>
            <pc:sldMk cId="549841778" sldId="302"/>
            <ac:spMk id="8" creationId="{B2986167-2EA9-9075-BB8A-086F46B62C79}"/>
          </ac:spMkLst>
        </pc:spChg>
        <pc:spChg chg="mod">
          <ac:chgData name="Mauricio Henríquez" userId="62e248e0-00c6-4033-a174-4cc657956cb3" providerId="ADAL" clId="{60DE4604-2114-415C-B0DB-0C84B527B9FF}" dt="2026-05-28T20:40:05.559" v="26" actId="6549"/>
          <ac:spMkLst>
            <pc:docMk/>
            <pc:sldMk cId="549841778" sldId="302"/>
            <ac:spMk id="9" creationId="{6A5F2450-EEB1-6F52-6D79-8D709F42E314}"/>
          </ac:spMkLst>
        </pc:spChg>
        <pc:spChg chg="mod">
          <ac:chgData name="Mauricio Henríquez" userId="62e248e0-00c6-4033-a174-4cc657956cb3" providerId="ADAL" clId="{60DE4604-2114-415C-B0DB-0C84B527B9FF}" dt="2026-05-28T20:39:40.977" v="25" actId="1076"/>
          <ac:spMkLst>
            <pc:docMk/>
            <pc:sldMk cId="549841778" sldId="302"/>
            <ac:spMk id="10" creationId="{3923AFD6-1CB0-F608-2C79-52E8F3A2BAAC}"/>
          </ac:spMkLst>
        </pc:spChg>
        <pc:spChg chg="add mod">
          <ac:chgData name="Mauricio Henríquez" userId="62e248e0-00c6-4033-a174-4cc657956cb3" providerId="ADAL" clId="{60DE4604-2114-415C-B0DB-0C84B527B9FF}" dt="2026-05-28T21:17:08.178" v="30"/>
          <ac:spMkLst>
            <pc:docMk/>
            <pc:sldMk cId="549841778" sldId="302"/>
            <ac:spMk id="11" creationId="{731E646F-E1FB-641B-25AC-C08AA8010069}"/>
          </ac:spMkLst>
        </pc:spChg>
        <pc:spChg chg="add mod">
          <ac:chgData name="Mauricio Henríquez" userId="62e248e0-00c6-4033-a174-4cc657956cb3" providerId="ADAL" clId="{60DE4604-2114-415C-B0DB-0C84B527B9FF}" dt="2026-05-28T21:17:08.178" v="30"/>
          <ac:spMkLst>
            <pc:docMk/>
            <pc:sldMk cId="549841778" sldId="302"/>
            <ac:spMk id="12" creationId="{1968EEEB-0AD1-E97A-571D-804783081280}"/>
          </ac:spMkLst>
        </pc:spChg>
        <pc:spChg chg="add mod">
          <ac:chgData name="Mauricio Henríquez" userId="62e248e0-00c6-4033-a174-4cc657956cb3" providerId="ADAL" clId="{60DE4604-2114-415C-B0DB-0C84B527B9FF}" dt="2026-05-28T21:17:22.953" v="35" actId="1076"/>
          <ac:spMkLst>
            <pc:docMk/>
            <pc:sldMk cId="549841778" sldId="302"/>
            <ac:spMk id="16" creationId="{3295C36C-5F69-A259-C5F3-E27AD7A1D2EE}"/>
          </ac:spMkLst>
        </pc:spChg>
        <pc:spChg chg="add mod">
          <ac:chgData name="Mauricio Henríquez" userId="62e248e0-00c6-4033-a174-4cc657956cb3" providerId="ADAL" clId="{60DE4604-2114-415C-B0DB-0C84B527B9FF}" dt="2026-05-28T21:17:44.857" v="88" actId="1035"/>
          <ac:spMkLst>
            <pc:docMk/>
            <pc:sldMk cId="549841778" sldId="302"/>
            <ac:spMk id="17" creationId="{E35BA133-EF15-56A3-48B6-337BE26BC399}"/>
          </ac:spMkLst>
        </pc:spChg>
        <pc:spChg chg="add mod">
          <ac:chgData name="Mauricio Henríquez" userId="62e248e0-00c6-4033-a174-4cc657956cb3" providerId="ADAL" clId="{60DE4604-2114-415C-B0DB-0C84B527B9FF}" dt="2026-05-28T21:17:44.857" v="88" actId="1035"/>
          <ac:spMkLst>
            <pc:docMk/>
            <pc:sldMk cId="549841778" sldId="302"/>
            <ac:spMk id="18" creationId="{94BE9FAE-E7F0-830A-8528-0BA5F435C4F1}"/>
          </ac:spMkLst>
        </pc:spChg>
        <pc:spChg chg="add del">
          <ac:chgData name="Mauricio Henríquez" userId="62e248e0-00c6-4033-a174-4cc657956cb3" providerId="ADAL" clId="{60DE4604-2114-415C-B0DB-0C84B527B9FF}" dt="2026-05-28T21:19:25.145" v="102" actId="22"/>
          <ac:spMkLst>
            <pc:docMk/>
            <pc:sldMk cId="549841778" sldId="302"/>
            <ac:spMk id="22" creationId="{25A738D5-48D9-C4A5-2340-FAFA22B23FFC}"/>
          </ac:spMkLst>
        </pc:spChg>
        <pc:spChg chg="add mod">
          <ac:chgData name="Mauricio Henríquez" userId="62e248e0-00c6-4033-a174-4cc657956cb3" providerId="ADAL" clId="{60DE4604-2114-415C-B0DB-0C84B527B9FF}" dt="2026-05-28T21:25:17.538" v="167" actId="20577"/>
          <ac:spMkLst>
            <pc:docMk/>
            <pc:sldMk cId="549841778" sldId="302"/>
            <ac:spMk id="24" creationId="{CDB5C24D-A23F-3764-170A-107D7AF7DA70}"/>
          </ac:spMkLst>
        </pc:spChg>
        <pc:graphicFrameChg chg="del">
          <ac:chgData name="Mauricio Henríquez" userId="62e248e0-00c6-4033-a174-4cc657956cb3" providerId="ADAL" clId="{60DE4604-2114-415C-B0DB-0C84B527B9FF}" dt="2026-05-28T20:40:11.312" v="27" actId="478"/>
          <ac:graphicFrameMkLst>
            <pc:docMk/>
            <pc:sldMk cId="549841778" sldId="302"/>
            <ac:graphicFrameMk id="5" creationId="{19CB64D3-2A95-4D0E-A152-5C96B8B3674B}"/>
          </ac:graphicFrameMkLst>
        </pc:graphicFrameChg>
        <pc:picChg chg="add mod">
          <ac:chgData name="Mauricio Henríquez" userId="62e248e0-00c6-4033-a174-4cc657956cb3" providerId="ADAL" clId="{60DE4604-2114-415C-B0DB-0C84B527B9FF}" dt="2026-05-28T21:17:08.178" v="30"/>
          <ac:picMkLst>
            <pc:docMk/>
            <pc:sldMk cId="549841778" sldId="302"/>
            <ac:picMk id="2" creationId="{B81613F5-5D76-D956-1D95-30ECA60EC756}"/>
          </ac:picMkLst>
        </pc:picChg>
        <pc:picChg chg="add mod">
          <ac:chgData name="Mauricio Henríquez" userId="62e248e0-00c6-4033-a174-4cc657956cb3" providerId="ADAL" clId="{60DE4604-2114-415C-B0DB-0C84B527B9FF}" dt="2026-05-28T21:17:08.178" v="30"/>
          <ac:picMkLst>
            <pc:docMk/>
            <pc:sldMk cId="549841778" sldId="302"/>
            <ac:picMk id="6" creationId="{046E1752-F2DD-732F-818B-D6FB4338F1BB}"/>
          </ac:picMkLst>
        </pc:picChg>
        <pc:picChg chg="add mod">
          <ac:chgData name="Mauricio Henríquez" userId="62e248e0-00c6-4033-a174-4cc657956cb3" providerId="ADAL" clId="{60DE4604-2114-415C-B0DB-0C84B527B9FF}" dt="2026-05-28T21:17:08.178" v="30"/>
          <ac:picMkLst>
            <pc:docMk/>
            <pc:sldMk cId="549841778" sldId="302"/>
            <ac:picMk id="7" creationId="{4AB2FEC3-FC1E-21D2-2303-953C14335ED2}"/>
          </ac:picMkLst>
        </pc:picChg>
        <pc:picChg chg="add mod">
          <ac:chgData name="Mauricio Henríquez" userId="62e248e0-00c6-4033-a174-4cc657956cb3" providerId="ADAL" clId="{60DE4604-2114-415C-B0DB-0C84B527B9FF}" dt="2026-05-28T21:17:22.953" v="35" actId="1076"/>
          <ac:picMkLst>
            <pc:docMk/>
            <pc:sldMk cId="549841778" sldId="302"/>
            <ac:picMk id="13" creationId="{E32CFA31-5C12-0AE7-CC36-7C10A9761529}"/>
          </ac:picMkLst>
        </pc:picChg>
        <pc:picChg chg="add mod">
          <ac:chgData name="Mauricio Henríquez" userId="62e248e0-00c6-4033-a174-4cc657956cb3" providerId="ADAL" clId="{60DE4604-2114-415C-B0DB-0C84B527B9FF}" dt="2026-05-28T21:17:44.857" v="88" actId="1035"/>
          <ac:picMkLst>
            <pc:docMk/>
            <pc:sldMk cId="549841778" sldId="302"/>
            <ac:picMk id="14" creationId="{4A1A5F94-2E4C-825E-D99D-8B8DED632548}"/>
          </ac:picMkLst>
        </pc:picChg>
        <pc:picChg chg="add mod">
          <ac:chgData name="Mauricio Henríquez" userId="62e248e0-00c6-4033-a174-4cc657956cb3" providerId="ADAL" clId="{60DE4604-2114-415C-B0DB-0C84B527B9FF}" dt="2026-05-28T21:25:55.534" v="175" actId="1036"/>
          <ac:picMkLst>
            <pc:docMk/>
            <pc:sldMk cId="549841778" sldId="302"/>
            <ac:picMk id="15" creationId="{B922F6E5-0FBB-6F52-AE94-3C4EC95FFBC8}"/>
          </ac:picMkLst>
        </pc:picChg>
        <pc:picChg chg="add mod">
          <ac:chgData name="Mauricio Henríquez" userId="62e248e0-00c6-4033-a174-4cc657956cb3" providerId="ADAL" clId="{60DE4604-2114-415C-B0DB-0C84B527B9FF}" dt="2026-05-28T21:19:45.272" v="110" actId="1037"/>
          <ac:picMkLst>
            <pc:docMk/>
            <pc:sldMk cId="549841778" sldId="302"/>
            <ac:picMk id="20" creationId="{F39B7566-502D-3D4F-F6FC-C20680BBAA53}"/>
          </ac:picMkLst>
        </pc:picChg>
      </pc:sldChg>
      <pc:sldChg chg="del">
        <pc:chgData name="Mauricio Henríquez" userId="62e248e0-00c6-4033-a174-4cc657956cb3" providerId="ADAL" clId="{60DE4604-2114-415C-B0DB-0C84B527B9FF}" dt="2026-05-28T21:38:10.895" v="205" actId="47"/>
        <pc:sldMkLst>
          <pc:docMk/>
          <pc:sldMk cId="3096545217" sldId="306"/>
        </pc:sldMkLst>
      </pc:sldChg>
      <pc:sldChg chg="del">
        <pc:chgData name="Mauricio Henríquez" userId="62e248e0-00c6-4033-a174-4cc657956cb3" providerId="ADAL" clId="{60DE4604-2114-415C-B0DB-0C84B527B9FF}" dt="2026-05-28T21:38:09.729" v="203" actId="47"/>
        <pc:sldMkLst>
          <pc:docMk/>
          <pc:sldMk cId="730654777" sldId="307"/>
        </pc:sldMkLst>
      </pc:sldChg>
      <pc:sldChg chg="del">
        <pc:chgData name="Mauricio Henríquez" userId="62e248e0-00c6-4033-a174-4cc657956cb3" providerId="ADAL" clId="{60DE4604-2114-415C-B0DB-0C84B527B9FF}" dt="2026-05-28T21:38:12.092" v="206" actId="47"/>
        <pc:sldMkLst>
          <pc:docMk/>
          <pc:sldMk cId="3731208351" sldId="329"/>
        </pc:sldMkLst>
      </pc:sldChg>
      <pc:sldChg chg="ord">
        <pc:chgData name="Mauricio Henríquez" userId="62e248e0-00c6-4033-a174-4cc657956cb3" providerId="ADAL" clId="{60DE4604-2114-415C-B0DB-0C84B527B9FF}" dt="2026-05-28T21:16:46.213" v="29"/>
        <pc:sldMkLst>
          <pc:docMk/>
          <pc:sldMk cId="1075166548" sldId="330"/>
        </pc:sldMkLst>
      </pc:sldChg>
      <pc:sldChg chg="del">
        <pc:chgData name="Mauricio Henríquez" userId="62e248e0-00c6-4033-a174-4cc657956cb3" providerId="ADAL" clId="{60DE4604-2114-415C-B0DB-0C84B527B9FF}" dt="2026-05-28T21:38:07.478" v="199" actId="47"/>
        <pc:sldMkLst>
          <pc:docMk/>
          <pc:sldMk cId="165260372" sldId="825"/>
        </pc:sldMkLst>
      </pc:sldChg>
      <pc:sldChg chg="add">
        <pc:chgData name="Mauricio Henríquez" userId="62e248e0-00c6-4033-a174-4cc657956cb3" providerId="ADAL" clId="{60DE4604-2114-415C-B0DB-0C84B527B9FF}" dt="2026-05-28T20:39:04.131" v="22"/>
        <pc:sldMkLst>
          <pc:docMk/>
          <pc:sldMk cId="297271889" sldId="3230"/>
        </pc:sldMkLst>
      </pc:sldChg>
      <pc:sldChg chg="add ord">
        <pc:chgData name="Mauricio Henríquez" userId="62e248e0-00c6-4033-a174-4cc657956cb3" providerId="ADAL" clId="{60DE4604-2114-415C-B0DB-0C84B527B9FF}" dt="2026-05-28T21:27:04.333" v="197"/>
        <pc:sldMkLst>
          <pc:docMk/>
          <pc:sldMk cId="3789987979" sldId="3231"/>
        </pc:sldMkLst>
      </pc:sldChg>
      <pc:sldMasterChg chg="delSldLayout">
        <pc:chgData name="Mauricio Henríquez" userId="62e248e0-00c6-4033-a174-4cc657956cb3" providerId="ADAL" clId="{60DE4604-2114-415C-B0DB-0C84B527B9FF}" dt="2026-05-28T21:38:09.222" v="202" actId="47"/>
        <pc:sldMasterMkLst>
          <pc:docMk/>
          <pc:sldMasterMk cId="855024793" sldId="2147483660"/>
        </pc:sldMasterMkLst>
        <pc:sldLayoutChg chg="del">
          <pc:chgData name="Mauricio Henríquez" userId="62e248e0-00c6-4033-a174-4cc657956cb3" providerId="ADAL" clId="{60DE4604-2114-415C-B0DB-0C84B527B9FF}" dt="2026-05-28T21:38:08.739" v="201" actId="47"/>
          <pc:sldLayoutMkLst>
            <pc:docMk/>
            <pc:sldMasterMk cId="855024793" sldId="2147483660"/>
            <pc:sldLayoutMk cId="2422751735" sldId="2147483680"/>
          </pc:sldLayoutMkLst>
        </pc:sldLayoutChg>
        <pc:sldLayoutChg chg="del">
          <pc:chgData name="Mauricio Henríquez" userId="62e248e0-00c6-4033-a174-4cc657956cb3" providerId="ADAL" clId="{60DE4604-2114-415C-B0DB-0C84B527B9FF}" dt="2026-05-28T21:38:09.222" v="202" actId="47"/>
          <pc:sldLayoutMkLst>
            <pc:docMk/>
            <pc:sldMasterMk cId="855024793" sldId="2147483660"/>
            <pc:sldLayoutMk cId="1777747691" sldId="2147483684"/>
          </pc:sldLayoutMkLst>
        </pc:sldLayoutChg>
      </pc:sldMaster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Hoja1!$A$2:$C$5</cx:f>
        <cx:lvl ptCount="4">
          <cx:pt idx="0">327 MW</cx:pt>
          <cx:pt idx="1">260MW</cx:pt>
          <cx:pt idx="2">390 MW</cx:pt>
        </cx:lvl>
        <cx:lvl ptCount="4">
          <cx:pt idx="0">22 centrales</cx:pt>
          <cx:pt idx="1">Tallo 3</cx:pt>
          <cx:pt idx="2">Tallo 5</cx:pt>
        </cx:lvl>
        <cx:lvl ptCount="4">
          <cx:pt idx="0">Hidroélectrica</cx:pt>
          <cx:pt idx="1">Termoeléctrica</cx:pt>
          <cx:pt idx="2">Eólica</cx:pt>
        </cx:lvl>
      </cx:strDim>
      <cx:numDim type="size">
        <cx:f>Hoja1!$D$2:$D$5</cx:f>
        <cx:lvl ptCount="4" formatCode="Estándar">
          <cx:pt idx="0">326.69999999999999</cx:pt>
          <cx:pt idx="1">259.60000000000002</cx:pt>
          <cx:pt idx="2">390</cx:pt>
        </cx:lvl>
      </cx:numDim>
    </cx:data>
  </cx:chartData>
  <cx:chart>
    <cx:plotArea>
      <cx:plotAreaRegion>
        <cx:series layoutId="treemap" uniqueId="{1180B035-0649-429A-8989-F976A74DBA34}">
          <cx:tx>
            <cx:txData>
              <cx:f>Hoja1!$D$1</cx:f>
              <cx:v>Serie1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endParaRPr lang="es-ES" sz="2000" b="0" i="0" u="none" strike="noStrike" baseline="0">
                  <a:solidFill>
                    <a:prstClr val="white"/>
                  </a:solidFill>
                  <a:latin typeface="Calibri"/>
                </a:endParaRPr>
              </a:p>
            </cx:txPr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Hoja1!$A$2:$C$5</cx:f>
        <cx:lvl ptCount="4">
          <cx:pt idx="0">327 MW</cx:pt>
          <cx:pt idx="1">260 MW</cx:pt>
          <cx:pt idx="2">2.220 MW</cx:pt>
        </cx:lvl>
        <cx:lvl ptCount="4">
          <cx:pt idx="0">22 centrales</cx:pt>
        </cx:lvl>
        <cx:lvl ptCount="4">
          <cx:pt idx="0">Hidro</cx:pt>
          <cx:pt idx="1">Termo</cx:pt>
          <cx:pt idx="2">Eólica</cx:pt>
        </cx:lvl>
      </cx:strDim>
      <cx:numDim type="size">
        <cx:f>Hoja1!$D$2:$D$5</cx:f>
        <cx:lvl ptCount="4" formatCode="Estándar">
          <cx:pt idx="0">326.69999999999999</cx:pt>
          <cx:pt idx="1">259.60000000000002</cx:pt>
          <cx:pt idx="2">2219</cx:pt>
        </cx:lvl>
      </cx:numDim>
    </cx:data>
  </cx:chartData>
  <cx:chart>
    <cx:plotArea>
      <cx:plotAreaRegion>
        <cx:series layoutId="treemap" uniqueId="{1180B035-0649-429A-8989-F976A74DBA34}">
          <cx:tx>
            <cx:txData>
              <cx:f>Hoja1!$D$1</cx:f>
              <cx:v>Serie1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endParaRPr lang="es-ES" sz="2000" b="0" i="0" u="none" strike="noStrike" baseline="0">
                  <a:solidFill>
                    <a:prstClr val="white"/>
                  </a:solidFill>
                  <a:latin typeface="Calibri"/>
                </a:endParaRPr>
              </a:p>
            </cx:txPr>
            <cx:visibility seriesName="0" categoryName="1" value="0"/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327 MW</a:t>
                  </a:r>
                </a:p>
              </cx:txPr>
              <cx:visibility seriesName="0" categoryName="1" value="0"/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260 MW</a:t>
                  </a:r>
                </a:p>
              </cx:txPr>
              <cx:visibility seriesName="0" categoryName="1" value="0"/>
            </cx:dataLabel>
            <cx:dataLabel idx="5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Eólica</a:t>
                  </a:r>
                </a:p>
              </cx:txPr>
              <cx:visibility seriesName="0" categoryName="1" value="0"/>
            </cx:dataLabel>
            <cx:dataLabel idx="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s-ES" sz="2000" b="0" i="0" u="none" strike="noStrike" baseline="0">
                      <a:solidFill>
                        <a:prstClr val="white"/>
                      </a:solidFill>
                      <a:latin typeface="Calibri"/>
                    </a:rPr>
                    <a:t>2.220 MW</a:t>
                  </a:r>
                </a:p>
              </cx:txPr>
              <cx:visibility seriesName="0" categoryName="1" value="0"/>
            </cx:dataLabel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47DFE-B7DF-4668-88EB-E12AFE6F6C0A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C3F9A-D1A3-4F98-B5CD-D777C304C2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630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1C3F9A-D1A3-4F98-B5CD-D777C304C23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008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Windmühle, Gerät, Himmel, draußen enthält.&#10;&#10;Automatisch generierte Beschreibung">
            <a:extLst>
              <a:ext uri="{FF2B5EF4-FFF2-40B4-BE49-F238E27FC236}">
                <a16:creationId xmlns:a16="http://schemas.microsoft.com/office/drawing/2014/main" id="{32ACD416-6F6F-35C5-1C7E-2D6E6644A9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F1BA3E8-EEB2-44A6-886C-8C7B0E003F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785224" y="8078414"/>
            <a:ext cx="2233850" cy="18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5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E50BCB-5351-49CB-873B-A42B40DE5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5" y="3004540"/>
            <a:ext cx="14150610" cy="669026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01B45AB-9E17-48EC-9251-3A64891541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1073" y="3785576"/>
            <a:ext cx="14150610" cy="6550043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>
                <a:solidFill>
                  <a:schemeClr val="tx1"/>
                </a:solidFill>
              </a:defRPr>
            </a:lvl1pPr>
            <a:lvl2pPr marL="531020" indent="-514350">
              <a:buFont typeface="Arial" panose="020B0604020202020204" pitchFamily="34" charset="0"/>
              <a:buChar char="•"/>
              <a:defRPr sz="3600"/>
            </a:lvl2pPr>
            <a:lvl3pPr marL="1045370" indent="-514350">
              <a:buFont typeface="Symbol" panose="05050102010706020507" pitchFamily="18" charset="2"/>
              <a:buChar char="-"/>
              <a:defRPr sz="3600">
                <a:solidFill>
                  <a:schemeClr val="tx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E8C2B4D-519E-B04C-402C-2D4CEA555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3832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Sub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01B45AB-9E17-48EC-9251-3A64891541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1073" y="3004541"/>
            <a:ext cx="14150610" cy="7331079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>
                <a:solidFill>
                  <a:schemeClr val="tx1"/>
                </a:solidFill>
              </a:defRPr>
            </a:lvl1pPr>
            <a:lvl2pPr marL="531020" indent="-514350">
              <a:buFont typeface="Arial" panose="020B0604020202020204" pitchFamily="34" charset="0"/>
              <a:buChar char="•"/>
              <a:defRPr sz="3600"/>
            </a:lvl2pPr>
            <a:lvl3pPr marL="1045370" indent="-514350">
              <a:buFont typeface="Symbol" panose="05050102010706020507" pitchFamily="18" charset="2"/>
              <a:buChar char="-"/>
              <a:defRPr sz="3600">
                <a:solidFill>
                  <a:schemeClr val="tx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9A2FBC4-8B5E-C825-C827-A8CD9C42D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9480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5BB75B7-AA15-B0F2-5868-A8873D8E9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2572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E50BCB-5351-49CB-873B-A42B40DE5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4" y="3004540"/>
            <a:ext cx="14194388" cy="669026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3010376D-4AC2-E0DF-2087-DD2BB0C93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0027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CD0278E-8B25-4038-9FC2-F99338A6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2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51BA6A1-69E9-4897-9240-060EC6EEDF8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91072" y="3669824"/>
            <a:ext cx="6867030" cy="6597668"/>
          </a:xfrm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….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43E9CD4-9D98-48E5-B8DF-9BF9817D20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4329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0260C15-1668-47FD-BF40-8501050A112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24329" y="3669824"/>
            <a:ext cx="6867030" cy="6597668"/>
          </a:xfrm>
          <a:ln>
            <a:noFill/>
          </a:ln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…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A7D26711-F466-9A87-22C5-AFF0114A46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C82D559A-26C1-1D36-94D5-0AA63E2AFA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4" y="9414673"/>
            <a:ext cx="1405920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6138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 links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5F1792D-1250-6B3B-C6C0-1F00A3724A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0576" y="2871788"/>
            <a:ext cx="6867029" cy="74152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43E9CD4-9D98-48E5-B8DF-9BF9817D20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4329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0260C15-1668-47FD-BF40-8501050A112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24329" y="3669824"/>
            <a:ext cx="6867030" cy="6597668"/>
          </a:xfrm>
          <a:ln>
            <a:noFill/>
          </a:ln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A7D26711-F466-9A87-22C5-AFF0114A46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066C85B6-CCCF-4FA1-47CA-B3CBE9EDE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90924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 rechts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201B316-1246-7337-0A21-DEE2E77C93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4825" y="2871788"/>
            <a:ext cx="6867525" cy="73961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CD0278E-8B25-4038-9FC2-F99338A6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2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51BA6A1-69E9-4897-9240-060EC6EEDF8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91072" y="3669824"/>
            <a:ext cx="6867030" cy="6597668"/>
          </a:xfrm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e-DE" sz="3600" b="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0"/>
            <a:endParaRPr lang="de-DE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A7D26711-F466-9A87-22C5-AFF0114A46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90A2781-6AFC-CCB1-1826-09E8127AE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4655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_Logo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E50BCB-5351-49CB-873B-A42B40DE5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4" y="3004540"/>
            <a:ext cx="14194388" cy="669026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01B45AB-9E17-48EC-9251-3A64891541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1072" y="3785576"/>
            <a:ext cx="14194388" cy="6550043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>
                <a:solidFill>
                  <a:schemeClr val="tx1"/>
                </a:solidFill>
              </a:defRPr>
            </a:lvl1pPr>
            <a:lvl2pPr marL="531020" indent="-514350">
              <a:buFont typeface="Arial" panose="020B0604020202020204" pitchFamily="34" charset="0"/>
              <a:buChar char="•"/>
              <a:defRPr sz="3600"/>
            </a:lvl2pPr>
            <a:lvl3pPr marL="1045370" indent="-514350">
              <a:buFont typeface="Symbol" panose="05050102010706020507" pitchFamily="18" charset="2"/>
              <a:buChar char="-"/>
              <a:defRPr sz="3600">
                <a:solidFill>
                  <a:schemeClr val="tx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863AC35-EF7F-4B46-EC16-EDA558C80F71}"/>
              </a:ext>
            </a:extLst>
          </p:cNvPr>
          <p:cNvSpPr/>
          <p:nvPr userDrawn="1"/>
        </p:nvSpPr>
        <p:spPr>
          <a:xfrm>
            <a:off x="15118080" y="7284720"/>
            <a:ext cx="3169920" cy="3002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5" name="Grafik 4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787527CE-59DC-29EC-0F70-AD244DAE08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20" y="373004"/>
            <a:ext cx="1219197" cy="1022052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556E6D1D-6E8A-E2D6-04B7-380A50CC7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6745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Sub_Logo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01B45AB-9E17-48EC-9251-3A64891541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91072" y="3004538"/>
            <a:ext cx="14194388" cy="7331081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>
                <a:solidFill>
                  <a:schemeClr val="tx1"/>
                </a:solidFill>
              </a:defRPr>
            </a:lvl1pPr>
            <a:lvl2pPr marL="531020" indent="-514350">
              <a:buFont typeface="Arial" panose="020B0604020202020204" pitchFamily="34" charset="0"/>
              <a:buChar char="•"/>
              <a:defRPr sz="3600"/>
            </a:lvl2pPr>
            <a:lvl3pPr marL="1045370" indent="-514350">
              <a:buFont typeface="Symbol" panose="05050102010706020507" pitchFamily="18" charset="2"/>
              <a:buChar char="-"/>
              <a:defRPr sz="3600">
                <a:solidFill>
                  <a:schemeClr val="tx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B5D5B77-BF6B-5FE7-FA32-BFA9EE1A2F4A}"/>
              </a:ext>
            </a:extLst>
          </p:cNvPr>
          <p:cNvSpPr/>
          <p:nvPr userDrawn="1"/>
        </p:nvSpPr>
        <p:spPr>
          <a:xfrm>
            <a:off x="15118080" y="7284720"/>
            <a:ext cx="3169920" cy="3002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3" name="Grafik 2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38A794F1-1FDE-7762-1986-2C2B3CA921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20" y="373004"/>
            <a:ext cx="1219197" cy="1022052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0BCC9E2E-5A12-182D-FB57-85ED840C4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5474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Logo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9EE6A-A4DB-1E44-4C86-DF5229361F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B5D5B77-BF6B-5FE7-FA32-BFA9EE1A2F4A}"/>
              </a:ext>
            </a:extLst>
          </p:cNvPr>
          <p:cNvSpPr/>
          <p:nvPr userDrawn="1"/>
        </p:nvSpPr>
        <p:spPr>
          <a:xfrm>
            <a:off x="15118080" y="7284720"/>
            <a:ext cx="3169920" cy="3002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3" name="Grafik 2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38A794F1-1FDE-7762-1986-2C2B3CA921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20" y="373004"/>
            <a:ext cx="1219197" cy="1022052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7BA5D11A-B017-C1C2-0947-155FC7ED2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3922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_Logo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CD0278E-8B25-4038-9FC2-F99338A6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2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51BA6A1-69E9-4897-9240-060EC6EEDF8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91072" y="3669824"/>
            <a:ext cx="6867030" cy="6597668"/>
          </a:xfrm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0"/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43E9CD4-9D98-48E5-B8DF-9BF9817D20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4329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0260C15-1668-47FD-BF40-8501050A112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24329" y="3669824"/>
            <a:ext cx="6867030" cy="6597668"/>
          </a:xfrm>
          <a:ln>
            <a:noFill/>
          </a:ln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0"/>
            <a:endParaRPr lang="de-DE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A7D26711-F466-9A87-22C5-AFF0114A46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4001214-7D17-6297-B56D-4ADF7BAAD594}"/>
              </a:ext>
            </a:extLst>
          </p:cNvPr>
          <p:cNvSpPr/>
          <p:nvPr userDrawn="1"/>
        </p:nvSpPr>
        <p:spPr>
          <a:xfrm>
            <a:off x="15118080" y="7284720"/>
            <a:ext cx="3169920" cy="3002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4" name="Grafik 3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D7286D20-4D23-14B5-A8C7-D3742663F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20" y="373004"/>
            <a:ext cx="1219197" cy="1022052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873D3ADD-7C0E-E7D3-B0B6-4CD0A5912A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9258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 links_Logo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5F1792D-1250-6B3B-C6C0-1F00A3724A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0576" y="2871788"/>
            <a:ext cx="6867029" cy="74152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43E9CD4-9D98-48E5-B8DF-9BF9817D20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4329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0260C15-1668-47FD-BF40-8501050A112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24329" y="3669824"/>
            <a:ext cx="6867030" cy="6597668"/>
          </a:xfrm>
          <a:ln>
            <a:noFill/>
          </a:ln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A7D26711-F466-9A87-22C5-AFF0114A46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0575" y="612918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14D3955-5D27-AC01-357A-91D97E084434}"/>
              </a:ext>
            </a:extLst>
          </p:cNvPr>
          <p:cNvSpPr/>
          <p:nvPr userDrawn="1"/>
        </p:nvSpPr>
        <p:spPr>
          <a:xfrm>
            <a:off x="15118080" y="7284720"/>
            <a:ext cx="3169920" cy="3002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5" name="Grafik 4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FCCF7279-AC70-FF17-640C-A73181ECF4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20" y="373004"/>
            <a:ext cx="1219197" cy="1022052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0D120A6E-CF9E-E0B7-81E5-588E5773C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80770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 rechts_Logo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201B316-1246-7337-0A21-DEE2E77C93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4826" y="2871788"/>
            <a:ext cx="6867029" cy="73961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CD0278E-8B25-4038-9FC2-F99338A6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2" y="2872458"/>
            <a:ext cx="6867029" cy="674031"/>
          </a:xfrm>
        </p:spPr>
        <p:txBody>
          <a:bodyPr>
            <a:spAutoFit/>
          </a:bodyPr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51BA6A1-69E9-4897-9240-060EC6EEDF8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91072" y="3669824"/>
            <a:ext cx="6867030" cy="6597668"/>
          </a:xfrm>
        </p:spPr>
        <p:txBody>
          <a:bodyPr/>
          <a:lstStyle>
            <a:lvl1pPr marL="514350" marR="0" indent="-51435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600" b="0">
                <a:solidFill>
                  <a:schemeClr val="tx1"/>
                </a:solidFill>
              </a:defRPr>
            </a:lvl1pPr>
          </a:lstStyle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0"/>
            <a:endParaRPr lang="de-DE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A7D26711-F466-9A87-22C5-AFF0114A46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49913EA-E3F2-B4C4-8640-73F69D60F863}"/>
              </a:ext>
            </a:extLst>
          </p:cNvPr>
          <p:cNvSpPr/>
          <p:nvPr userDrawn="1"/>
        </p:nvSpPr>
        <p:spPr>
          <a:xfrm>
            <a:off x="15118080" y="7284720"/>
            <a:ext cx="3169920" cy="3002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5" name="Grafik 4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31FB0CED-EC56-CB4A-9322-41091AA6A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20" y="373004"/>
            <a:ext cx="1219197" cy="1022052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6C1CDB83-DA01-DB28-6090-60E72EC81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9897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es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20CBD9-3587-E386-BD87-7D7B9EBD2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2343939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9D3291E-4540-AFE0-F613-FA5DD2180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6063452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65151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Bildunt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0466437B-FA7E-4779-8001-6EAE870B27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1072" y="2438400"/>
            <a:ext cx="14194136" cy="7456715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BA20ACE6-540B-4079-B0FB-39517C393122}"/>
              </a:ext>
            </a:extLst>
          </p:cNvPr>
          <p:cNvSpPr>
            <a:spLocks noGrp="1" noChangeAspect="1"/>
          </p:cNvSpPr>
          <p:nvPr>
            <p:ph type="body" sz="quarter" idx="12"/>
          </p:nvPr>
        </p:nvSpPr>
        <p:spPr>
          <a:xfrm>
            <a:off x="12838195" y="3000032"/>
            <a:ext cx="4294025" cy="4290480"/>
          </a:xfrm>
          <a:prstGeom prst="ellipse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tabLst>
                <a:tab pos="11975307" algn="r"/>
              </a:tabLst>
              <a:defRPr lang="de-DE" sz="4800" b="1" dirty="0" smtClean="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130968" lvl="0">
              <a:lnSpc>
                <a:spcPct val="100000"/>
              </a:lnSpc>
              <a:spcBef>
                <a:spcPts val="0"/>
              </a:spcBef>
              <a:buClr>
                <a:srgbClr val="7F7F7F"/>
              </a:buClr>
              <a:buSzPct val="70000"/>
            </a:pPr>
            <a:r>
              <a:rPr lang="de-DE"/>
              <a:t>Mastertextformat bearbeiten</a:t>
            </a:r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C81DDD86-D09D-08D4-83F6-C563779421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1072" y="602531"/>
            <a:ext cx="11279691" cy="1564275"/>
          </a:xfrm>
        </p:spPr>
        <p:txBody>
          <a:bodyPr>
            <a:spAutoFit/>
          </a:bodyPr>
          <a:lstStyle>
            <a:lvl1pPr>
              <a:defRPr sz="4800"/>
            </a:lvl1pPr>
            <a:lvl2pPr marL="0" indent="0">
              <a:buNone/>
              <a:defRPr sz="4800"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1AC3B6F0-7511-4341-8F72-DF23C6B29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6655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0466437B-FA7E-4779-8001-6EAE870B27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18287999" cy="102870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5" name="Grafik 4" descr="Ein Bild, das Screenshot, Natur enthält.&#10;&#10;Automatisch generierte Beschreibung">
            <a:extLst>
              <a:ext uri="{FF2B5EF4-FFF2-40B4-BE49-F238E27FC236}">
                <a16:creationId xmlns:a16="http://schemas.microsoft.com/office/drawing/2014/main" id="{AE683F26-582B-725D-5A8D-B05ECAE1D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7" b="-1265"/>
          <a:stretch/>
        </p:blipFill>
        <p:spPr>
          <a:xfrm>
            <a:off x="-1" y="1"/>
            <a:ext cx="18288002" cy="99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5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034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C8E5FAB6-BDEA-4BC6-AEE4-EAD0B78EC003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91072" y="602852"/>
            <a:ext cx="13771235" cy="81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e-DE" dirty="0"/>
              <a:t>Mastertitelformat bearbeiten</a:t>
            </a:r>
            <a:br>
              <a:rPr lang="de-DE" dirty="0"/>
            </a:br>
            <a:r>
              <a:rPr lang="de-DE" b="0" dirty="0"/>
              <a:t>Mastertitelformat bearbeiten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CD0278E-8B25-4038-9FC2-F99338A6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72" y="2872458"/>
            <a:ext cx="6867029" cy="669026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51BA6A1-69E9-4897-9240-060EC6EEDF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91072" y="3669824"/>
            <a:ext cx="6867030" cy="6597668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43E9CD4-9D98-48E5-B8DF-9BF9817D20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4329" y="2872458"/>
            <a:ext cx="6867029" cy="669026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0260C15-1668-47FD-BF40-8501050A112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24329" y="3669824"/>
            <a:ext cx="6867030" cy="6597668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9848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BFDE28D4-9C06-4009-A0F2-ED028268D2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1072" y="602852"/>
            <a:ext cx="13771235" cy="81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61581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791072" y="1026000"/>
            <a:ext cx="1339348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zweizeilig</a:t>
            </a:r>
          </a:p>
        </p:txBody>
      </p:sp>
    </p:spTree>
    <p:extLst>
      <p:ext uri="{BB962C8B-B14F-4D97-AF65-F5344CB8AC3E}">
        <p14:creationId xmlns:p14="http://schemas.microsoft.com/office/powerpoint/2010/main" val="27356802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_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E8C2B4D-519E-B04C-402C-2D4CEA555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4400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2.emf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Natur enthält.&#10;&#10;Automatisch generierte Beschreibung">
            <a:extLst>
              <a:ext uri="{FF2B5EF4-FFF2-40B4-BE49-F238E27FC236}">
                <a16:creationId xmlns:a16="http://schemas.microsoft.com/office/drawing/2014/main" id="{BC4A2B9F-1321-5D38-0AFB-8C0C289BA4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7" b="-1265"/>
          <a:stretch/>
        </p:blipFill>
        <p:spPr>
          <a:xfrm>
            <a:off x="-1" y="1"/>
            <a:ext cx="18288002" cy="9967748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4F9AF1-5364-4DBB-9B77-A96F673CC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1072" y="3062451"/>
            <a:ext cx="14150612" cy="6501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322D10C-ADC6-476C-A300-5B3CF94830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91072" y="602850"/>
            <a:ext cx="13771235" cy="1439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Mastertitelformat bearbeiten</a:t>
            </a:r>
            <a:br>
              <a:rPr lang="de-DE" dirty="0"/>
            </a:br>
            <a:r>
              <a:rPr lang="de-DE" b="0" dirty="0"/>
              <a:t>Mastertitelformat bearbeiten</a:t>
            </a:r>
            <a:br>
              <a:rPr lang="de-DE" b="0" dirty="0"/>
            </a:b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7DB9382-748E-4FF6-A84C-37D63B1B1397}"/>
              </a:ext>
            </a:extLst>
          </p:cNvPr>
          <p:cNvSpPr txBox="1"/>
          <p:nvPr userDrawn="1"/>
        </p:nvSpPr>
        <p:spPr>
          <a:xfrm>
            <a:off x="345285" y="9507256"/>
            <a:ext cx="9958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70C771A-FCEB-481C-B2C5-C1EF926A954A}" type="slidenum">
              <a:rPr lang="de-DE" sz="1500" smtClean="0"/>
              <a:t>‹Nº›</a:t>
            </a:fld>
            <a:endParaRPr lang="de-DE" sz="15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4CEFB38-1246-FB5D-9231-DC72826EA4FC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5785224" y="8078414"/>
            <a:ext cx="2233850" cy="1875740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AC8531-833C-A48C-9822-0858B8B1E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2155" y="9414673"/>
            <a:ext cx="1400952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02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1" r:id="rId20"/>
    <p:sldLayoutId id="2147483682" r:id="rId21"/>
    <p:sldLayoutId id="2147483683" r:id="rId22"/>
  </p:sldLayoutIdLst>
  <p:hf sldNum="0" hd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003399"/>
          </a:solidFill>
          <a:latin typeface="+mn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Tx/>
        <a:buNone/>
        <a:defRPr sz="4200" b="1" kern="120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1pPr>
      <a:lvl2pPr marL="533400" indent="-51435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078707" indent="-514350" algn="l" defTabSz="1371600" rtl="0" eaLnBrk="1" latinLnBrk="0" hangingPunct="1">
        <a:lnSpc>
          <a:spcPct val="90000"/>
        </a:lnSpc>
        <a:spcBef>
          <a:spcPts val="750"/>
        </a:spcBef>
        <a:buFont typeface="Symbol" panose="05050102010706020507" pitchFamily="18" charset="2"/>
        <a:buChar char="-"/>
        <a:defRPr sz="3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78707" indent="-514350" algn="l" defTabSz="1371600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ü"/>
        <a:defRPr sz="3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078707" indent="-514350" algn="l" defTabSz="1371600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ð"/>
        <a:defRPr sz="3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svg"/><Relationship Id="rId18" Type="http://schemas.openxmlformats.org/officeDocument/2006/relationships/image" Target="../media/image50.png"/><Relationship Id="rId3" Type="http://schemas.openxmlformats.org/officeDocument/2006/relationships/image" Target="../media/image7.svg"/><Relationship Id="rId12" Type="http://schemas.openxmlformats.org/officeDocument/2006/relationships/image" Target="../media/image23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microsoft.com/office/2014/relationships/chartEx" Target="../charts/chartEx1.xml"/><Relationship Id="rId11" Type="http://schemas.openxmlformats.org/officeDocument/2006/relationships/image" Target="../media/image22.svg"/><Relationship Id="rId5" Type="http://schemas.openxmlformats.org/officeDocument/2006/relationships/image" Target="../media/image9.png"/><Relationship Id="rId10" Type="http://schemas.openxmlformats.org/officeDocument/2006/relationships/image" Target="../media/image43.png"/><Relationship Id="rId4" Type="http://schemas.openxmlformats.org/officeDocument/2006/relationships/image" Target="../media/image8.svg"/><Relationship Id="rId14" Type="http://schemas.microsoft.com/office/2014/relationships/chartEx" Target="../charts/chartEx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C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s-ES" dirty="0"/>
          </a:p>
        </p:txBody>
      </p:sp>
      <p:grpSp>
        <p:nvGrpSpPr>
          <p:cNvPr id="3" name="Group 3"/>
          <p:cNvGrpSpPr/>
          <p:nvPr/>
        </p:nvGrpSpPr>
        <p:grpSpPr>
          <a:xfrm>
            <a:off x="-73568117" y="-17888222"/>
            <a:ext cx="102755508" cy="63708415"/>
            <a:chOff x="0" y="0"/>
            <a:chExt cx="137007344" cy="84944553"/>
          </a:xfrm>
        </p:grpSpPr>
        <p:sp>
          <p:nvSpPr>
            <p:cNvPr id="4" name="Freeform 4"/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4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/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72744" y="1104900"/>
            <a:ext cx="11058572" cy="4821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75"/>
              </a:lnSpc>
            </a:pPr>
            <a:r>
              <a:rPr lang="es-ES" sz="7500" b="1" spc="-300" noProof="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Parque eólico Trumao</a:t>
            </a:r>
          </a:p>
          <a:p>
            <a:pPr algn="l">
              <a:lnSpc>
                <a:spcPts val="8175"/>
              </a:lnSpc>
            </a:pPr>
            <a:r>
              <a:rPr lang="es-ES" sz="4800" b="1" spc="-300" dirty="0" err="1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wpd</a:t>
            </a:r>
            <a:r>
              <a:rPr lang="es-ES" sz="4800" b="1" spc="-30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 Chile</a:t>
            </a:r>
          </a:p>
          <a:p>
            <a:pPr algn="l">
              <a:lnSpc>
                <a:spcPts val="8175"/>
              </a:lnSpc>
            </a:pPr>
            <a:r>
              <a:rPr lang="es-ES" sz="4800" b="1" spc="-300" noProof="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Región de Los Lagos</a:t>
            </a:r>
            <a:endParaRPr lang="es-ES" sz="66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  <a:p>
            <a:pPr algn="l"/>
            <a:endParaRPr lang="es-ES" sz="4000" spc="-300" noProof="0" dirty="0">
              <a:solidFill>
                <a:srgbClr val="FFFFFF"/>
              </a:solidFill>
              <a:latin typeface="Congenial Light" panose="020F0502020204030204" pitchFamily="2" charset="0"/>
              <a:ea typeface="Dax OT Bold"/>
              <a:cs typeface="Dax OT Bold"/>
              <a:sym typeface="Dax OT Bold"/>
            </a:endParaRPr>
          </a:p>
          <a:p>
            <a:pPr algn="l">
              <a:lnSpc>
                <a:spcPts val="8175"/>
              </a:lnSpc>
            </a:pPr>
            <a:endParaRPr lang="es-ES" sz="75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729997" y="8320472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ACD539-97B9-72D3-F47F-4E1F0EC4D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9550" y="8320472"/>
            <a:ext cx="2340857" cy="142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id="{ADF6CE79-F684-AF4E-887B-592DFD8F63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8288000" cy="10285148"/>
          </a:xfrm>
          <a:prstGeom prst="rect">
            <a:avLst/>
          </a:prstGeom>
          <a:solidFill>
            <a:srgbClr val="1F1F44"/>
          </a:solidFill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BD48EAC-02C2-CF45-9990-17F9D7FED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590" y="3535406"/>
            <a:ext cx="4694516" cy="5209766"/>
          </a:xfrm>
          <a:prstGeom prst="rect">
            <a:avLst/>
          </a:prstGeom>
        </p:spPr>
      </p:pic>
      <p:sp>
        <p:nvSpPr>
          <p:cNvPr id="63" name="Rectángulo 62">
            <a:extLst>
              <a:ext uri="{FF2B5EF4-FFF2-40B4-BE49-F238E27FC236}">
                <a16:creationId xmlns:a16="http://schemas.microsoft.com/office/drawing/2014/main" id="{D78F3BBA-DA3F-9C44-8BB6-644941F7F75C}"/>
              </a:ext>
            </a:extLst>
          </p:cNvPr>
          <p:cNvSpPr/>
          <p:nvPr/>
        </p:nvSpPr>
        <p:spPr>
          <a:xfrm>
            <a:off x="11894496" y="1848839"/>
            <a:ext cx="29495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150" b="1" dirty="0">
                <a:solidFill>
                  <a:schemeClr val="bg1"/>
                </a:solidFill>
                <a:latin typeface="Lato"/>
              </a:rPr>
              <a:t>14%</a:t>
            </a:r>
          </a:p>
          <a:p>
            <a:r>
              <a:rPr lang="es-ES" sz="1950" b="1" dirty="0">
                <a:solidFill>
                  <a:schemeClr val="bg1"/>
                </a:solidFill>
                <a:latin typeface="Lato"/>
              </a:rPr>
              <a:t>INDUSTRIA</a:t>
            </a:r>
          </a:p>
          <a:p>
            <a:r>
              <a:rPr lang="es-ES" sz="1650" dirty="0">
                <a:solidFill>
                  <a:schemeClr val="bg1"/>
                </a:solidFill>
                <a:latin typeface="Lato"/>
              </a:rPr>
              <a:t>Minería, industria papelera, otros.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6B777C2-3BAC-0640-8259-674F5143B0F7}"/>
              </a:ext>
            </a:extLst>
          </p:cNvPr>
          <p:cNvCxnSpPr>
            <a:cxnSpLocks/>
          </p:cNvCxnSpPr>
          <p:nvPr/>
        </p:nvCxnSpPr>
        <p:spPr>
          <a:xfrm flipV="1">
            <a:off x="9692243" y="2871629"/>
            <a:ext cx="1074962" cy="86697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B2216945-C0F1-C540-8EE2-7759DA4A6167}"/>
              </a:ext>
            </a:extLst>
          </p:cNvPr>
          <p:cNvSpPr/>
          <p:nvPr/>
        </p:nvSpPr>
        <p:spPr>
          <a:xfrm>
            <a:off x="13251633" y="4343384"/>
            <a:ext cx="29495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150" b="1" dirty="0">
                <a:solidFill>
                  <a:schemeClr val="bg1"/>
                </a:solidFill>
                <a:latin typeface="Lato"/>
              </a:rPr>
              <a:t>24%</a:t>
            </a:r>
          </a:p>
          <a:p>
            <a:r>
              <a:rPr lang="es-ES" sz="1950" b="1" dirty="0">
                <a:solidFill>
                  <a:schemeClr val="bg1"/>
                </a:solidFill>
                <a:latin typeface="Lato"/>
              </a:rPr>
              <a:t>TRANSPORTE</a:t>
            </a:r>
          </a:p>
          <a:p>
            <a:r>
              <a:rPr lang="es-ES" sz="1650" dirty="0">
                <a:solidFill>
                  <a:schemeClr val="bg1"/>
                </a:solidFill>
                <a:latin typeface="Lato"/>
              </a:rPr>
              <a:t>Terrestre, aviación, marítimo, otros.</a:t>
            </a:r>
          </a:p>
        </p:txBody>
      </p:sp>
      <p:cxnSp>
        <p:nvCxnSpPr>
          <p:cNvPr id="111" name="Conector recto 110">
            <a:extLst>
              <a:ext uri="{FF2B5EF4-FFF2-40B4-BE49-F238E27FC236}">
                <a16:creationId xmlns:a16="http://schemas.microsoft.com/office/drawing/2014/main" id="{C48B3EB3-4044-0A4E-A29E-3560C604F774}"/>
              </a:ext>
            </a:extLst>
          </p:cNvPr>
          <p:cNvCxnSpPr>
            <a:cxnSpLocks/>
          </p:cNvCxnSpPr>
          <p:nvPr/>
        </p:nvCxnSpPr>
        <p:spPr>
          <a:xfrm flipV="1">
            <a:off x="11096846" y="5084159"/>
            <a:ext cx="1370498" cy="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ángulo 111">
            <a:extLst>
              <a:ext uri="{FF2B5EF4-FFF2-40B4-BE49-F238E27FC236}">
                <a16:creationId xmlns:a16="http://schemas.microsoft.com/office/drawing/2014/main" id="{66C8C216-FD32-CC4C-A78D-040E9116591F}"/>
              </a:ext>
            </a:extLst>
          </p:cNvPr>
          <p:cNvSpPr/>
          <p:nvPr/>
        </p:nvSpPr>
        <p:spPr>
          <a:xfrm>
            <a:off x="11194103" y="8275699"/>
            <a:ext cx="2949525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150" b="1" dirty="0">
                <a:solidFill>
                  <a:schemeClr val="bg1"/>
                </a:solidFill>
                <a:latin typeface="Lato"/>
              </a:rPr>
              <a:t>32%</a:t>
            </a:r>
          </a:p>
          <a:p>
            <a:r>
              <a:rPr lang="es-ES" sz="1950" b="1" dirty="0">
                <a:solidFill>
                  <a:schemeClr val="bg1"/>
                </a:solidFill>
                <a:latin typeface="Lato"/>
              </a:rPr>
              <a:t>SECTOR ELÉCTRICO</a:t>
            </a:r>
          </a:p>
          <a:p>
            <a:r>
              <a:rPr lang="es-ES" sz="1650" dirty="0">
                <a:solidFill>
                  <a:schemeClr val="bg1"/>
                </a:solidFill>
                <a:latin typeface="Lato"/>
              </a:rPr>
              <a:t>Carbón/GNL y otros.</a:t>
            </a:r>
          </a:p>
        </p:txBody>
      </p: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8E6A9791-978E-D745-AE51-95BA8B3703AC}"/>
              </a:ext>
            </a:extLst>
          </p:cNvPr>
          <p:cNvCxnSpPr>
            <a:cxnSpLocks/>
          </p:cNvCxnSpPr>
          <p:nvPr/>
        </p:nvCxnSpPr>
        <p:spPr>
          <a:xfrm flipH="1" flipV="1">
            <a:off x="9927248" y="8405329"/>
            <a:ext cx="447717" cy="71668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369E9348-F005-8543-B9C0-11BA92E420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5222" y="4467388"/>
            <a:ext cx="840222" cy="101796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84DC47C-6772-574F-962D-C55522747A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7205" y="2105342"/>
            <a:ext cx="1014890" cy="8145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D8F4B9D-2096-8544-A719-F43592F30E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325" y="8370540"/>
            <a:ext cx="907979" cy="1038408"/>
          </a:xfrm>
          <a:prstGeom prst="rect">
            <a:avLst/>
          </a:prstGeom>
        </p:spPr>
      </p:pic>
      <p:sp>
        <p:nvSpPr>
          <p:cNvPr id="114" name="Rectángulo 113">
            <a:extLst>
              <a:ext uri="{FF2B5EF4-FFF2-40B4-BE49-F238E27FC236}">
                <a16:creationId xmlns:a16="http://schemas.microsoft.com/office/drawing/2014/main" id="{4D268F10-23BF-B346-8686-06CF66EFCC57}"/>
              </a:ext>
            </a:extLst>
          </p:cNvPr>
          <p:cNvSpPr/>
          <p:nvPr/>
        </p:nvSpPr>
        <p:spPr>
          <a:xfrm>
            <a:off x="2823524" y="2773570"/>
            <a:ext cx="2949525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150" b="1" dirty="0">
                <a:solidFill>
                  <a:schemeClr val="bg1"/>
                </a:solidFill>
                <a:latin typeface="Lato"/>
              </a:rPr>
              <a:t>7%</a:t>
            </a:r>
          </a:p>
          <a:p>
            <a:pPr algn="r"/>
            <a:r>
              <a:rPr lang="es-ES" sz="1950" b="1" dirty="0">
                <a:solidFill>
                  <a:schemeClr val="bg1"/>
                </a:solidFill>
                <a:latin typeface="Lato"/>
              </a:rPr>
              <a:t>EDIFICACIÓN</a:t>
            </a:r>
          </a:p>
          <a:p>
            <a:pPr algn="r"/>
            <a:r>
              <a:rPr lang="es-ES" sz="1650" dirty="0">
                <a:solidFill>
                  <a:schemeClr val="bg1"/>
                </a:solidFill>
                <a:latin typeface="Lato"/>
              </a:rPr>
              <a:t>Residencial, otros.</a:t>
            </a:r>
          </a:p>
        </p:txBody>
      </p:sp>
      <p:cxnSp>
        <p:nvCxnSpPr>
          <p:cNvPr id="115" name="Conector recto 114">
            <a:extLst>
              <a:ext uri="{FF2B5EF4-FFF2-40B4-BE49-F238E27FC236}">
                <a16:creationId xmlns:a16="http://schemas.microsoft.com/office/drawing/2014/main" id="{90960354-F173-1E41-BAD3-75C8415ADE17}"/>
              </a:ext>
            </a:extLst>
          </p:cNvPr>
          <p:cNvCxnSpPr>
            <a:cxnSpLocks/>
          </p:cNvCxnSpPr>
          <p:nvPr/>
        </p:nvCxnSpPr>
        <p:spPr>
          <a:xfrm flipH="1" flipV="1">
            <a:off x="6846767" y="3233725"/>
            <a:ext cx="447717" cy="71668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BFFED02D-E470-0D44-A831-7A93FC5BD7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287" y="2768460"/>
            <a:ext cx="1001535" cy="834615"/>
          </a:xfrm>
          <a:prstGeom prst="rect">
            <a:avLst/>
          </a:prstGeom>
        </p:spPr>
      </p:pic>
      <p:sp>
        <p:nvSpPr>
          <p:cNvPr id="116" name="Rectángulo 115">
            <a:extLst>
              <a:ext uri="{FF2B5EF4-FFF2-40B4-BE49-F238E27FC236}">
                <a16:creationId xmlns:a16="http://schemas.microsoft.com/office/drawing/2014/main" id="{84EFF721-D44E-684C-AC7B-AB6E06E9F024}"/>
              </a:ext>
            </a:extLst>
          </p:cNvPr>
          <p:cNvSpPr/>
          <p:nvPr/>
        </p:nvSpPr>
        <p:spPr>
          <a:xfrm>
            <a:off x="3657065" y="4175521"/>
            <a:ext cx="2949525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150" b="1" dirty="0">
                <a:solidFill>
                  <a:schemeClr val="bg1"/>
                </a:solidFill>
                <a:latin typeface="Lato"/>
              </a:rPr>
              <a:t>1%</a:t>
            </a:r>
          </a:p>
          <a:p>
            <a:pPr algn="r"/>
            <a:r>
              <a:rPr lang="es-ES" sz="1950" b="1">
                <a:solidFill>
                  <a:schemeClr val="bg1"/>
                </a:solidFill>
                <a:latin typeface="Lato"/>
              </a:rPr>
              <a:t>EMISIONES FUGITIVAS</a:t>
            </a:r>
            <a:endParaRPr lang="es-ES" sz="165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ED0FF105-0099-3E43-A18E-D593C6720664}"/>
              </a:ext>
            </a:extLst>
          </p:cNvPr>
          <p:cNvSpPr/>
          <p:nvPr/>
        </p:nvSpPr>
        <p:spPr>
          <a:xfrm>
            <a:off x="7723637" y="5171276"/>
            <a:ext cx="201456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50" dirty="0">
                <a:solidFill>
                  <a:schemeClr val="bg1"/>
                </a:solidFill>
                <a:latin typeface="Lato"/>
              </a:rPr>
              <a:t>EMISIONES CO</a:t>
            </a:r>
            <a:r>
              <a:rPr lang="es-ES" sz="1650" baseline="-25000" dirty="0">
                <a:solidFill>
                  <a:schemeClr val="bg1"/>
                </a:solidFill>
                <a:latin typeface="Lato"/>
              </a:rPr>
              <a:t>2  </a:t>
            </a:r>
            <a:r>
              <a:rPr lang="es-ES" sz="1650" dirty="0">
                <a:solidFill>
                  <a:schemeClr val="bg1"/>
                </a:solidFill>
                <a:latin typeface="Lato"/>
              </a:rPr>
              <a:t>EN CHILE</a:t>
            </a:r>
            <a:endParaRPr lang="es-ES" sz="1650" baseline="-250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18516E58-BEC8-6549-B916-9159D51AEA42}"/>
              </a:ext>
            </a:extLst>
          </p:cNvPr>
          <p:cNvSpPr/>
          <p:nvPr/>
        </p:nvSpPr>
        <p:spPr>
          <a:xfrm>
            <a:off x="7746122" y="5688437"/>
            <a:ext cx="201456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6300" b="1" dirty="0">
                <a:solidFill>
                  <a:schemeClr val="bg1"/>
                </a:solidFill>
                <a:latin typeface="Lato"/>
              </a:rPr>
              <a:t>78%</a:t>
            </a:r>
            <a:endParaRPr lang="es-ES" sz="6300" b="1" baseline="-250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119" name="Rectángulo 118">
            <a:extLst>
              <a:ext uri="{FF2B5EF4-FFF2-40B4-BE49-F238E27FC236}">
                <a16:creationId xmlns:a16="http://schemas.microsoft.com/office/drawing/2014/main" id="{6FDD2445-2CAF-E64E-8FEB-8BBA683017FF}"/>
              </a:ext>
            </a:extLst>
          </p:cNvPr>
          <p:cNvSpPr/>
          <p:nvPr/>
        </p:nvSpPr>
        <p:spPr>
          <a:xfrm>
            <a:off x="7693656" y="6644778"/>
            <a:ext cx="201456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50" b="1" dirty="0">
                <a:solidFill>
                  <a:schemeClr val="bg1"/>
                </a:solidFill>
                <a:latin typeface="Lato"/>
              </a:rPr>
              <a:t>ENERGÍA</a:t>
            </a:r>
            <a:endParaRPr lang="es-ES" sz="2250" b="1" baseline="-250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120" name="5% RESIDUOS…">
            <a:extLst>
              <a:ext uri="{FF2B5EF4-FFF2-40B4-BE49-F238E27FC236}">
                <a16:creationId xmlns:a16="http://schemas.microsoft.com/office/drawing/2014/main" id="{1376783B-5551-1540-A893-9D7DFA538C9F}"/>
              </a:ext>
            </a:extLst>
          </p:cNvPr>
          <p:cNvSpPr txBox="1"/>
          <p:nvPr/>
        </p:nvSpPr>
        <p:spPr>
          <a:xfrm>
            <a:off x="1928527" y="5757703"/>
            <a:ext cx="3245918" cy="700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r" defTabSz="1371326">
              <a:defRPr sz="1800" spc="15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350" b="1" dirty="0">
                <a:latin typeface="Lato" panose="020F0502020204030203" pitchFamily="34" charset="77"/>
              </a:rPr>
              <a:t>5% RESIDUOS</a:t>
            </a:r>
          </a:p>
          <a:p>
            <a:pPr algn="r" defTabSz="1371326">
              <a:defRPr sz="1800" spc="15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350" b="1" dirty="0">
                <a:latin typeface="Lato" panose="020F0502020204030203" pitchFamily="34" charset="77"/>
              </a:rPr>
              <a:t>6% PROCESOS INDUSTRIALES</a:t>
            </a:r>
          </a:p>
          <a:p>
            <a:pPr algn="r" defTabSz="1371326">
              <a:defRPr sz="1800" spc="15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1350" b="1" dirty="0">
                <a:latin typeface="Lato" panose="020F0502020204030203" pitchFamily="34" charset="77"/>
              </a:rPr>
              <a:t>11% AGRICULTURA</a:t>
            </a:r>
          </a:p>
        </p:txBody>
      </p: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107E8ADA-397A-CE40-A65D-63FACD95A505}"/>
              </a:ext>
            </a:extLst>
          </p:cNvPr>
          <p:cNvCxnSpPr>
            <a:cxnSpLocks/>
          </p:cNvCxnSpPr>
          <p:nvPr/>
        </p:nvCxnSpPr>
        <p:spPr>
          <a:xfrm flipV="1">
            <a:off x="5255521" y="6098855"/>
            <a:ext cx="1370498" cy="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upo">
            <a:extLst>
              <a:ext uri="{FF2B5EF4-FFF2-40B4-BE49-F238E27FC236}">
                <a16:creationId xmlns:a16="http://schemas.microsoft.com/office/drawing/2014/main" id="{EC00057C-28B1-7248-88F6-E9924FAB9EFB}"/>
              </a:ext>
            </a:extLst>
          </p:cNvPr>
          <p:cNvGrpSpPr/>
          <p:nvPr/>
        </p:nvGrpSpPr>
        <p:grpSpPr>
          <a:xfrm>
            <a:off x="14074305" y="6244747"/>
            <a:ext cx="5065008" cy="3098951"/>
            <a:chOff x="-526811" y="-991433"/>
            <a:chExt cx="8171543" cy="4999634"/>
          </a:xfrm>
        </p:grpSpPr>
        <p:sp>
          <p:nvSpPr>
            <p:cNvPr id="124" name="Todas las referencias hechas a CO2e, se refieren a emisiones de gases de efecto invernadero (GEI) como:…">
              <a:extLst>
                <a:ext uri="{FF2B5EF4-FFF2-40B4-BE49-F238E27FC236}">
                  <a16:creationId xmlns:a16="http://schemas.microsoft.com/office/drawing/2014/main" id="{750FA940-0EE1-5E4E-AF8D-3D82F3A439E3}"/>
                </a:ext>
              </a:extLst>
            </p:cNvPr>
            <p:cNvSpPr txBox="1"/>
            <p:nvPr/>
          </p:nvSpPr>
          <p:spPr>
            <a:xfrm>
              <a:off x="-420055" y="159973"/>
              <a:ext cx="6052193" cy="38482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Todas</a:t>
              </a:r>
              <a:r>
                <a:rPr sz="1500" dirty="0">
                  <a:latin typeface="Lato" panose="020F0502020204030203" pitchFamily="34" charset="77"/>
                </a:rPr>
                <a:t> las </a:t>
              </a:r>
              <a:r>
                <a:rPr sz="1500" dirty="0" err="1">
                  <a:latin typeface="Lato" panose="020F0502020204030203" pitchFamily="34" charset="77"/>
                </a:rPr>
                <a:t>referencias</a:t>
              </a:r>
              <a:r>
                <a:rPr sz="1500" dirty="0">
                  <a:latin typeface="Lato" panose="020F0502020204030203" pitchFamily="34" charset="77"/>
                </a:rPr>
                <a:t> </a:t>
              </a:r>
              <a:r>
                <a:rPr sz="1500" dirty="0" err="1">
                  <a:latin typeface="Lato" panose="020F0502020204030203" pitchFamily="34" charset="77"/>
                </a:rPr>
                <a:t>hechas</a:t>
              </a:r>
              <a:r>
                <a:rPr sz="1500" dirty="0">
                  <a:latin typeface="Lato" panose="020F0502020204030203" pitchFamily="34" charset="77"/>
                </a:rPr>
                <a:t> a CO</a:t>
              </a:r>
              <a:r>
                <a:rPr sz="1500" baseline="-25000" dirty="0">
                  <a:latin typeface="Lato" panose="020F0502020204030203" pitchFamily="34" charset="77"/>
                </a:rPr>
                <a:t>2</a:t>
              </a:r>
              <a:r>
                <a:rPr sz="1500" dirty="0">
                  <a:latin typeface="Lato" panose="020F0502020204030203" pitchFamily="34" charset="77"/>
                </a:rPr>
                <a:t>e, se </a:t>
              </a:r>
              <a:r>
                <a:rPr sz="1500" dirty="0" err="1">
                  <a:latin typeface="Lato" panose="020F0502020204030203" pitchFamily="34" charset="77"/>
                </a:rPr>
                <a:t>refieren</a:t>
              </a:r>
              <a:r>
                <a:rPr sz="1500" dirty="0">
                  <a:latin typeface="Lato" panose="020F0502020204030203" pitchFamily="34" charset="77"/>
                </a:rPr>
                <a:t> a </a:t>
              </a:r>
              <a:r>
                <a:rPr sz="1500" dirty="0" err="1">
                  <a:latin typeface="Lato" panose="020F0502020204030203" pitchFamily="34" charset="77"/>
                </a:rPr>
                <a:t>emisiones</a:t>
              </a:r>
              <a:r>
                <a:rPr sz="1500" dirty="0">
                  <a:latin typeface="Lato" panose="020F0502020204030203" pitchFamily="34" charset="77"/>
                </a:rPr>
                <a:t> de gases de </a:t>
              </a:r>
              <a:r>
                <a:rPr sz="1500" dirty="0" err="1">
                  <a:latin typeface="Lato" panose="020F0502020204030203" pitchFamily="34" charset="77"/>
                </a:rPr>
                <a:t>efecto</a:t>
              </a:r>
              <a:r>
                <a:rPr sz="1500" dirty="0">
                  <a:latin typeface="Lato" panose="020F0502020204030203" pitchFamily="34" charset="77"/>
                </a:rPr>
                <a:t> </a:t>
              </a:r>
              <a:r>
                <a:rPr sz="1500" dirty="0" err="1">
                  <a:latin typeface="Lato" panose="020F0502020204030203" pitchFamily="34" charset="77"/>
                </a:rPr>
                <a:t>invernadero</a:t>
              </a:r>
              <a:r>
                <a:rPr sz="1500" dirty="0">
                  <a:latin typeface="Lato" panose="020F0502020204030203" pitchFamily="34" charset="77"/>
                </a:rPr>
                <a:t> (GEI) </a:t>
              </a:r>
              <a:r>
                <a:rPr sz="1500" dirty="0" err="1">
                  <a:latin typeface="Lato" panose="020F0502020204030203" pitchFamily="34" charset="77"/>
                </a:rPr>
                <a:t>como</a:t>
              </a:r>
              <a:r>
                <a:rPr sz="1500" dirty="0">
                  <a:latin typeface="Lato" panose="020F0502020204030203" pitchFamily="34" charset="77"/>
                </a:rPr>
                <a:t>: </a:t>
              </a:r>
            </a:p>
            <a:p>
              <a:pPr marL="428496" indent="-428496">
                <a:buSzPct val="100000"/>
                <a:buFont typeface="Arial"/>
                <a:buChar char="•"/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Dióxido</a:t>
              </a:r>
              <a:r>
                <a:rPr sz="1500" dirty="0">
                  <a:latin typeface="Lato" panose="020F0502020204030203" pitchFamily="34" charset="77"/>
                </a:rPr>
                <a:t> de </a:t>
              </a:r>
              <a:r>
                <a:rPr sz="1500" dirty="0" err="1">
                  <a:latin typeface="Lato" panose="020F0502020204030203" pitchFamily="34" charset="77"/>
                </a:rPr>
                <a:t>carbono</a:t>
              </a:r>
              <a:r>
                <a:rPr sz="1500" dirty="0">
                  <a:latin typeface="Lato" panose="020F0502020204030203" pitchFamily="34" charset="77"/>
                </a:rPr>
                <a:t> (CO2) </a:t>
              </a:r>
            </a:p>
            <a:p>
              <a:pPr marL="428496" indent="-428496">
                <a:buSzPct val="100000"/>
                <a:buFont typeface="Arial"/>
                <a:buChar char="•"/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Metano</a:t>
              </a:r>
              <a:r>
                <a:rPr sz="1500" dirty="0">
                  <a:latin typeface="Lato" panose="020F0502020204030203" pitchFamily="34" charset="77"/>
                </a:rPr>
                <a:t> (CH4)</a:t>
              </a:r>
            </a:p>
            <a:p>
              <a:pPr marL="428496" indent="-428496">
                <a:buSzPct val="100000"/>
                <a:buFont typeface="Arial"/>
                <a:buChar char="•"/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Óxido</a:t>
              </a:r>
              <a:r>
                <a:rPr sz="1500" dirty="0">
                  <a:latin typeface="Lato" panose="020F0502020204030203" pitchFamily="34" charset="77"/>
                </a:rPr>
                <a:t> nitroso (N2O)</a:t>
              </a:r>
            </a:p>
            <a:p>
              <a:pPr marL="428496" indent="-428496">
                <a:buSzPct val="100000"/>
                <a:buFont typeface="Arial"/>
                <a:buChar char="•"/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Hidrofluorocarbonos</a:t>
              </a:r>
              <a:r>
                <a:rPr sz="1500" dirty="0">
                  <a:latin typeface="Lato" panose="020F0502020204030203" pitchFamily="34" charset="77"/>
                </a:rPr>
                <a:t> (HFC)</a:t>
              </a:r>
            </a:p>
            <a:p>
              <a:pPr marL="428496" indent="-428496">
                <a:buSzPct val="100000"/>
                <a:buFont typeface="Arial"/>
                <a:buChar char="•"/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Perfluorocarbonos</a:t>
              </a:r>
              <a:r>
                <a:rPr sz="1500" dirty="0">
                  <a:latin typeface="Lato" panose="020F0502020204030203" pitchFamily="34" charset="77"/>
                </a:rPr>
                <a:t> (PFC) </a:t>
              </a:r>
            </a:p>
            <a:p>
              <a:pPr marL="428496" indent="-428496">
                <a:buSzPct val="100000"/>
                <a:buFont typeface="Arial"/>
                <a:buChar char="•"/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sz="1500" dirty="0" err="1">
                  <a:latin typeface="Lato" panose="020F0502020204030203" pitchFamily="34" charset="77"/>
                </a:rPr>
                <a:t>Hexafluoruro</a:t>
              </a:r>
              <a:r>
                <a:rPr sz="1500" dirty="0">
                  <a:latin typeface="Lato" panose="020F0502020204030203" pitchFamily="34" charset="77"/>
                </a:rPr>
                <a:t> de </a:t>
              </a:r>
              <a:r>
                <a:rPr sz="1500" dirty="0" err="1">
                  <a:latin typeface="Lato" panose="020F0502020204030203" pitchFamily="34" charset="77"/>
                </a:rPr>
                <a:t>azufre</a:t>
              </a:r>
              <a:r>
                <a:rPr sz="1500" dirty="0">
                  <a:latin typeface="Lato" panose="020F0502020204030203" pitchFamily="34" charset="77"/>
                </a:rPr>
                <a:t> (SF6) </a:t>
              </a:r>
            </a:p>
            <a:p>
              <a:pPr>
                <a:defRPr sz="14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r>
                <a:rPr lang="es-ES" sz="1500" dirty="0">
                  <a:latin typeface="Lato" panose="020F0502020204030203" pitchFamily="34" charset="77"/>
                </a:rPr>
                <a:t>M</a:t>
              </a:r>
              <a:r>
                <a:rPr sz="1500" dirty="0" err="1">
                  <a:latin typeface="Lato" panose="020F0502020204030203" pitchFamily="34" charset="77"/>
                </a:rPr>
                <a:t>edidas</a:t>
              </a:r>
              <a:r>
                <a:rPr sz="1500" dirty="0">
                  <a:latin typeface="Lato" panose="020F0502020204030203" pitchFamily="34" charset="77"/>
                </a:rPr>
                <a:t> </a:t>
              </a:r>
              <a:r>
                <a:rPr sz="1500" dirty="0" err="1">
                  <a:latin typeface="Lato" panose="020F0502020204030203" pitchFamily="34" charset="77"/>
                </a:rPr>
                <a:t>en</a:t>
              </a:r>
              <a:r>
                <a:rPr sz="1500" dirty="0">
                  <a:latin typeface="Lato" panose="020F0502020204030203" pitchFamily="34" charset="77"/>
                </a:rPr>
                <a:t> </a:t>
              </a:r>
              <a:r>
                <a:rPr sz="1500" dirty="0" err="1">
                  <a:latin typeface="Lato" panose="020F0502020204030203" pitchFamily="34" charset="77"/>
                </a:rPr>
                <a:t>unidades</a:t>
              </a:r>
              <a:r>
                <a:rPr sz="1500" dirty="0">
                  <a:latin typeface="Lato" panose="020F0502020204030203" pitchFamily="34" charset="77"/>
                </a:rPr>
                <a:t> de CO</a:t>
              </a:r>
              <a:r>
                <a:rPr sz="1500" baseline="-25000" dirty="0">
                  <a:latin typeface="Lato" panose="020F0502020204030203" pitchFamily="34" charset="77"/>
                </a:rPr>
                <a:t>2</a:t>
              </a:r>
              <a:r>
                <a:rPr sz="1500" dirty="0">
                  <a:latin typeface="Lato" panose="020F0502020204030203" pitchFamily="34" charset="77"/>
                </a:rPr>
                <a:t> </a:t>
              </a:r>
              <a:r>
                <a:rPr sz="1500" dirty="0" err="1">
                  <a:latin typeface="Lato" panose="020F0502020204030203" pitchFamily="34" charset="77"/>
                </a:rPr>
                <a:t>equivalente</a:t>
              </a:r>
              <a:endParaRPr sz="1500" dirty="0">
                <a:latin typeface="Lato" panose="020F0502020204030203" pitchFamily="34" charset="77"/>
              </a:endParaRPr>
            </a:p>
          </p:txBody>
        </p:sp>
        <p:sp>
          <p:nvSpPr>
            <p:cNvPr id="125" name="Rectángulo 9">
              <a:extLst>
                <a:ext uri="{FF2B5EF4-FFF2-40B4-BE49-F238E27FC236}">
                  <a16:creationId xmlns:a16="http://schemas.microsoft.com/office/drawing/2014/main" id="{1891A246-0E9C-3C49-B76A-81E1EB1E5474}"/>
                </a:ext>
              </a:extLst>
            </p:cNvPr>
            <p:cNvSpPr txBox="1"/>
            <p:nvPr/>
          </p:nvSpPr>
          <p:spPr>
            <a:xfrm>
              <a:off x="-526811" y="-991433"/>
              <a:ext cx="8171543" cy="8193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8580" tIns="68580" rIns="68580" bIns="68580" numCol="1" anchor="ctr">
              <a:spAutoFit/>
            </a:bodyPr>
            <a:lstStyle/>
            <a:p>
              <a:pPr algn="just">
                <a:defRPr sz="3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rPr sz="2400" b="1" dirty="0">
                  <a:latin typeface="Lato" panose="020F0502020204030203" pitchFamily="34" charset="77"/>
                </a:rPr>
                <a:t>CO</a:t>
              </a:r>
              <a:r>
                <a:rPr sz="2400" b="1" baseline="-14233" dirty="0">
                  <a:latin typeface="Lato" panose="020F0502020204030203" pitchFamily="34" charset="77"/>
                </a:rPr>
                <a:t>2</a:t>
              </a:r>
              <a:r>
                <a:rPr sz="2400" b="1" dirty="0">
                  <a:latin typeface="Lato" panose="020F0502020204030203" pitchFamily="34" charset="77"/>
                </a:rPr>
                <a:t>e</a:t>
              </a:r>
            </a:p>
          </p:txBody>
        </p:sp>
        <p:sp>
          <p:nvSpPr>
            <p:cNvPr id="126" name="Línea">
              <a:extLst>
                <a:ext uri="{FF2B5EF4-FFF2-40B4-BE49-F238E27FC236}">
                  <a16:creationId xmlns:a16="http://schemas.microsoft.com/office/drawing/2014/main" id="{56928916-9C77-2442-A6BE-AB6CF2653BB2}"/>
                </a:ext>
              </a:extLst>
            </p:cNvPr>
            <p:cNvSpPr/>
            <p:nvPr/>
          </p:nvSpPr>
          <p:spPr>
            <a:xfrm>
              <a:off x="-417742" y="-27573"/>
              <a:ext cx="454710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>
                <a:latin typeface="Lato" panose="020F0502020204030203" pitchFamily="34" charset="77"/>
              </a:endParaRPr>
            </a:p>
          </p:txBody>
        </p:sp>
      </p:grpSp>
      <p:sp>
        <p:nvSpPr>
          <p:cNvPr id="36" name="Rectángulo 35">
            <a:extLst>
              <a:ext uri="{FF2B5EF4-FFF2-40B4-BE49-F238E27FC236}">
                <a16:creationId xmlns:a16="http://schemas.microsoft.com/office/drawing/2014/main" id="{D5DEC9FD-CD41-44C8-A471-75FA10381E09}"/>
              </a:ext>
            </a:extLst>
          </p:cNvPr>
          <p:cNvSpPr/>
          <p:nvPr/>
        </p:nvSpPr>
        <p:spPr>
          <a:xfrm>
            <a:off x="-2" y="740589"/>
            <a:ext cx="7171983" cy="715581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r"/>
            <a:r>
              <a:rPr lang="es-CL" sz="4050" b="1" dirty="0">
                <a:solidFill>
                  <a:srgbClr val="142954"/>
                </a:solidFill>
                <a:latin typeface="Lato" panose="020F0502020204030203"/>
                <a:ea typeface="Tahoma" panose="020B0604030504040204" pitchFamily="34" charset="0"/>
                <a:cs typeface="Calibri" panose="020F0502020204030204" pitchFamily="34" charset="0"/>
              </a:rPr>
              <a:t>Emisiones de GEI en Chile</a:t>
            </a:r>
          </a:p>
        </p:txBody>
      </p:sp>
    </p:spTree>
    <p:extLst>
      <p:ext uri="{BB962C8B-B14F-4D97-AF65-F5344CB8AC3E}">
        <p14:creationId xmlns:p14="http://schemas.microsoft.com/office/powerpoint/2010/main" val="29727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6E5A9-7D97-B75E-9114-D2157C136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7EF51D3A-CC37-6D1D-9E10-A659D20F72B0}"/>
              </a:ext>
            </a:extLst>
          </p:cNvPr>
          <p:cNvSpPr txBox="1"/>
          <p:nvPr/>
        </p:nvSpPr>
        <p:spPr>
          <a:xfrm>
            <a:off x="15338558" y="839430"/>
            <a:ext cx="1920742" cy="174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298"/>
              </a:lnSpc>
              <a:spcBef>
                <a:spcPct val="0"/>
              </a:spcBef>
            </a:pPr>
            <a:r>
              <a:rPr lang="en-US" sz="10213" b="1" spc="-408">
                <a:solidFill>
                  <a:srgbClr val="FFFFFF"/>
                </a:solidFill>
                <a:latin typeface="TheMix E4s Bold"/>
                <a:ea typeface="TheMix E4s Bold"/>
                <a:cs typeface="TheMix E4s Bold"/>
                <a:sym typeface="TheMix E4s Bold"/>
              </a:rPr>
              <a:t>01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AF21A6F-E399-D730-6BAD-74C483858F33}"/>
              </a:ext>
            </a:extLst>
          </p:cNvPr>
          <p:cNvSpPr/>
          <p:nvPr/>
        </p:nvSpPr>
        <p:spPr>
          <a:xfrm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163" r="-2383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A5F2450-EEB1-6F52-6D79-8D709F42E314}"/>
              </a:ext>
            </a:extLst>
          </p:cNvPr>
          <p:cNvSpPr txBox="1"/>
          <p:nvPr/>
        </p:nvSpPr>
        <p:spPr>
          <a:xfrm>
            <a:off x="1028700" y="1747837"/>
            <a:ext cx="6972300" cy="2275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Parque </a:t>
            </a:r>
            <a:r>
              <a:rPr lang="en-US" sz="8799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Eólico</a:t>
            </a:r>
            <a:r>
              <a:rPr lang="en-US" sz="8799" b="1" spc="-351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 </a:t>
            </a:r>
            <a:r>
              <a:rPr lang="en-US" sz="8799" b="1" spc="-351" dirty="0" err="1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Trumao</a:t>
            </a:r>
            <a:endParaRPr lang="en-US" sz="8799" b="1" spc="-351" dirty="0">
              <a:solidFill>
                <a:srgbClr val="164194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923AFD6-1CB0-F608-2C79-52E8F3A2BAAC}"/>
              </a:ext>
            </a:extLst>
          </p:cNvPr>
          <p:cNvSpPr/>
          <p:nvPr/>
        </p:nvSpPr>
        <p:spPr>
          <a:xfrm>
            <a:off x="5968351" y="8442345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13" name="Gráfico 12" descr="Turbinas de viento con relleno sólido">
            <a:extLst>
              <a:ext uri="{FF2B5EF4-FFF2-40B4-BE49-F238E27FC236}">
                <a16:creationId xmlns:a16="http://schemas.microsoft.com/office/drawing/2014/main" id="{E32CFA31-5C12-0AE7-CC36-7C10A9761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1032" y="4747500"/>
            <a:ext cx="792000" cy="792000"/>
          </a:xfrm>
          <a:prstGeom prst="rect">
            <a:avLst/>
          </a:prstGeom>
        </p:spPr>
      </p:pic>
      <p:pic>
        <p:nvPicPr>
          <p:cNvPr id="14" name="Gráfico 13" descr="Dirigir dos pines por un camino con relleno sólido">
            <a:extLst>
              <a:ext uri="{FF2B5EF4-FFF2-40B4-BE49-F238E27FC236}">
                <a16:creationId xmlns:a16="http://schemas.microsoft.com/office/drawing/2014/main" id="{4A1A5F94-2E4C-825E-D99D-8B8DED6325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1032" y="8086126"/>
            <a:ext cx="792000" cy="792000"/>
          </a:xfrm>
          <a:prstGeom prst="rect">
            <a:avLst/>
          </a:prstGeom>
        </p:spPr>
      </p:pic>
      <p:pic>
        <p:nvPicPr>
          <p:cNvPr id="15" name="Gráfico 14" descr="Regla con relleno sólido">
            <a:extLst>
              <a:ext uri="{FF2B5EF4-FFF2-40B4-BE49-F238E27FC236}">
                <a16:creationId xmlns:a16="http://schemas.microsoft.com/office/drawing/2014/main" id="{B922F6E5-0FBB-6F52-AE94-3C4EC95FF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1670" y="7240390"/>
            <a:ext cx="792000" cy="792000"/>
          </a:xfrm>
          <a:prstGeom prst="rect">
            <a:avLst/>
          </a:prstGeom>
        </p:spPr>
      </p:pic>
      <p:sp>
        <p:nvSpPr>
          <p:cNvPr id="16" name="TextBox 18">
            <a:extLst>
              <a:ext uri="{FF2B5EF4-FFF2-40B4-BE49-F238E27FC236}">
                <a16:creationId xmlns:a16="http://schemas.microsoft.com/office/drawing/2014/main" id="{3295C36C-5F69-A259-C5F3-E27AD7A1D2EE}"/>
              </a:ext>
            </a:extLst>
          </p:cNvPr>
          <p:cNvSpPr txBox="1"/>
          <p:nvPr/>
        </p:nvSpPr>
        <p:spPr>
          <a:xfrm>
            <a:off x="2161344" y="4405272"/>
            <a:ext cx="3205537" cy="1395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40 </a:t>
            </a:r>
            <a:r>
              <a:rPr lang="en-US" sz="2400" b="1" dirty="0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turbinas</a:t>
            </a:r>
            <a:endParaRPr lang="en-US" sz="2400" b="1" dirty="0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8,0MW c/u</a:t>
            </a:r>
          </a:p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320MW </a:t>
            </a:r>
            <a:r>
              <a:rPr lang="en-US" sz="2400" b="1" dirty="0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totales</a:t>
            </a:r>
            <a:endParaRPr lang="en-US" sz="1400" b="1" dirty="0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35BA133-EF15-56A3-48B6-337BE26BC399}"/>
              </a:ext>
            </a:extLst>
          </p:cNvPr>
          <p:cNvSpPr txBox="1"/>
          <p:nvPr/>
        </p:nvSpPr>
        <p:spPr>
          <a:xfrm>
            <a:off x="1942854" y="7494358"/>
            <a:ext cx="1216629" cy="437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2400" b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260m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4BE9FAE-E7F0-830A-8528-0BA5F435C4F1}"/>
              </a:ext>
            </a:extLst>
          </p:cNvPr>
          <p:cNvSpPr txBox="1"/>
          <p:nvPr/>
        </p:nvSpPr>
        <p:spPr>
          <a:xfrm>
            <a:off x="2218170" y="8319931"/>
            <a:ext cx="2367372" cy="906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1.000m </a:t>
            </a:r>
          </a:p>
          <a:p>
            <a:pPr>
              <a:lnSpc>
                <a:spcPts val="3685"/>
              </a:lnSpc>
            </a:pPr>
            <a:r>
              <a:rPr lang="en-US" sz="2000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*Salvo 9 </a:t>
            </a:r>
            <a:r>
              <a:rPr lang="en-US" sz="2000" dirty="0" err="1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viviendas</a:t>
            </a:r>
            <a:endParaRPr lang="en-US" sz="1200" dirty="0">
              <a:solidFill>
                <a:srgbClr val="164194"/>
              </a:solidFill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  <p:pic>
        <p:nvPicPr>
          <p:cNvPr id="20" name="Gráfico 19" descr="Batería en carga con relleno sólido">
            <a:extLst>
              <a:ext uri="{FF2B5EF4-FFF2-40B4-BE49-F238E27FC236}">
                <a16:creationId xmlns:a16="http://schemas.microsoft.com/office/drawing/2014/main" id="{F39B7566-502D-3D4F-F6FC-C20680BBAA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5693" y="6058502"/>
            <a:ext cx="914400" cy="91440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DB5C24D-A23F-3764-170A-107D7AF7DA70}"/>
              </a:ext>
            </a:extLst>
          </p:cNvPr>
          <p:cNvSpPr txBox="1"/>
          <p:nvPr/>
        </p:nvSpPr>
        <p:spPr>
          <a:xfrm>
            <a:off x="2090092" y="6246612"/>
            <a:ext cx="9144000" cy="100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685"/>
              </a:lnSpc>
              <a:defRPr/>
            </a:pPr>
            <a:r>
              <a:rPr lang="en-US" sz="2400" b="1" dirty="0">
                <a:solidFill>
                  <a:srgbClr val="164194"/>
                </a:solidFill>
                <a:latin typeface="Dax OT Bold" panose="020B0604020202020204" charset="0"/>
                <a:ea typeface="TheMix E4s Bold"/>
                <a:cs typeface="TheMix E4s Bold"/>
                <a:sym typeface="TheMix E4s Bold"/>
              </a:rPr>
              <a:t>≈ 1.280 MWh ~40% Puerto Varas</a:t>
            </a:r>
          </a:p>
          <a:p>
            <a:pPr marL="0" marR="0" lvl="0" indent="0" algn="l" defTabSz="914400" rtl="0" eaLnBrk="1" fontAlgn="auto" latinLnBrk="0" hangingPunct="1">
              <a:lnSpc>
                <a:spcPts val="36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64194"/>
              </a:solidFill>
              <a:effectLst/>
              <a:uLnTx/>
              <a:uFillTx/>
              <a:latin typeface="Dax OT Bold" panose="020B0604020202020204" charset="0"/>
              <a:ea typeface="TheMix E4s Bold"/>
              <a:cs typeface="TheMix E4s Bold"/>
              <a:sym typeface="TheMix E4s Bold"/>
            </a:endParaRPr>
          </a:p>
        </p:txBody>
      </p:sp>
    </p:spTree>
    <p:extLst>
      <p:ext uri="{BB962C8B-B14F-4D97-AF65-F5344CB8AC3E}">
        <p14:creationId xmlns:p14="http://schemas.microsoft.com/office/powerpoint/2010/main" val="549841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BFD8-61AF-9ABF-F622-7DFF4F60B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6960B0-765B-0D17-D2D3-D77A1980C294}"/>
              </a:ext>
            </a:extLst>
          </p:cNvPr>
          <p:cNvGrpSpPr/>
          <p:nvPr/>
        </p:nvGrpSpPr>
        <p:grpSpPr>
          <a:xfrm>
            <a:off x="-72902435" y="-17806336"/>
            <a:ext cx="102755508" cy="63708415"/>
            <a:chOff x="0" y="0"/>
            <a:chExt cx="137007344" cy="8494455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A76192-253D-B749-49A3-DE39601AD1C3}"/>
                </a:ext>
              </a:extLst>
            </p:cNvPr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4999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93DB146-C11D-D9D5-8757-8EC383BD9D3F}"/>
                </a:ext>
              </a:extLst>
            </p:cNvPr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5D1E980-489D-FF1F-DA81-50268AF6E164}"/>
                </a:ext>
              </a:extLst>
            </p:cNvPr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CA8466FA-AB83-F487-27F9-D2A934BF4DBD}"/>
              </a:ext>
            </a:extLst>
          </p:cNvPr>
          <p:cNvSpPr txBox="1"/>
          <p:nvPr/>
        </p:nvSpPr>
        <p:spPr>
          <a:xfrm>
            <a:off x="1028700" y="651426"/>
            <a:ext cx="16192218" cy="222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s-ES" sz="7200" b="1" spc="-351" noProof="0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rPr>
              <a:t>Matriz energía eléctrica Los Lagos</a:t>
            </a:r>
          </a:p>
          <a:p>
            <a:pPr algn="l">
              <a:lnSpc>
                <a:spcPts val="8799"/>
              </a:lnSpc>
            </a:pPr>
            <a:endParaRPr lang="es-ES" sz="7200" b="1" spc="-351" noProof="0" dirty="0">
              <a:solidFill>
                <a:srgbClr val="164194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6F243A0-86BF-1782-BAAD-61C648DEBCC0}"/>
              </a:ext>
            </a:extLst>
          </p:cNvPr>
          <p:cNvSpPr/>
          <p:nvPr/>
        </p:nvSpPr>
        <p:spPr>
          <a:xfrm>
            <a:off x="15910740" y="8580395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68650FB4-8504-D9F4-4A9C-8870CF5E914B}"/>
              </a:ext>
            </a:extLst>
          </p:cNvPr>
          <p:cNvGrpSpPr/>
          <p:nvPr/>
        </p:nvGrpSpPr>
        <p:grpSpPr>
          <a:xfrm>
            <a:off x="6169104" y="3142168"/>
            <a:ext cx="5994498" cy="5453358"/>
            <a:chOff x="1028700" y="3127037"/>
            <a:chExt cx="5994498" cy="5453358"/>
          </a:xfrm>
        </p:grpSpPr>
        <mc:AlternateContent xmlns:mc="http://schemas.openxmlformats.org/markup-compatibility/2006" xmlns:cx1="http://schemas.microsoft.com/office/drawing/2015/9/8/chartex">
          <mc:Choice Requires="cx1">
            <p:graphicFrame>
              <p:nvGraphicFramePr>
                <p:cNvPr id="13" name="Gráfico 12">
                  <a:extLst>
                    <a:ext uri="{FF2B5EF4-FFF2-40B4-BE49-F238E27FC236}">
                      <a16:creationId xmlns:a16="http://schemas.microsoft.com/office/drawing/2014/main" id="{DA8D5717-6467-D093-948D-36F37B60E180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2526229590"/>
                    </p:ext>
                  </p:extLst>
                </p:nvPr>
              </p:nvGraphicFramePr>
              <p:xfrm>
                <a:off x="1028700" y="4043843"/>
                <a:ext cx="5994498" cy="4536552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6"/>
                </a:graphicData>
              </a:graphic>
            </p:graphicFrame>
          </mc:Choice>
          <mc:Fallback xmlns="">
            <p:pic>
              <p:nvPicPr>
                <p:cNvPr id="13" name="Gráfico 12">
                  <a:extLst>
                    <a:ext uri="{FF2B5EF4-FFF2-40B4-BE49-F238E27FC236}">
                      <a16:creationId xmlns:a16="http://schemas.microsoft.com/office/drawing/2014/main" id="{DA8D5717-6467-D093-948D-36F37B60E180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69104" y="4058974"/>
                  <a:ext cx="5994498" cy="4536552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8" name="Gráfico 7" descr="Turbinas de viento con relleno sólido">
              <a:extLst>
                <a:ext uri="{FF2B5EF4-FFF2-40B4-BE49-F238E27FC236}">
                  <a16:creationId xmlns:a16="http://schemas.microsoft.com/office/drawing/2014/main" id="{35F80FB7-70E0-3AFF-464F-0637E062C3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710504" y="4840706"/>
              <a:ext cx="914400" cy="914400"/>
            </a:xfrm>
            <a:prstGeom prst="rect">
              <a:avLst/>
            </a:prstGeom>
          </p:spPr>
        </p:pic>
        <p:pic>
          <p:nvPicPr>
            <p:cNvPr id="12" name="Gráfico 11" descr="Producción con relleno sólido">
              <a:extLst>
                <a:ext uri="{FF2B5EF4-FFF2-40B4-BE49-F238E27FC236}">
                  <a16:creationId xmlns:a16="http://schemas.microsoft.com/office/drawing/2014/main" id="{C66CC535-4489-1230-E6AE-3046AECA48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34209" y="7204907"/>
              <a:ext cx="914400" cy="914400"/>
            </a:xfrm>
            <a:prstGeom prst="rect">
              <a:avLst/>
            </a:prstGeom>
          </p:spPr>
        </p:pic>
        <p:pic>
          <p:nvPicPr>
            <p:cNvPr id="16" name="Gráfico 15" descr="Energía hidroeléctrica con relleno sólido">
              <a:extLst>
                <a:ext uri="{FF2B5EF4-FFF2-40B4-BE49-F238E27FC236}">
                  <a16:creationId xmlns:a16="http://schemas.microsoft.com/office/drawing/2014/main" id="{62890181-3EFF-4BA1-29C8-A84C21E201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655712" y="4894848"/>
              <a:ext cx="914400" cy="914400"/>
            </a:xfrm>
            <a:prstGeom prst="rect">
              <a:avLst/>
            </a:prstGeom>
          </p:spPr>
        </p:pic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4E357BBA-7141-04AD-F354-70748E093E39}"/>
                </a:ext>
              </a:extLst>
            </p:cNvPr>
            <p:cNvSpPr txBox="1"/>
            <p:nvPr/>
          </p:nvSpPr>
          <p:spPr>
            <a:xfrm>
              <a:off x="1124952" y="3127037"/>
              <a:ext cx="2292016" cy="1030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</a:pPr>
              <a:r>
                <a:rPr lang="es-ES" sz="5400" b="1" spc="-351" dirty="0">
                  <a:solidFill>
                    <a:srgbClr val="164194"/>
                  </a:solidFill>
                  <a:latin typeface="Dax OT Bold"/>
                  <a:ea typeface="Dax OT Bold"/>
                  <a:cs typeface="Dax OT Bold"/>
                  <a:sym typeface="Dax OT Bold"/>
                </a:rPr>
                <a:t>hoy</a:t>
              </a:r>
              <a:endParaRPr lang="es-ES" sz="7200" b="1" spc="-351" noProof="0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endParaRP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9F812E74-CE60-9B04-360A-7158CAA72758}"/>
              </a:ext>
            </a:extLst>
          </p:cNvPr>
          <p:cNvGrpSpPr/>
          <p:nvPr/>
        </p:nvGrpSpPr>
        <p:grpSpPr>
          <a:xfrm>
            <a:off x="9641692" y="3142168"/>
            <a:ext cx="6034869" cy="5438228"/>
            <a:chOff x="9641692" y="3142168"/>
            <a:chExt cx="6034869" cy="5438228"/>
          </a:xfrm>
        </p:grpSpPr>
        <mc:AlternateContent xmlns:mc="http://schemas.openxmlformats.org/markup-compatibility/2006" xmlns:cx1="http://schemas.microsoft.com/office/drawing/2015/9/8/chartex">
          <mc:Choice Requires="cx1">
            <p:graphicFrame>
              <p:nvGraphicFramePr>
                <p:cNvPr id="14" name="Gráfico 13">
                  <a:extLst>
                    <a:ext uri="{FF2B5EF4-FFF2-40B4-BE49-F238E27FC236}">
                      <a16:creationId xmlns:a16="http://schemas.microsoft.com/office/drawing/2014/main" id="{B43F13B7-B99E-0267-8D08-01E014452C3C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1081038923"/>
                    </p:ext>
                  </p:extLst>
                </p:nvPr>
              </p:nvGraphicFramePr>
              <p:xfrm>
                <a:off x="9641692" y="4043843"/>
                <a:ext cx="6034869" cy="4536553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14"/>
                </a:graphicData>
              </a:graphic>
            </p:graphicFrame>
          </mc:Choice>
          <mc:Fallback xmlns="">
            <p:pic>
              <p:nvPicPr>
                <p:cNvPr id="14" name="Gráfico 13">
                  <a:extLst>
                    <a:ext uri="{FF2B5EF4-FFF2-40B4-BE49-F238E27FC236}">
                      <a16:creationId xmlns:a16="http://schemas.microsoft.com/office/drawing/2014/main" id="{B43F13B7-B99E-0267-8D08-01E014452C3C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641692" y="4043843"/>
                  <a:ext cx="6034869" cy="4536553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9" name="Gráfico 18" descr="Turbinas de viento con relleno sólido">
              <a:extLst>
                <a:ext uri="{FF2B5EF4-FFF2-40B4-BE49-F238E27FC236}">
                  <a16:creationId xmlns:a16="http://schemas.microsoft.com/office/drawing/2014/main" id="{B42A76E3-D556-206E-69BE-521C389FDB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534199" y="4766510"/>
              <a:ext cx="914400" cy="914400"/>
            </a:xfrm>
            <a:prstGeom prst="rect">
              <a:avLst/>
            </a:prstGeom>
          </p:spPr>
        </p:pic>
        <p:pic>
          <p:nvPicPr>
            <p:cNvPr id="20" name="Gráfico 19" descr="Producción con relleno sólido">
              <a:extLst>
                <a:ext uri="{FF2B5EF4-FFF2-40B4-BE49-F238E27FC236}">
                  <a16:creationId xmlns:a16="http://schemas.microsoft.com/office/drawing/2014/main" id="{09FDA5EB-9FA4-CC02-DAA5-4BE1EB957A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588315" y="7117723"/>
              <a:ext cx="914400" cy="914400"/>
            </a:xfrm>
            <a:prstGeom prst="rect">
              <a:avLst/>
            </a:prstGeom>
          </p:spPr>
        </p:pic>
        <p:pic>
          <p:nvPicPr>
            <p:cNvPr id="21" name="Gráfico 20" descr="Energía hidroeléctrica con relleno sólido">
              <a:extLst>
                <a:ext uri="{FF2B5EF4-FFF2-40B4-BE49-F238E27FC236}">
                  <a16:creationId xmlns:a16="http://schemas.microsoft.com/office/drawing/2014/main" id="{90FBC473-1D86-1CDA-B4E6-A911AFEE2A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4541902" y="4807664"/>
              <a:ext cx="914400" cy="914400"/>
            </a:xfrm>
            <a:prstGeom prst="rect">
              <a:avLst/>
            </a:prstGeom>
          </p:spPr>
        </p:pic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B9D56D0B-33FB-A490-D035-9174B440EF7D}"/>
                </a:ext>
              </a:extLst>
            </p:cNvPr>
            <p:cNvSpPr txBox="1"/>
            <p:nvPr/>
          </p:nvSpPr>
          <p:spPr>
            <a:xfrm>
              <a:off x="9717055" y="3142168"/>
              <a:ext cx="2292016" cy="1030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</a:pPr>
              <a:r>
                <a:rPr lang="es-ES" sz="5400" b="1" spc="-351" dirty="0">
                  <a:solidFill>
                    <a:srgbClr val="164194"/>
                  </a:solidFill>
                  <a:latin typeface="Dax OT Bold"/>
                  <a:ea typeface="Dax OT Bold"/>
                  <a:cs typeface="Dax OT Bold"/>
                  <a:sym typeface="Dax OT Bold"/>
                </a:rPr>
                <a:t>2033</a:t>
              </a:r>
              <a:endParaRPr lang="es-ES" sz="7200" b="1" spc="-351" noProof="0" dirty="0">
                <a:solidFill>
                  <a:srgbClr val="164194"/>
                </a:solidFill>
                <a:latin typeface="Dax OT Bold"/>
                <a:ea typeface="Dax OT Bold"/>
                <a:cs typeface="Dax OT Bold"/>
                <a:sym typeface="Dax OT Bold"/>
              </a:endParaRPr>
            </a:p>
          </p:txBody>
        </p: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BEB7C6A2-B298-7D54-1934-6C99F5C4C723}"/>
                </a:ext>
              </a:extLst>
            </p:cNvPr>
            <p:cNvSpPr txBox="1"/>
            <p:nvPr/>
          </p:nvSpPr>
          <p:spPr>
            <a:xfrm>
              <a:off x="11513118" y="5988463"/>
              <a:ext cx="2292016" cy="1030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</a:pPr>
              <a:r>
                <a:rPr lang="es-ES" sz="5400" b="1" spc="-351" dirty="0">
                  <a:solidFill>
                    <a:schemeClr val="bg1"/>
                  </a:solidFill>
                  <a:latin typeface="Dax OT Bold"/>
                  <a:ea typeface="Dax OT Bold"/>
                  <a:cs typeface="Dax OT Bold"/>
                  <a:sym typeface="Dax OT Bold"/>
                </a:rPr>
                <a:t>6x</a:t>
              </a:r>
              <a:endParaRPr lang="es-ES" sz="7200" b="1" spc="-351" noProof="0" dirty="0">
                <a:solidFill>
                  <a:schemeClr val="bg1"/>
                </a:solidFill>
                <a:latin typeface="Dax OT Bold"/>
                <a:ea typeface="Dax OT Bold"/>
                <a:cs typeface="Dax OT Bold"/>
                <a:sym typeface="Dax OT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1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69136E-6 L -0.27752 -0.004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80" y="-2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C2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9AC03C-1CF1-2E14-28D8-33AD893A5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895E032-37C7-9533-DF59-94A708E6CF1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EB7AB68-8806-4A8B-254E-BF903B164D9A}"/>
              </a:ext>
            </a:extLst>
          </p:cNvPr>
          <p:cNvGrpSpPr/>
          <p:nvPr/>
        </p:nvGrpSpPr>
        <p:grpSpPr>
          <a:xfrm>
            <a:off x="-73568117" y="-17888222"/>
            <a:ext cx="102755508" cy="63708415"/>
            <a:chOff x="0" y="0"/>
            <a:chExt cx="137007344" cy="8494455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22B7037-278E-B8E9-879E-2DEE85AF88A9}"/>
                </a:ext>
              </a:extLst>
            </p:cNvPr>
            <p:cNvSpPr/>
            <p:nvPr/>
          </p:nvSpPr>
          <p:spPr>
            <a:xfrm rot="-10800000">
              <a:off x="0" y="0"/>
              <a:ext cx="137007344" cy="84944553"/>
            </a:xfrm>
            <a:custGeom>
              <a:avLst/>
              <a:gdLst/>
              <a:ahLst/>
              <a:cxnLst/>
              <a:rect l="l" t="t" r="r" b="b"/>
              <a:pathLst>
                <a:path w="137007344" h="84944553">
                  <a:moveTo>
                    <a:pt x="0" y="0"/>
                  </a:moveTo>
                  <a:lnTo>
                    <a:pt x="137007344" y="0"/>
                  </a:lnTo>
                  <a:lnTo>
                    <a:pt x="137007344" y="84944553"/>
                  </a:lnTo>
                  <a:lnTo>
                    <a:pt x="0" y="8494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4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7FC9AFA-3BC6-6DB9-6E4C-95B53A0DAEA4}"/>
                </a:ext>
              </a:extLst>
            </p:cNvPr>
            <p:cNvSpPr/>
            <p:nvPr/>
          </p:nvSpPr>
          <p:spPr>
            <a:xfrm>
              <a:off x="106610289" y="24867105"/>
              <a:ext cx="28395438" cy="17605171"/>
            </a:xfrm>
            <a:custGeom>
              <a:avLst/>
              <a:gdLst/>
              <a:ahLst/>
              <a:cxnLst/>
              <a:rect l="l" t="t" r="r" b="b"/>
              <a:pathLst>
                <a:path w="28395438" h="17605171">
                  <a:moveTo>
                    <a:pt x="0" y="0"/>
                  </a:moveTo>
                  <a:lnTo>
                    <a:pt x="28395438" y="0"/>
                  </a:lnTo>
                  <a:lnTo>
                    <a:pt x="28395438" y="17605172"/>
                  </a:lnTo>
                  <a:lnTo>
                    <a:pt x="0" y="1760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BDBA082-1468-C9AE-EE5E-1D9FE7A85815}"/>
                </a:ext>
              </a:extLst>
            </p:cNvPr>
            <p:cNvSpPr/>
            <p:nvPr/>
          </p:nvSpPr>
          <p:spPr>
            <a:xfrm rot="-7703828">
              <a:off x="110687799" y="18402248"/>
              <a:ext cx="18120647" cy="11234801"/>
            </a:xfrm>
            <a:custGeom>
              <a:avLst/>
              <a:gdLst/>
              <a:ahLst/>
              <a:cxnLst/>
              <a:rect l="l" t="t" r="r" b="b"/>
              <a:pathLst>
                <a:path w="18120647" h="11234801">
                  <a:moveTo>
                    <a:pt x="0" y="0"/>
                  </a:moveTo>
                  <a:lnTo>
                    <a:pt x="18120647" y="0"/>
                  </a:lnTo>
                  <a:lnTo>
                    <a:pt x="18120647" y="11234801"/>
                  </a:lnTo>
                  <a:lnTo>
                    <a:pt x="0" y="1123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8B20C86B-C370-994A-9528-378E79ED674D}"/>
              </a:ext>
            </a:extLst>
          </p:cNvPr>
          <p:cNvSpPr txBox="1"/>
          <p:nvPr/>
        </p:nvSpPr>
        <p:spPr>
          <a:xfrm>
            <a:off x="2472744" y="1104900"/>
            <a:ext cx="11058572" cy="4821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75"/>
              </a:lnSpc>
            </a:pPr>
            <a:r>
              <a:rPr lang="es-ES" sz="7500" b="1" spc="-300" noProof="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Parque eólico Trumao</a:t>
            </a:r>
          </a:p>
          <a:p>
            <a:pPr algn="l">
              <a:lnSpc>
                <a:spcPts val="8175"/>
              </a:lnSpc>
            </a:pPr>
            <a:r>
              <a:rPr lang="es-ES" sz="4800" b="1" spc="-300" dirty="0" err="1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wpd</a:t>
            </a:r>
            <a:r>
              <a:rPr lang="es-ES" sz="4800" b="1" spc="-30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 Chile</a:t>
            </a:r>
          </a:p>
          <a:p>
            <a:pPr algn="l">
              <a:lnSpc>
                <a:spcPts val="8175"/>
              </a:lnSpc>
            </a:pPr>
            <a:r>
              <a:rPr lang="es-ES" sz="4800" b="1" spc="-300" noProof="0" dirty="0">
                <a:solidFill>
                  <a:srgbClr val="FFFFFF"/>
                </a:solidFill>
                <a:latin typeface="Dax OT Bold"/>
                <a:ea typeface="Dax OT Bold"/>
                <a:cs typeface="Dax OT Bold"/>
                <a:sym typeface="Dax OT Bold"/>
              </a:rPr>
              <a:t>Región de Los Lagos</a:t>
            </a:r>
            <a:endParaRPr lang="es-ES" sz="66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  <a:p>
            <a:pPr algn="l"/>
            <a:endParaRPr lang="es-ES" sz="4000" spc="-300" noProof="0" dirty="0">
              <a:solidFill>
                <a:srgbClr val="FFFFFF"/>
              </a:solidFill>
              <a:latin typeface="Congenial Light" panose="020F0502020204030204" pitchFamily="2" charset="0"/>
              <a:ea typeface="Dax OT Bold"/>
              <a:cs typeface="Dax OT Bold"/>
              <a:sym typeface="Dax OT Bold"/>
            </a:endParaRPr>
          </a:p>
          <a:p>
            <a:pPr algn="l">
              <a:lnSpc>
                <a:spcPts val="8175"/>
              </a:lnSpc>
            </a:pPr>
            <a:endParaRPr lang="es-ES" sz="7500" b="1" spc="-300" noProof="0" dirty="0">
              <a:solidFill>
                <a:srgbClr val="FFFFFF"/>
              </a:solidFill>
              <a:latin typeface="Dax OT Bold"/>
              <a:ea typeface="Dax OT Bold"/>
              <a:cs typeface="Dax OT Bold"/>
              <a:sym typeface="Dax OT Bold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87D0F13-7120-4F1E-4A58-1C379A62B4DA}"/>
              </a:ext>
            </a:extLst>
          </p:cNvPr>
          <p:cNvSpPr/>
          <p:nvPr/>
        </p:nvSpPr>
        <p:spPr>
          <a:xfrm>
            <a:off x="13729997" y="8320472"/>
            <a:ext cx="2032649" cy="1706605"/>
          </a:xfrm>
          <a:custGeom>
            <a:avLst/>
            <a:gdLst/>
            <a:ahLst/>
            <a:cxnLst/>
            <a:rect l="l" t="t" r="r" b="b"/>
            <a:pathLst>
              <a:path w="2032649" h="1706605">
                <a:moveTo>
                  <a:pt x="0" y="0"/>
                </a:moveTo>
                <a:lnTo>
                  <a:pt x="2032649" y="0"/>
                </a:lnTo>
                <a:lnTo>
                  <a:pt x="2032649" y="1706605"/>
                </a:lnTo>
                <a:lnTo>
                  <a:pt x="0" y="17066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17DF70-2E5C-93CD-ED83-283252EEF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9550" y="8320472"/>
            <a:ext cx="2340857" cy="142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987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">
  <a:themeElements>
    <a:clrScheme name="wpd_2025">
      <a:dk1>
        <a:sysClr val="windowText" lastClr="000000"/>
      </a:dk1>
      <a:lt1>
        <a:sysClr val="window" lastClr="FFFFFF"/>
      </a:lt1>
      <a:dk2>
        <a:srgbClr val="003399"/>
      </a:dk2>
      <a:lt2>
        <a:srgbClr val="3963CA"/>
      </a:lt2>
      <a:accent1>
        <a:srgbClr val="3679B0"/>
      </a:accent1>
      <a:accent2>
        <a:srgbClr val="68B7E7"/>
      </a:accent2>
      <a:accent3>
        <a:srgbClr val="BCDBF4"/>
      </a:accent3>
      <a:accent4>
        <a:srgbClr val="A7ACA5"/>
      </a:accent4>
      <a:accent5>
        <a:srgbClr val="D1D823"/>
      </a:accent5>
      <a:accent6>
        <a:srgbClr val="FCC00C"/>
      </a:accent6>
      <a:hlink>
        <a:srgbClr val="3679B0"/>
      </a:hlink>
      <a:folHlink>
        <a:srgbClr val="A7ACA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_04_Master_new__final.potx" id="{820F9DF6-8CD1-46B6-8FFC-30330F891CC0}" vid="{79F98882-AADA-4202-A528-F2A6774846CC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0d502b-37b6-4bf3-8046-d05586d1612d" xsi:nil="true"/>
    <lcf76f155ced4ddcb4097134ff3c332f xmlns="618c8691-95de-4ea5-9b11-2f67fd077f0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41C6F51FBB6E4DA1632417652CBAD6" ma:contentTypeVersion="11" ma:contentTypeDescription="Create a new document." ma:contentTypeScope="" ma:versionID="d695162db5fac31ba43f55513cef2b73">
  <xsd:schema xmlns:xsd="http://www.w3.org/2001/XMLSchema" xmlns:xs="http://www.w3.org/2001/XMLSchema" xmlns:p="http://schemas.microsoft.com/office/2006/metadata/properties" xmlns:ns2="618c8691-95de-4ea5-9b11-2f67fd077f01" xmlns:ns3="d20d502b-37b6-4bf3-8046-d05586d1612d" targetNamespace="http://schemas.microsoft.com/office/2006/metadata/properties" ma:root="true" ma:fieldsID="3466708854607415783f94d644b1296d" ns2:_="" ns3:_="">
    <xsd:import namespace="618c8691-95de-4ea5-9b11-2f67fd077f01"/>
    <xsd:import namespace="d20d502b-37b6-4bf3-8046-d05586d161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8c8691-95de-4ea5-9b11-2f67fd077f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bc07117-057f-45b3-9e94-16af3adc12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d502b-37b6-4bf3-8046-d05586d1612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c7bfa4-c337-44d5-8c27-2ed0410fa64f}" ma:internalName="TaxCatchAll" ma:showField="CatchAllData" ma:web="d20d502b-37b6-4bf3-8046-d05586d161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Urls xmlns="http://schemas.microsoft.com/sharepoint/v3/contenttype/forms/url">
  <Edit>_layouts/15/SPListForm.aspx?PageType=6</Edit>
  <EditComponentId>fcfa596c-186e-4af7-80f2-a601e72830df</EditComponentId>
  <EditComponentProperties>{"SolutionId":"4a6f1703-a7f8-4c0d-9e80-1cf69000b32f"}</EditComponentProperties>
  <DisplayFormTarget>NewWindow</DisplayFormTarget>
  <EditFormTarget>NewWindow</EditFormTarget>
  <NewFormTarget>NewWindow</NewFormTarget>
</FormUrl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50AB41-6B41-4653-8EF0-E65C710C017B}">
  <ds:schemaRefs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d20d502b-37b6-4bf3-8046-d05586d1612d"/>
    <ds:schemaRef ds:uri="618c8691-95de-4ea5-9b11-2f67fd077f01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4936029-E22A-48AD-9ED4-E366E2463F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8c8691-95de-4ea5-9b11-2f67fd077f01"/>
    <ds:schemaRef ds:uri="d20d502b-37b6-4bf3-8046-d05586d161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B0E40D-9EC8-4B2D-BA32-3244C4C0490D}">
  <ds:schemaRefs>
    <ds:schemaRef ds:uri="http://schemas.microsoft.com/sharepoint/v3/contenttype/forms/url"/>
  </ds:schemaRefs>
</ds:datastoreItem>
</file>

<file path=customXml/itemProps4.xml><?xml version="1.0" encoding="utf-8"?>
<ds:datastoreItem xmlns:ds="http://schemas.openxmlformats.org/officeDocument/2006/customXml" ds:itemID="{2B77BA69-E190-4C8A-B56F-7B5ECD0ED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Personalizado</PresentationFormat>
  <Paragraphs>50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16" baseType="lpstr">
      <vt:lpstr>Dax OT Bold</vt:lpstr>
      <vt:lpstr>Symbol</vt:lpstr>
      <vt:lpstr>Congenial Light</vt:lpstr>
      <vt:lpstr>Arial</vt:lpstr>
      <vt:lpstr>Wingdings</vt:lpstr>
      <vt:lpstr>Lato</vt:lpstr>
      <vt:lpstr>TheMix E4s Bold</vt:lpstr>
      <vt:lpstr>Aptos</vt:lpstr>
      <vt:lpstr>Calibri</vt:lpstr>
      <vt:lpstr>Office Theme</vt:lpstr>
      <vt:lpstr>2_Office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Cierre PCA Parque Trumao</dc:title>
  <dc:creator>Constanza Muñoz</dc:creator>
  <cp:lastModifiedBy>Mauricio Henríquez</cp:lastModifiedBy>
  <cp:revision>36</cp:revision>
  <dcterms:created xsi:type="dcterms:W3CDTF">2006-08-16T00:00:00Z</dcterms:created>
  <dcterms:modified xsi:type="dcterms:W3CDTF">2026-05-28T21:38:22Z</dcterms:modified>
  <dc:identifier>DAGzLDEfLfM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41200.0000000000</vt:lpwstr>
  </property>
  <property fmtid="{D5CDD505-2E9C-101B-9397-08002B2CF9AE}" pid="3" name="ContentTypeId">
    <vt:lpwstr>0x010100EC41C6F51FBB6E4DA1632417652CBAD6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